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147375659" r:id="rId5"/>
    <p:sldId id="2147375663" r:id="rId6"/>
    <p:sldId id="2147375674" r:id="rId7"/>
    <p:sldId id="2147375673" r:id="rId8"/>
    <p:sldId id="2147375680" r:id="rId9"/>
    <p:sldId id="2147375678" r:id="rId10"/>
    <p:sldId id="2147375677" r:id="rId11"/>
    <p:sldId id="2147375664" r:id="rId12"/>
    <p:sldId id="2147375666" r:id="rId13"/>
    <p:sldId id="2147375675" r:id="rId14"/>
    <p:sldId id="2147375654" r:id="rId15"/>
    <p:sldId id="2147375662" r:id="rId16"/>
    <p:sldId id="2147375687" r:id="rId17"/>
    <p:sldId id="2147375683" r:id="rId18"/>
    <p:sldId id="2147375672" r:id="rId19"/>
    <p:sldId id="2147375681" r:id="rId20"/>
    <p:sldId id="2147375685" r:id="rId21"/>
    <p:sldId id="2147375684" r:id="rId22"/>
    <p:sldId id="16670831" r:id="rId23"/>
    <p:sldId id="2147375670" r:id="rId24"/>
    <p:sldId id="3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CCCCFF"/>
    <a:srgbClr val="3399FF"/>
    <a:srgbClr val="E698C8"/>
    <a:srgbClr val="D2742E"/>
    <a:srgbClr val="009900"/>
    <a:srgbClr val="1A616D"/>
    <a:srgbClr val="66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3784" autoAdjust="0"/>
  </p:normalViewPr>
  <p:slideViewPr>
    <p:cSldViewPr snapToGrid="0">
      <p:cViewPr varScale="1">
        <p:scale>
          <a:sx n="67" d="100"/>
          <a:sy n="67" d="100"/>
        </p:scale>
        <p:origin x="5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arnabas" userId="f1395b24-002e-4adf-9b51-25592a8dfc21" providerId="ADAL" clId="{F9CF8C5E-A9AF-4825-A9CE-4253C5B7EB36}"/>
    <pc:docChg chg="modSld">
      <pc:chgData name="David Barnabas" userId="f1395b24-002e-4adf-9b51-25592a8dfc21" providerId="ADAL" clId="{F9CF8C5E-A9AF-4825-A9CE-4253C5B7EB36}" dt="2024-08-26T19:11:58.228" v="49" actId="20577"/>
      <pc:docMkLst>
        <pc:docMk/>
      </pc:docMkLst>
      <pc:sldChg chg="modSp">
        <pc:chgData name="David Barnabas" userId="f1395b24-002e-4adf-9b51-25592a8dfc21" providerId="ADAL" clId="{F9CF8C5E-A9AF-4825-A9CE-4253C5B7EB36}" dt="2024-08-26T19:11:58.228" v="49" actId="20577"/>
        <pc:sldMkLst>
          <pc:docMk/>
          <pc:sldMk cId="1712846162" sldId="2147375662"/>
        </pc:sldMkLst>
        <pc:graphicFrameChg chg="mod">
          <ac:chgData name="David Barnabas" userId="f1395b24-002e-4adf-9b51-25592a8dfc21" providerId="ADAL" clId="{F9CF8C5E-A9AF-4825-A9CE-4253C5B7EB36}" dt="2024-08-26T19:11:58.228" v="49" actId="20577"/>
          <ac:graphicFrameMkLst>
            <pc:docMk/>
            <pc:sldMk cId="1712846162" sldId="2147375662"/>
            <ac:graphicFrameMk id="5" creationId="{90B75617-B21E-D1BF-7A4F-EBDEB5FCDE73}"/>
          </ac:graphicFrameMkLst>
        </pc:graphicFrameChg>
      </pc:sldChg>
      <pc:sldChg chg="modSp">
        <pc:chgData name="David Barnabas" userId="f1395b24-002e-4adf-9b51-25592a8dfc21" providerId="ADAL" clId="{F9CF8C5E-A9AF-4825-A9CE-4253C5B7EB36}" dt="2024-08-26T19:10:54.974" v="0" actId="1076"/>
        <pc:sldMkLst>
          <pc:docMk/>
          <pc:sldMk cId="212627852" sldId="2147375678"/>
        </pc:sldMkLst>
        <pc:picChg chg="mod">
          <ac:chgData name="David Barnabas" userId="f1395b24-002e-4adf-9b51-25592a8dfc21" providerId="ADAL" clId="{F9CF8C5E-A9AF-4825-A9CE-4253C5B7EB36}" dt="2024-08-26T19:10:54.974" v="0" actId="1076"/>
          <ac:picMkLst>
            <pc:docMk/>
            <pc:sldMk cId="212627852" sldId="2147375678"/>
            <ac:picMk id="2" creationId="{FD4F9745-8920-467E-AA96-0BC48F5E35C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CCBA5F-75CB-4F10-8468-F2C614117281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G"/>
        </a:p>
      </dgm:t>
    </dgm:pt>
    <dgm:pt modelId="{79D34066-0F5D-4792-8182-E6E625D49C7F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Collaboration and Training</a:t>
          </a:r>
          <a:endParaRPr lang="en-NG" sz="2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5EF9E9-E041-43C4-9D8F-9064CBA01B26}" type="parTrans" cxnId="{56FE8408-1751-4577-8794-61C373CF3D3B}">
      <dgm:prSet/>
      <dgm:spPr/>
      <dgm:t>
        <a:bodyPr/>
        <a:lstStyle/>
        <a:p>
          <a:endParaRPr lang="en-NG"/>
        </a:p>
      </dgm:t>
    </dgm:pt>
    <dgm:pt modelId="{052DA9BC-D926-4FAA-9FB1-EEDE607C0F9C}" type="sibTrans" cxnId="{56FE8408-1751-4577-8794-61C373CF3D3B}">
      <dgm:prSet/>
      <dgm:spPr/>
      <dgm:t>
        <a:bodyPr/>
        <a:lstStyle/>
        <a:p>
          <a:endParaRPr lang="en-NG"/>
        </a:p>
      </dgm:t>
    </dgm:pt>
    <dgm:pt modelId="{7FC17159-071A-42D2-B525-857EBEC62E94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Collaborations with PMTCT and Prevention/HTS Team.</a:t>
          </a:r>
          <a:endParaRPr lang="en-NG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5F654D-4434-423F-9562-609F5264C8F6}" type="parTrans" cxnId="{6A967338-FA6D-46AA-866C-640ED32E4DA5}">
      <dgm:prSet/>
      <dgm:spPr/>
      <dgm:t>
        <a:bodyPr/>
        <a:lstStyle/>
        <a:p>
          <a:endParaRPr lang="en-NG"/>
        </a:p>
      </dgm:t>
    </dgm:pt>
    <dgm:pt modelId="{CF50333F-D5DE-4E02-9ACE-E1FC49C79068}" type="sibTrans" cxnId="{6A967338-FA6D-46AA-866C-640ED32E4DA5}">
      <dgm:prSet/>
      <dgm:spPr/>
      <dgm:t>
        <a:bodyPr/>
        <a:lstStyle/>
        <a:p>
          <a:endParaRPr lang="en-NG"/>
        </a:p>
      </dgm:t>
    </dgm:pt>
    <dgm:pt modelId="{A02E28E6-BF26-4509-B8A6-BBC9C5D0E67E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Competency Assessment </a:t>
          </a:r>
          <a:endParaRPr lang="en-NG" sz="2000" b="1" dirty="0">
            <a:solidFill>
              <a:schemeClr val="tx1"/>
            </a:solidFill>
          </a:endParaRPr>
        </a:p>
      </dgm:t>
    </dgm:pt>
    <dgm:pt modelId="{25A4E8F0-71B4-4A02-B195-7FF6DC4A8241}" type="parTrans" cxnId="{76F057B3-3476-4C65-8EF7-62DA4E4A1273}">
      <dgm:prSet/>
      <dgm:spPr/>
      <dgm:t>
        <a:bodyPr/>
        <a:lstStyle/>
        <a:p>
          <a:endParaRPr lang="en-NG"/>
        </a:p>
      </dgm:t>
    </dgm:pt>
    <dgm:pt modelId="{A19A5E10-1404-4E9E-BFC9-647FC874A0AD}" type="sibTrans" cxnId="{76F057B3-3476-4C65-8EF7-62DA4E4A1273}">
      <dgm:prSet/>
      <dgm:spPr/>
      <dgm:t>
        <a:bodyPr/>
        <a:lstStyle/>
        <a:p>
          <a:endParaRPr lang="en-NG"/>
        </a:p>
      </dgm:t>
    </dgm:pt>
    <dgm:pt modelId="{78679802-1F4B-4F89-9A22-1D62E46B6A46}">
      <dgm:prSet phldrT="[Text]" custT="1"/>
      <dgm:spPr/>
      <dgm:t>
        <a:bodyPr/>
        <a:lstStyle/>
        <a:p>
          <a:pPr>
            <a:buNone/>
          </a:pPr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Testers across:</a:t>
          </a:r>
          <a:endParaRPr lang="en-NG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8C5129-85C1-40E7-999E-E4AA0036D1A7}" type="parTrans" cxnId="{4C2A57FE-43B9-4E96-A657-AB986ECC40CF}">
      <dgm:prSet/>
      <dgm:spPr/>
      <dgm:t>
        <a:bodyPr/>
        <a:lstStyle/>
        <a:p>
          <a:endParaRPr lang="en-NG"/>
        </a:p>
      </dgm:t>
    </dgm:pt>
    <dgm:pt modelId="{59C95E0A-7234-45E0-86CF-2669FD2D93F2}" type="sibTrans" cxnId="{4C2A57FE-43B9-4E96-A657-AB986ECC40CF}">
      <dgm:prSet/>
      <dgm:spPr/>
      <dgm:t>
        <a:bodyPr/>
        <a:lstStyle/>
        <a:p>
          <a:endParaRPr lang="en-NG"/>
        </a:p>
      </dgm:t>
    </dgm:pt>
    <dgm:pt modelId="{51AD6009-31A7-4E91-985F-CE70219B7DE5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QC and PT</a:t>
          </a:r>
          <a:endParaRPr lang="en-NG" sz="2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69BD06-68F5-4AAA-AE1A-114F97D26850}" type="parTrans" cxnId="{3E07D4D3-3F39-478A-96B8-8C20202C34F2}">
      <dgm:prSet/>
      <dgm:spPr/>
      <dgm:t>
        <a:bodyPr/>
        <a:lstStyle/>
        <a:p>
          <a:endParaRPr lang="en-NG"/>
        </a:p>
      </dgm:t>
    </dgm:pt>
    <dgm:pt modelId="{A7F42A56-A070-43D8-B7CE-83DF39B5F2BC}" type="sibTrans" cxnId="{3E07D4D3-3F39-478A-96B8-8C20202C34F2}">
      <dgm:prSet/>
      <dgm:spPr/>
      <dgm:t>
        <a:bodyPr/>
        <a:lstStyle/>
        <a:p>
          <a:endParaRPr lang="en-NG"/>
        </a:p>
      </dgm:t>
    </dgm:pt>
    <dgm:pt modelId="{138B07F6-5CA6-422A-A738-48DED75B6826}">
      <dgm:prSet phldrT="[Text]" custT="1"/>
      <dgm:spPr/>
      <dgm:t>
        <a:bodyPr/>
        <a:lstStyle/>
        <a:p>
          <a:endParaRPr lang="en-NG" sz="12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CA58EA-4860-47F2-B7FA-876B22DB8D9D}" type="parTrans" cxnId="{7094E139-64E6-47FF-A225-3018DBD4583F}">
      <dgm:prSet/>
      <dgm:spPr/>
      <dgm:t>
        <a:bodyPr/>
        <a:lstStyle/>
        <a:p>
          <a:endParaRPr lang="en-NG"/>
        </a:p>
      </dgm:t>
    </dgm:pt>
    <dgm:pt modelId="{C167FBCF-4D7F-4E8E-B600-E2E0638BD03A}" type="sibTrans" cxnId="{7094E139-64E6-47FF-A225-3018DBD4583F}">
      <dgm:prSet/>
      <dgm:spPr/>
      <dgm:t>
        <a:bodyPr/>
        <a:lstStyle/>
        <a:p>
          <a:endParaRPr lang="en-NG"/>
        </a:p>
      </dgm:t>
    </dgm:pt>
    <dgm:pt modelId="{61D9AFB3-5704-4C2D-AF13-3C50D36804BA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New testers </a:t>
          </a:r>
          <a:endParaRPr lang="en-NG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A0981D-D1BE-41CC-BFFB-D2F1C9C3A96A}" type="parTrans" cxnId="{74C5A56B-0AE2-495B-BFBC-AF95D9B917D3}">
      <dgm:prSet/>
      <dgm:spPr/>
      <dgm:t>
        <a:bodyPr/>
        <a:lstStyle/>
        <a:p>
          <a:endParaRPr lang="en-US"/>
        </a:p>
      </dgm:t>
    </dgm:pt>
    <dgm:pt modelId="{8C14CD4A-C23C-47D4-93A0-E8011F4CE79F}" type="sibTrans" cxnId="{74C5A56B-0AE2-495B-BFBC-AF95D9B917D3}">
      <dgm:prSet/>
      <dgm:spPr/>
      <dgm:t>
        <a:bodyPr/>
        <a:lstStyle/>
        <a:p>
          <a:endParaRPr lang="en-US"/>
        </a:p>
      </dgm:t>
    </dgm:pt>
    <dgm:pt modelId="{496F941B-3F2A-4789-A26A-539C66508BCB}">
      <dgm:prSet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Lot validation </a:t>
          </a:r>
        </a:p>
      </dgm:t>
    </dgm:pt>
    <dgm:pt modelId="{C60B453D-A0EE-456C-8C2B-ECC5DB9BCC54}" type="parTrans" cxnId="{E58929DD-F486-456B-8B29-A8D9B4786C07}">
      <dgm:prSet/>
      <dgm:spPr/>
      <dgm:t>
        <a:bodyPr/>
        <a:lstStyle/>
        <a:p>
          <a:endParaRPr lang="en-US"/>
        </a:p>
      </dgm:t>
    </dgm:pt>
    <dgm:pt modelId="{0E94106E-3E87-4AA7-9AF1-55AEAB73CA98}" type="sibTrans" cxnId="{E58929DD-F486-456B-8B29-A8D9B4786C07}">
      <dgm:prSet/>
      <dgm:spPr/>
      <dgm:t>
        <a:bodyPr/>
        <a:lstStyle/>
        <a:p>
          <a:endParaRPr lang="en-US"/>
        </a:p>
      </dgm:t>
    </dgm:pt>
    <dgm:pt modelId="{422B6B31-2E21-49E2-B092-41A3830ECC7B}">
      <dgm:prSet custT="1"/>
      <dgm:spPr/>
      <dgm:t>
        <a:bodyPr/>
        <a:lstStyle/>
        <a:p>
          <a:r>
            <a:rPr lang="en-US" sz="20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RTK last mile distribution </a:t>
          </a:r>
        </a:p>
      </dgm:t>
    </dgm:pt>
    <dgm:pt modelId="{8495902A-E164-4F85-AE22-ABB4634C5FC7}" type="parTrans" cxnId="{8F2C5092-617E-46D8-AE5B-D46A24A6D0CA}">
      <dgm:prSet/>
      <dgm:spPr/>
      <dgm:t>
        <a:bodyPr/>
        <a:lstStyle/>
        <a:p>
          <a:endParaRPr lang="en-US"/>
        </a:p>
      </dgm:t>
    </dgm:pt>
    <dgm:pt modelId="{C52EE3B1-D49E-48AD-9E4B-A2684D4FC9A5}" type="sibTrans" cxnId="{8F2C5092-617E-46D8-AE5B-D46A24A6D0CA}">
      <dgm:prSet/>
      <dgm:spPr/>
      <dgm:t>
        <a:bodyPr/>
        <a:lstStyle/>
        <a:p>
          <a:endParaRPr lang="en-US"/>
        </a:p>
      </dgm:t>
    </dgm:pt>
    <dgm:pt modelId="{B9347C12-4BC4-49B8-AE77-BAD6AFF86864}">
      <dgm:prSet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CBOs Offices</a:t>
          </a:r>
        </a:p>
      </dgm:t>
    </dgm:pt>
    <dgm:pt modelId="{4C49F33D-3EDC-4788-814F-0BEE44F2ACA2}" type="parTrans" cxnId="{1B1FFC67-D194-4330-87AC-714C748A52BF}">
      <dgm:prSet/>
      <dgm:spPr/>
      <dgm:t>
        <a:bodyPr/>
        <a:lstStyle/>
        <a:p>
          <a:endParaRPr lang="en-US"/>
        </a:p>
      </dgm:t>
    </dgm:pt>
    <dgm:pt modelId="{CD0CAD16-7BB9-4CCB-8DC0-84813885B204}" type="sibTrans" cxnId="{1B1FFC67-D194-4330-87AC-714C748A52BF}">
      <dgm:prSet/>
      <dgm:spPr/>
      <dgm:t>
        <a:bodyPr/>
        <a:lstStyle/>
        <a:p>
          <a:endParaRPr lang="en-US"/>
        </a:p>
      </dgm:t>
    </dgm:pt>
    <dgm:pt modelId="{456BECD9-82EB-4328-97B5-A8249F65CA6E}">
      <dgm:prSet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OSS </a:t>
          </a:r>
        </a:p>
      </dgm:t>
    </dgm:pt>
    <dgm:pt modelId="{1FF1F83E-A505-4930-AB95-5143E07D2377}" type="parTrans" cxnId="{0B7471EF-99B1-43FD-9757-3681C7F79E99}">
      <dgm:prSet/>
      <dgm:spPr/>
      <dgm:t>
        <a:bodyPr/>
        <a:lstStyle/>
        <a:p>
          <a:endParaRPr lang="en-US"/>
        </a:p>
      </dgm:t>
    </dgm:pt>
    <dgm:pt modelId="{CA112532-0181-461F-A853-30C4003631F1}" type="sibTrans" cxnId="{0B7471EF-99B1-43FD-9757-3681C7F79E99}">
      <dgm:prSet/>
      <dgm:spPr/>
      <dgm:t>
        <a:bodyPr/>
        <a:lstStyle/>
        <a:p>
          <a:endParaRPr lang="en-US"/>
        </a:p>
      </dgm:t>
    </dgm:pt>
    <dgm:pt modelId="{C02D9C7B-9636-4783-BFAD-1D650675ACD2}">
      <dgm:prSet custT="1"/>
      <dgm:spPr/>
      <dgm:t>
        <a:bodyPr/>
        <a:lstStyle/>
        <a:p>
          <a:endParaRPr lang="en-US" sz="12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CEFC68-5D59-42A7-A642-BFFEC566FF28}" type="parTrans" cxnId="{8F2636F1-6F0F-47F3-BB4A-0A308F779984}">
      <dgm:prSet/>
      <dgm:spPr/>
      <dgm:t>
        <a:bodyPr/>
        <a:lstStyle/>
        <a:p>
          <a:endParaRPr lang="en-US"/>
        </a:p>
      </dgm:t>
    </dgm:pt>
    <dgm:pt modelId="{E34E5DDD-E268-4BB2-81A5-B4C95BA63753}" type="sibTrans" cxnId="{8F2636F1-6F0F-47F3-BB4A-0A308F779984}">
      <dgm:prSet/>
      <dgm:spPr/>
      <dgm:t>
        <a:bodyPr/>
        <a:lstStyle/>
        <a:p>
          <a:endParaRPr lang="en-US"/>
        </a:p>
      </dgm:t>
    </dgm:pt>
    <dgm:pt modelId="{9182DADB-39BF-41E4-B1DB-FD0772799E6F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Onsite mentoring </a:t>
          </a:r>
          <a:endParaRPr lang="en-NG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BE03F3-B22C-45B8-B5DB-E40142BA4ED1}" type="parTrans" cxnId="{C14A79BE-A1C1-483E-AB5D-5869A74BB39F}">
      <dgm:prSet/>
      <dgm:spPr/>
      <dgm:t>
        <a:bodyPr/>
        <a:lstStyle/>
        <a:p>
          <a:endParaRPr lang="en-US"/>
        </a:p>
      </dgm:t>
    </dgm:pt>
    <dgm:pt modelId="{0C6DE430-44C1-4CA7-8551-53EEDE68DCC8}" type="sibTrans" cxnId="{C14A79BE-A1C1-483E-AB5D-5869A74BB39F}">
      <dgm:prSet/>
      <dgm:spPr/>
      <dgm:t>
        <a:bodyPr/>
        <a:lstStyle/>
        <a:p>
          <a:endParaRPr lang="en-US"/>
        </a:p>
      </dgm:t>
    </dgm:pt>
    <dgm:pt modelId="{863E3C08-5DD2-4B68-9A02-1509FDC2AAB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CART</a:t>
          </a:r>
          <a:endParaRPr lang="en-NG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C8321C-585A-4FBE-9224-3ED419D3DF83}" type="parTrans" cxnId="{CBF6F6B5-3E45-49CD-83AE-187A16E4264E}">
      <dgm:prSet/>
      <dgm:spPr/>
      <dgm:t>
        <a:bodyPr/>
        <a:lstStyle/>
        <a:p>
          <a:endParaRPr lang="en-US"/>
        </a:p>
      </dgm:t>
    </dgm:pt>
    <dgm:pt modelId="{52D4DF90-0A97-431B-A12B-120FACAF8C42}" type="sibTrans" cxnId="{CBF6F6B5-3E45-49CD-83AE-187A16E4264E}">
      <dgm:prSet/>
      <dgm:spPr/>
      <dgm:t>
        <a:bodyPr/>
        <a:lstStyle/>
        <a:p>
          <a:endParaRPr lang="en-US"/>
        </a:p>
      </dgm:t>
    </dgm:pt>
    <dgm:pt modelId="{F8536D7B-C42A-47B3-A12F-A52BC51C8DD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CBOs</a:t>
          </a:r>
          <a:endParaRPr lang="en-NG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47D1E0-E190-4539-9084-D0C30D6E488E}" type="parTrans" cxnId="{6ED3C10F-FABE-4B11-94AD-9F7666ED11AD}">
      <dgm:prSet/>
      <dgm:spPr/>
      <dgm:t>
        <a:bodyPr/>
        <a:lstStyle/>
        <a:p>
          <a:endParaRPr lang="en-US"/>
        </a:p>
      </dgm:t>
    </dgm:pt>
    <dgm:pt modelId="{DACF1120-BFFC-476C-B087-487EB68E9124}" type="sibTrans" cxnId="{6ED3C10F-FABE-4B11-94AD-9F7666ED11AD}">
      <dgm:prSet/>
      <dgm:spPr/>
      <dgm:t>
        <a:bodyPr/>
        <a:lstStyle/>
        <a:p>
          <a:endParaRPr lang="en-US"/>
        </a:p>
      </dgm:t>
    </dgm:pt>
    <dgm:pt modelId="{17B11BE7-5110-46A0-84D2-612751565376}">
      <dgm:prSet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PMV</a:t>
          </a:r>
        </a:p>
      </dgm:t>
    </dgm:pt>
    <dgm:pt modelId="{AE3EC2F6-942F-42F8-8855-4A9F23629325}" type="parTrans" cxnId="{D37E98B8-8983-4C5C-9F3F-EE76F3C1164E}">
      <dgm:prSet/>
      <dgm:spPr/>
      <dgm:t>
        <a:bodyPr/>
        <a:lstStyle/>
        <a:p>
          <a:endParaRPr lang="en-US"/>
        </a:p>
      </dgm:t>
    </dgm:pt>
    <dgm:pt modelId="{9C094F97-A134-4455-9AF1-E409C9D2AAED}" type="sibTrans" cxnId="{D37E98B8-8983-4C5C-9F3F-EE76F3C1164E}">
      <dgm:prSet/>
      <dgm:spPr/>
      <dgm:t>
        <a:bodyPr/>
        <a:lstStyle/>
        <a:p>
          <a:endParaRPr lang="en-US"/>
        </a:p>
      </dgm:t>
    </dgm:pt>
    <dgm:pt modelId="{54E44283-3F43-4A1B-A597-7E67984D503D}">
      <dgm:prSet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DTS-Based QC at host/hub facility.</a:t>
          </a:r>
        </a:p>
      </dgm:t>
    </dgm:pt>
    <dgm:pt modelId="{C0647EED-1F6D-47AE-9C7D-B376A601B534}" type="parTrans" cxnId="{385CB0C6-3183-468C-97A0-BF89B0DB294F}">
      <dgm:prSet/>
      <dgm:spPr/>
      <dgm:t>
        <a:bodyPr/>
        <a:lstStyle/>
        <a:p>
          <a:endParaRPr lang="en-US"/>
        </a:p>
      </dgm:t>
    </dgm:pt>
    <dgm:pt modelId="{8FE9C342-B042-4087-B945-78B548647231}" type="sibTrans" cxnId="{385CB0C6-3183-468C-97A0-BF89B0DB294F}">
      <dgm:prSet/>
      <dgm:spPr/>
      <dgm:t>
        <a:bodyPr/>
        <a:lstStyle/>
        <a:p>
          <a:endParaRPr lang="en-US"/>
        </a:p>
      </dgm:t>
    </dgm:pt>
    <dgm:pt modelId="{FF02286C-FCA4-401E-92D3-6CE618140875}">
      <dgm:prSet custT="1"/>
      <dgm:spPr/>
      <dgm:t>
        <a:bodyPr/>
        <a:lstStyle/>
        <a:p>
          <a:r>
            <a:rPr lang="en-US" sz="1800" dirty="0"/>
            <a:t>Storage and inventory of RTK</a:t>
          </a:r>
          <a:endParaRPr lang="en-US" sz="2400" dirty="0"/>
        </a:p>
      </dgm:t>
    </dgm:pt>
    <dgm:pt modelId="{5FFCD4E1-5217-40AB-B694-33A12A1544ED}" type="sibTrans" cxnId="{40684B2C-896F-4ECA-BA12-449C835B175B}">
      <dgm:prSet/>
      <dgm:spPr/>
      <dgm:t>
        <a:bodyPr/>
        <a:lstStyle/>
        <a:p>
          <a:endParaRPr lang="en-US"/>
        </a:p>
      </dgm:t>
    </dgm:pt>
    <dgm:pt modelId="{09D9474F-3F9F-4B76-9CFB-D5AEA0322C7B}" type="parTrans" cxnId="{40684B2C-896F-4ECA-BA12-449C835B175B}">
      <dgm:prSet/>
      <dgm:spPr/>
      <dgm:t>
        <a:bodyPr/>
        <a:lstStyle/>
        <a:p>
          <a:endParaRPr lang="en-US"/>
        </a:p>
      </dgm:t>
    </dgm:pt>
    <dgm:pt modelId="{9974BD10-3EF1-45D6-BBE1-F2DDEFCAD359}">
      <dgm:prSet custT="1"/>
      <dgm:spPr/>
      <dgm:t>
        <a:bodyPr/>
        <a:lstStyle/>
        <a:p>
          <a:r>
            <a:rPr lang="en-US" sz="1800" dirty="0"/>
            <a:t>Supply of quality kits </a:t>
          </a:r>
        </a:p>
      </dgm:t>
    </dgm:pt>
    <dgm:pt modelId="{23B4F343-849C-4C88-8D0A-5AF6FD83B3A3}" type="parTrans" cxnId="{31A140FE-CF04-4F6F-B92B-60D9636FE891}">
      <dgm:prSet/>
      <dgm:spPr/>
      <dgm:t>
        <a:bodyPr/>
        <a:lstStyle/>
        <a:p>
          <a:endParaRPr lang="en-US"/>
        </a:p>
      </dgm:t>
    </dgm:pt>
    <dgm:pt modelId="{66072CDB-3C9D-4B49-A3CE-B66B8F027C4E}" type="sibTrans" cxnId="{31A140FE-CF04-4F6F-B92B-60D9636FE891}">
      <dgm:prSet/>
      <dgm:spPr/>
      <dgm:t>
        <a:bodyPr/>
        <a:lstStyle/>
        <a:p>
          <a:endParaRPr lang="en-US"/>
        </a:p>
      </dgm:t>
    </dgm:pt>
    <dgm:pt modelId="{ABDA00D1-1A67-442F-8BC8-62F3C1392E01}" type="pres">
      <dgm:prSet presAssocID="{DBCCBA5F-75CB-4F10-8468-F2C614117281}" presName="Name0" presStyleCnt="0">
        <dgm:presLayoutVars>
          <dgm:dir/>
          <dgm:animLvl val="lvl"/>
          <dgm:resizeHandles val="exact"/>
        </dgm:presLayoutVars>
      </dgm:prSet>
      <dgm:spPr/>
    </dgm:pt>
    <dgm:pt modelId="{C34BB5A7-3AD9-4460-B49C-D917A384B039}" type="pres">
      <dgm:prSet presAssocID="{DBCCBA5F-75CB-4F10-8468-F2C614117281}" presName="tSp" presStyleCnt="0"/>
      <dgm:spPr/>
    </dgm:pt>
    <dgm:pt modelId="{E3E77545-E8EA-4D05-BBD3-6BD8C640DA5A}" type="pres">
      <dgm:prSet presAssocID="{DBCCBA5F-75CB-4F10-8468-F2C614117281}" presName="bSp" presStyleCnt="0"/>
      <dgm:spPr/>
    </dgm:pt>
    <dgm:pt modelId="{5B7406CC-FE65-462D-9BC5-8EA91E266D45}" type="pres">
      <dgm:prSet presAssocID="{DBCCBA5F-75CB-4F10-8468-F2C614117281}" presName="process" presStyleCnt="0"/>
      <dgm:spPr/>
    </dgm:pt>
    <dgm:pt modelId="{A1CAA466-CF90-47A6-B7FE-8DC895485FDB}" type="pres">
      <dgm:prSet presAssocID="{79D34066-0F5D-4792-8182-E6E625D49C7F}" presName="composite1" presStyleCnt="0"/>
      <dgm:spPr/>
    </dgm:pt>
    <dgm:pt modelId="{9DDDD66D-3674-4B18-AEFE-317F93F397B0}" type="pres">
      <dgm:prSet presAssocID="{79D34066-0F5D-4792-8182-E6E625D49C7F}" presName="dummyNode1" presStyleLbl="node1" presStyleIdx="0" presStyleCnt="4"/>
      <dgm:spPr/>
    </dgm:pt>
    <dgm:pt modelId="{12077175-1780-4389-8828-CD8E7CC84740}" type="pres">
      <dgm:prSet presAssocID="{79D34066-0F5D-4792-8182-E6E625D49C7F}" presName="childNode1" presStyleLbl="bgAcc1" presStyleIdx="0" presStyleCnt="4" custScaleX="102580" custScaleY="172358" custLinFactNeighborX="-257" custLinFactNeighborY="-1316">
        <dgm:presLayoutVars>
          <dgm:bulletEnabled val="1"/>
        </dgm:presLayoutVars>
      </dgm:prSet>
      <dgm:spPr/>
    </dgm:pt>
    <dgm:pt modelId="{35520C51-081C-4383-BF5B-DA24BDBFC64F}" type="pres">
      <dgm:prSet presAssocID="{79D34066-0F5D-4792-8182-E6E625D49C7F}" presName="childNode1tx" presStyleLbl="bgAcc1" presStyleIdx="0" presStyleCnt="4">
        <dgm:presLayoutVars>
          <dgm:bulletEnabled val="1"/>
        </dgm:presLayoutVars>
      </dgm:prSet>
      <dgm:spPr/>
    </dgm:pt>
    <dgm:pt modelId="{15D68EF9-2B69-48F7-A899-EC68890CE37D}" type="pres">
      <dgm:prSet presAssocID="{79D34066-0F5D-4792-8182-E6E625D49C7F}" presName="parentNode1" presStyleLbl="node1" presStyleIdx="0" presStyleCnt="4" custScaleX="144138" custScaleY="113598" custLinFactNeighborX="3663" custLinFactNeighborY="98421">
        <dgm:presLayoutVars>
          <dgm:chMax val="1"/>
          <dgm:bulletEnabled val="1"/>
        </dgm:presLayoutVars>
      </dgm:prSet>
      <dgm:spPr/>
    </dgm:pt>
    <dgm:pt modelId="{DA1EC827-E67B-4A77-8F8E-419142F0B701}" type="pres">
      <dgm:prSet presAssocID="{79D34066-0F5D-4792-8182-E6E625D49C7F}" presName="connSite1" presStyleCnt="0"/>
      <dgm:spPr/>
    </dgm:pt>
    <dgm:pt modelId="{9DC33A4E-099F-426B-9570-7CF3FA157F6A}" type="pres">
      <dgm:prSet presAssocID="{052DA9BC-D926-4FAA-9FB1-EEDE607C0F9C}" presName="Name9" presStyleLbl="sibTrans2D1" presStyleIdx="0" presStyleCnt="3"/>
      <dgm:spPr/>
    </dgm:pt>
    <dgm:pt modelId="{17960CD6-CF78-4B16-84C3-090CB166B9E1}" type="pres">
      <dgm:prSet presAssocID="{A02E28E6-BF26-4509-B8A6-BBC9C5D0E67E}" presName="composite2" presStyleCnt="0"/>
      <dgm:spPr/>
    </dgm:pt>
    <dgm:pt modelId="{EB9C3665-97F1-4A0D-BD5F-84296685383B}" type="pres">
      <dgm:prSet presAssocID="{A02E28E6-BF26-4509-B8A6-BBC9C5D0E67E}" presName="dummyNode2" presStyleLbl="node1" presStyleIdx="0" presStyleCnt="4"/>
      <dgm:spPr/>
    </dgm:pt>
    <dgm:pt modelId="{D7412562-33DD-4F0E-AB95-DEF280DAC2D4}" type="pres">
      <dgm:prSet presAssocID="{A02E28E6-BF26-4509-B8A6-BBC9C5D0E67E}" presName="childNode2" presStyleLbl="bgAcc1" presStyleIdx="1" presStyleCnt="4" custScaleY="191889">
        <dgm:presLayoutVars>
          <dgm:bulletEnabled val="1"/>
        </dgm:presLayoutVars>
      </dgm:prSet>
      <dgm:spPr/>
    </dgm:pt>
    <dgm:pt modelId="{58E8BA8C-E1BC-46A0-A2EE-C8C817F60E56}" type="pres">
      <dgm:prSet presAssocID="{A02E28E6-BF26-4509-B8A6-BBC9C5D0E67E}" presName="childNode2tx" presStyleLbl="bgAcc1" presStyleIdx="1" presStyleCnt="4">
        <dgm:presLayoutVars>
          <dgm:bulletEnabled val="1"/>
        </dgm:presLayoutVars>
      </dgm:prSet>
      <dgm:spPr/>
    </dgm:pt>
    <dgm:pt modelId="{D1A2C032-B225-4D30-B6FE-C8087D192B4D}" type="pres">
      <dgm:prSet presAssocID="{A02E28E6-BF26-4509-B8A6-BBC9C5D0E67E}" presName="parentNode2" presStyleLbl="node1" presStyleIdx="1" presStyleCnt="4" custScaleY="125116" custLinFactNeighborX="-5494" custLinFactNeighborY="-88646">
        <dgm:presLayoutVars>
          <dgm:chMax val="0"/>
          <dgm:bulletEnabled val="1"/>
        </dgm:presLayoutVars>
      </dgm:prSet>
      <dgm:spPr/>
    </dgm:pt>
    <dgm:pt modelId="{001AFB35-DE10-4CA2-AF8B-B24A5B2CDB88}" type="pres">
      <dgm:prSet presAssocID="{A02E28E6-BF26-4509-B8A6-BBC9C5D0E67E}" presName="connSite2" presStyleCnt="0"/>
      <dgm:spPr/>
    </dgm:pt>
    <dgm:pt modelId="{6EA49A24-5E08-41A2-97AC-AC34BD94A081}" type="pres">
      <dgm:prSet presAssocID="{A19A5E10-1404-4E9E-BFC9-647FC874A0AD}" presName="Name18" presStyleLbl="sibTrans2D1" presStyleIdx="1" presStyleCnt="3"/>
      <dgm:spPr/>
    </dgm:pt>
    <dgm:pt modelId="{7B06600A-286D-45C2-A006-94CDBB5551BD}" type="pres">
      <dgm:prSet presAssocID="{51AD6009-31A7-4E91-985F-CE70219B7DE5}" presName="composite1" presStyleCnt="0"/>
      <dgm:spPr/>
    </dgm:pt>
    <dgm:pt modelId="{346BAA98-CFF7-4939-8B2E-81AF3501912E}" type="pres">
      <dgm:prSet presAssocID="{51AD6009-31A7-4E91-985F-CE70219B7DE5}" presName="dummyNode1" presStyleLbl="node1" presStyleIdx="1" presStyleCnt="4"/>
      <dgm:spPr/>
    </dgm:pt>
    <dgm:pt modelId="{99D03259-34DC-417C-BE73-FB474885CF99}" type="pres">
      <dgm:prSet presAssocID="{51AD6009-31A7-4E91-985F-CE70219B7DE5}" presName="childNode1" presStyleLbl="bgAcc1" presStyleIdx="2" presStyleCnt="4" custScaleY="170180" custLinFactNeighborY="-3707">
        <dgm:presLayoutVars>
          <dgm:bulletEnabled val="1"/>
        </dgm:presLayoutVars>
      </dgm:prSet>
      <dgm:spPr/>
    </dgm:pt>
    <dgm:pt modelId="{567480C4-A262-498C-90C5-2E8FABF82079}" type="pres">
      <dgm:prSet presAssocID="{51AD6009-31A7-4E91-985F-CE70219B7DE5}" presName="childNode1tx" presStyleLbl="bgAcc1" presStyleIdx="2" presStyleCnt="4">
        <dgm:presLayoutVars>
          <dgm:bulletEnabled val="1"/>
        </dgm:presLayoutVars>
      </dgm:prSet>
      <dgm:spPr/>
    </dgm:pt>
    <dgm:pt modelId="{EC526E46-A499-4884-A086-DE9B3BFD01BA}" type="pres">
      <dgm:prSet presAssocID="{51AD6009-31A7-4E91-985F-CE70219B7DE5}" presName="parentNode1" presStyleLbl="node1" presStyleIdx="2" presStyleCnt="4" custScaleY="102522" custLinFactY="14342" custLinFactNeighborX="289" custLinFactNeighborY="100000">
        <dgm:presLayoutVars>
          <dgm:chMax val="1"/>
          <dgm:bulletEnabled val="1"/>
        </dgm:presLayoutVars>
      </dgm:prSet>
      <dgm:spPr/>
    </dgm:pt>
    <dgm:pt modelId="{5FCD379B-608A-4600-BBE6-5787329C386D}" type="pres">
      <dgm:prSet presAssocID="{51AD6009-31A7-4E91-985F-CE70219B7DE5}" presName="connSite1" presStyleCnt="0"/>
      <dgm:spPr/>
    </dgm:pt>
    <dgm:pt modelId="{4697FCCB-CC2E-49AE-AAEE-86257F9BFAE6}" type="pres">
      <dgm:prSet presAssocID="{A7F42A56-A070-43D8-B7CE-83DF39B5F2BC}" presName="Name9" presStyleLbl="sibTrans2D1" presStyleIdx="2" presStyleCnt="3" custLinFactNeighborX="8907" custLinFactNeighborY="-16178"/>
      <dgm:spPr/>
    </dgm:pt>
    <dgm:pt modelId="{3AEF0166-C5C9-425C-B909-67E0B25E39DE}" type="pres">
      <dgm:prSet presAssocID="{422B6B31-2E21-49E2-B092-41A3830ECC7B}" presName="composite2" presStyleCnt="0"/>
      <dgm:spPr/>
    </dgm:pt>
    <dgm:pt modelId="{30CDD3AB-0EBD-4232-9FF0-AEDB0845D25F}" type="pres">
      <dgm:prSet presAssocID="{422B6B31-2E21-49E2-B092-41A3830ECC7B}" presName="dummyNode2" presStyleLbl="node1" presStyleIdx="2" presStyleCnt="4"/>
      <dgm:spPr/>
    </dgm:pt>
    <dgm:pt modelId="{09F8B964-4755-4512-92C3-CCE3251558F1}" type="pres">
      <dgm:prSet presAssocID="{422B6B31-2E21-49E2-B092-41A3830ECC7B}" presName="childNode2" presStyleLbl="bgAcc1" presStyleIdx="3" presStyleCnt="4" custScaleX="136842" custScaleY="117880" custLinFactNeighborX="-2548" custLinFactNeighborY="27805">
        <dgm:presLayoutVars>
          <dgm:bulletEnabled val="1"/>
        </dgm:presLayoutVars>
      </dgm:prSet>
      <dgm:spPr/>
    </dgm:pt>
    <dgm:pt modelId="{D4E06154-2407-4069-815D-1D8F946B814E}" type="pres">
      <dgm:prSet presAssocID="{422B6B31-2E21-49E2-B092-41A3830ECC7B}" presName="childNode2tx" presStyleLbl="bgAcc1" presStyleIdx="3" presStyleCnt="4">
        <dgm:presLayoutVars>
          <dgm:bulletEnabled val="1"/>
        </dgm:presLayoutVars>
      </dgm:prSet>
      <dgm:spPr/>
    </dgm:pt>
    <dgm:pt modelId="{455470EF-C6E8-48BE-9534-19C1889C0E80}" type="pres">
      <dgm:prSet presAssocID="{422B6B31-2E21-49E2-B092-41A3830ECC7B}" presName="parentNode2" presStyleLbl="node1" presStyleIdx="3" presStyleCnt="4" custScaleX="124964" custScaleY="132482" custLinFactNeighborX="-8027" custLinFactNeighborY="-25951">
        <dgm:presLayoutVars>
          <dgm:chMax val="0"/>
          <dgm:bulletEnabled val="1"/>
        </dgm:presLayoutVars>
      </dgm:prSet>
      <dgm:spPr/>
    </dgm:pt>
    <dgm:pt modelId="{EE0BDAC3-9533-4E99-8D11-362699EF3A84}" type="pres">
      <dgm:prSet presAssocID="{422B6B31-2E21-49E2-B092-41A3830ECC7B}" presName="connSite2" presStyleCnt="0"/>
      <dgm:spPr/>
    </dgm:pt>
  </dgm:ptLst>
  <dgm:cxnLst>
    <dgm:cxn modelId="{56FE8408-1751-4577-8794-61C373CF3D3B}" srcId="{DBCCBA5F-75CB-4F10-8468-F2C614117281}" destId="{79D34066-0F5D-4792-8182-E6E625D49C7F}" srcOrd="0" destOrd="0" parTransId="{E45EF9E9-E041-43C4-9D8F-9064CBA01B26}" sibTransId="{052DA9BC-D926-4FAA-9FB1-EEDE607C0F9C}"/>
    <dgm:cxn modelId="{09F92009-7B89-478E-8AF9-63771BF8A894}" type="presOf" srcId="{B9347C12-4BC4-49B8-AE77-BAD6AFF86864}" destId="{99D03259-34DC-417C-BE73-FB474885CF99}" srcOrd="0" destOrd="4" presId="urn:microsoft.com/office/officeart/2005/8/layout/hProcess4"/>
    <dgm:cxn modelId="{3FDB4E0F-785E-461B-8A62-92877A3D444C}" type="presOf" srcId="{863E3C08-5DD2-4B68-9A02-1509FDC2AAB5}" destId="{58E8BA8C-E1BC-46A0-A2EE-C8C817F60E56}" srcOrd="1" destOrd="1" presId="urn:microsoft.com/office/officeart/2005/8/layout/hProcess4"/>
    <dgm:cxn modelId="{6ED3C10F-FABE-4B11-94AD-9F7666ED11AD}" srcId="{A02E28E6-BF26-4509-B8A6-BBC9C5D0E67E}" destId="{F8536D7B-C42A-47B3-A12F-A52BC51C8DDA}" srcOrd="2" destOrd="0" parTransId="{8B47D1E0-E190-4539-9084-D0C30D6E488E}" sibTransId="{DACF1120-BFFC-476C-B087-487EB68E9124}"/>
    <dgm:cxn modelId="{1AEBFE19-1AC7-40B9-B878-FB6C6A101C9D}" type="presOf" srcId="{78679802-1F4B-4F89-9A22-1D62E46B6A46}" destId="{58E8BA8C-E1BC-46A0-A2EE-C8C817F60E56}" srcOrd="1" destOrd="0" presId="urn:microsoft.com/office/officeart/2005/8/layout/hProcess4"/>
    <dgm:cxn modelId="{811EEB25-3A30-4E55-8A77-F622C2069107}" type="presOf" srcId="{138B07F6-5CA6-422A-A738-48DED75B6826}" destId="{567480C4-A262-498C-90C5-2E8FABF82079}" srcOrd="1" destOrd="0" presId="urn:microsoft.com/office/officeart/2005/8/layout/hProcess4"/>
    <dgm:cxn modelId="{5194A328-4998-4BB8-AFD3-93CE092E93B2}" type="presOf" srcId="{54E44283-3F43-4A1B-A597-7E67984D503D}" destId="{99D03259-34DC-417C-BE73-FB474885CF99}" srcOrd="0" destOrd="3" presId="urn:microsoft.com/office/officeart/2005/8/layout/hProcess4"/>
    <dgm:cxn modelId="{40684B2C-896F-4ECA-BA12-449C835B175B}" srcId="{422B6B31-2E21-49E2-B092-41A3830ECC7B}" destId="{FF02286C-FCA4-401E-92D3-6CE618140875}" srcOrd="0" destOrd="0" parTransId="{09D9474F-3F9F-4B76-9CFB-D5AEA0322C7B}" sibTransId="{5FFCD4E1-5217-40AB-B694-33A12A1544ED}"/>
    <dgm:cxn modelId="{3FF4CD34-F647-40A1-91FA-6D8666B82FBE}" type="presOf" srcId="{17B11BE7-5110-46A0-84D2-612751565376}" destId="{567480C4-A262-498C-90C5-2E8FABF82079}" srcOrd="1" destOrd="2" presId="urn:microsoft.com/office/officeart/2005/8/layout/hProcess4"/>
    <dgm:cxn modelId="{6A967338-FA6D-46AA-866C-640ED32E4DA5}" srcId="{79D34066-0F5D-4792-8182-E6E625D49C7F}" destId="{7FC17159-071A-42D2-B525-857EBEC62E94}" srcOrd="0" destOrd="0" parTransId="{765F654D-4434-423F-9562-609F5264C8F6}" sibTransId="{CF50333F-D5DE-4E02-9ACE-E1FC49C79068}"/>
    <dgm:cxn modelId="{7094E139-64E6-47FF-A225-3018DBD4583F}" srcId="{51AD6009-31A7-4E91-985F-CE70219B7DE5}" destId="{138B07F6-5CA6-422A-A738-48DED75B6826}" srcOrd="0" destOrd="0" parTransId="{F8CA58EA-4860-47F2-B7FA-876B22DB8D9D}" sibTransId="{C167FBCF-4D7F-4E8E-B600-E2E0638BD03A}"/>
    <dgm:cxn modelId="{BD53E53C-6F9B-429D-89FC-025A58AF5929}" type="presOf" srcId="{496F941B-3F2A-4789-A26A-539C66508BCB}" destId="{99D03259-34DC-417C-BE73-FB474885CF99}" srcOrd="0" destOrd="1" presId="urn:microsoft.com/office/officeart/2005/8/layout/hProcess4"/>
    <dgm:cxn modelId="{4559B13E-923A-42A3-97F6-F30BFA0B852F}" type="presOf" srcId="{54E44283-3F43-4A1B-A597-7E67984D503D}" destId="{567480C4-A262-498C-90C5-2E8FABF82079}" srcOrd="1" destOrd="3" presId="urn:microsoft.com/office/officeart/2005/8/layout/hProcess4"/>
    <dgm:cxn modelId="{AC9B5E5E-E646-43C9-A20B-ADE36CCC416C}" type="presOf" srcId="{052DA9BC-D926-4FAA-9FB1-EEDE607C0F9C}" destId="{9DC33A4E-099F-426B-9570-7CF3FA157F6A}" srcOrd="0" destOrd="0" presId="urn:microsoft.com/office/officeart/2005/8/layout/hProcess4"/>
    <dgm:cxn modelId="{73E41760-B005-4E4F-A261-85FA76D17B2D}" type="presOf" srcId="{A19A5E10-1404-4E9E-BFC9-647FC874A0AD}" destId="{6EA49A24-5E08-41A2-97AC-AC34BD94A081}" srcOrd="0" destOrd="0" presId="urn:microsoft.com/office/officeart/2005/8/layout/hProcess4"/>
    <dgm:cxn modelId="{67D97C65-789C-409C-BBE8-4338547A822F}" type="presOf" srcId="{7FC17159-071A-42D2-B525-857EBEC62E94}" destId="{35520C51-081C-4383-BF5B-DA24BDBFC64F}" srcOrd="1" destOrd="0" presId="urn:microsoft.com/office/officeart/2005/8/layout/hProcess4"/>
    <dgm:cxn modelId="{1B1FFC67-D194-4330-87AC-714C748A52BF}" srcId="{51AD6009-31A7-4E91-985F-CE70219B7DE5}" destId="{B9347C12-4BC4-49B8-AE77-BAD6AFF86864}" srcOrd="4" destOrd="0" parTransId="{4C49F33D-3EDC-4788-814F-0BEE44F2ACA2}" sibTransId="{CD0CAD16-7BB9-4CCB-8DC0-84813885B204}"/>
    <dgm:cxn modelId="{448F5848-6904-42F6-BB89-9CC738B12FB5}" type="presOf" srcId="{DBCCBA5F-75CB-4F10-8468-F2C614117281}" destId="{ABDA00D1-1A67-442F-8BC8-62F3C1392E01}" srcOrd="0" destOrd="0" presId="urn:microsoft.com/office/officeart/2005/8/layout/hProcess4"/>
    <dgm:cxn modelId="{4D0D604B-5F70-4F3B-9576-DF5B188CD611}" type="presOf" srcId="{A7F42A56-A070-43D8-B7CE-83DF39B5F2BC}" destId="{4697FCCB-CC2E-49AE-AAEE-86257F9BFAE6}" srcOrd="0" destOrd="0" presId="urn:microsoft.com/office/officeart/2005/8/layout/hProcess4"/>
    <dgm:cxn modelId="{74C5A56B-0AE2-495B-BFBC-AF95D9B917D3}" srcId="{A02E28E6-BF26-4509-B8A6-BBC9C5D0E67E}" destId="{61D9AFB3-5704-4C2D-AF13-3C50D36804BA}" srcOrd="3" destOrd="0" parTransId="{21A0981D-D1BE-41CC-BFFB-D2F1C9C3A96A}" sibTransId="{8C14CD4A-C23C-47D4-93A0-E8011F4CE79F}"/>
    <dgm:cxn modelId="{17125A6C-9661-4162-8DEE-2A071B409C23}" type="presOf" srcId="{A02E28E6-BF26-4509-B8A6-BBC9C5D0E67E}" destId="{D1A2C032-B225-4D30-B6FE-C8087D192B4D}" srcOrd="0" destOrd="0" presId="urn:microsoft.com/office/officeart/2005/8/layout/hProcess4"/>
    <dgm:cxn modelId="{86ED426D-D89F-4FD9-8279-857B5B2601D4}" type="presOf" srcId="{FF02286C-FCA4-401E-92D3-6CE618140875}" destId="{D4E06154-2407-4069-815D-1D8F946B814E}" srcOrd="1" destOrd="0" presId="urn:microsoft.com/office/officeart/2005/8/layout/hProcess4"/>
    <dgm:cxn modelId="{2863AD4E-6E9D-4F80-A690-6DA4840568CE}" type="presOf" srcId="{7FC17159-071A-42D2-B525-857EBEC62E94}" destId="{12077175-1780-4389-8828-CD8E7CC84740}" srcOrd="0" destOrd="0" presId="urn:microsoft.com/office/officeart/2005/8/layout/hProcess4"/>
    <dgm:cxn modelId="{80062273-5D1D-422E-B535-0590AA8E9894}" type="presOf" srcId="{9974BD10-3EF1-45D6-BBE1-F2DDEFCAD359}" destId="{D4E06154-2407-4069-815D-1D8F946B814E}" srcOrd="1" destOrd="1" presId="urn:microsoft.com/office/officeart/2005/8/layout/hProcess4"/>
    <dgm:cxn modelId="{9160DF76-B622-416D-AD50-0F8B61025721}" type="presOf" srcId="{138B07F6-5CA6-422A-A738-48DED75B6826}" destId="{99D03259-34DC-417C-BE73-FB474885CF99}" srcOrd="0" destOrd="0" presId="urn:microsoft.com/office/officeart/2005/8/layout/hProcess4"/>
    <dgm:cxn modelId="{36688657-C615-4667-8181-16711EC7CE6D}" type="presOf" srcId="{456BECD9-82EB-4328-97B5-A8249F65CA6E}" destId="{99D03259-34DC-417C-BE73-FB474885CF99}" srcOrd="0" destOrd="5" presId="urn:microsoft.com/office/officeart/2005/8/layout/hProcess4"/>
    <dgm:cxn modelId="{2DC75E87-1280-4CF3-8C75-91D8B6A0A5CD}" type="presOf" srcId="{9182DADB-39BF-41E4-B1DB-FD0772799E6F}" destId="{12077175-1780-4389-8828-CD8E7CC84740}" srcOrd="0" destOrd="1" presId="urn:microsoft.com/office/officeart/2005/8/layout/hProcess4"/>
    <dgm:cxn modelId="{F2E3ED8C-FDBD-4E84-BD64-7C6946646CE0}" type="presOf" srcId="{61D9AFB3-5704-4C2D-AF13-3C50D36804BA}" destId="{D7412562-33DD-4F0E-AB95-DEF280DAC2D4}" srcOrd="0" destOrd="3" presId="urn:microsoft.com/office/officeart/2005/8/layout/hProcess4"/>
    <dgm:cxn modelId="{8F2C5092-617E-46D8-AE5B-D46A24A6D0CA}" srcId="{DBCCBA5F-75CB-4F10-8468-F2C614117281}" destId="{422B6B31-2E21-49E2-B092-41A3830ECC7B}" srcOrd="3" destOrd="0" parTransId="{8495902A-E164-4F85-AE22-ABB4634C5FC7}" sibTransId="{C52EE3B1-D49E-48AD-9E4B-A2684D4FC9A5}"/>
    <dgm:cxn modelId="{1F8B1C95-7CDE-48A1-AE8B-05AB1908320A}" type="presOf" srcId="{9974BD10-3EF1-45D6-BBE1-F2DDEFCAD359}" destId="{09F8B964-4755-4512-92C3-CCE3251558F1}" srcOrd="0" destOrd="1" presId="urn:microsoft.com/office/officeart/2005/8/layout/hProcess4"/>
    <dgm:cxn modelId="{191FBFA2-5416-48CA-ACF9-3B9EAC54C840}" type="presOf" srcId="{61D9AFB3-5704-4C2D-AF13-3C50D36804BA}" destId="{58E8BA8C-E1BC-46A0-A2EE-C8C817F60E56}" srcOrd="1" destOrd="3" presId="urn:microsoft.com/office/officeart/2005/8/layout/hProcess4"/>
    <dgm:cxn modelId="{249B1CAA-15B2-4001-BE09-924E5E0CC8AC}" type="presOf" srcId="{496F941B-3F2A-4789-A26A-539C66508BCB}" destId="{567480C4-A262-498C-90C5-2E8FABF82079}" srcOrd="1" destOrd="1" presId="urn:microsoft.com/office/officeart/2005/8/layout/hProcess4"/>
    <dgm:cxn modelId="{161907AC-271C-46EF-B56E-DE6CD948E711}" type="presOf" srcId="{79D34066-0F5D-4792-8182-E6E625D49C7F}" destId="{15D68EF9-2B69-48F7-A899-EC68890CE37D}" srcOrd="0" destOrd="0" presId="urn:microsoft.com/office/officeart/2005/8/layout/hProcess4"/>
    <dgm:cxn modelId="{DEC597AF-102A-4314-97C7-FF4BEE972B4A}" type="presOf" srcId="{51AD6009-31A7-4E91-985F-CE70219B7DE5}" destId="{EC526E46-A499-4884-A086-DE9B3BFD01BA}" srcOrd="0" destOrd="0" presId="urn:microsoft.com/office/officeart/2005/8/layout/hProcess4"/>
    <dgm:cxn modelId="{857159B1-C25E-49DC-98AA-C5B5CB2F7007}" type="presOf" srcId="{FF02286C-FCA4-401E-92D3-6CE618140875}" destId="{09F8B964-4755-4512-92C3-CCE3251558F1}" srcOrd="0" destOrd="0" presId="urn:microsoft.com/office/officeart/2005/8/layout/hProcess4"/>
    <dgm:cxn modelId="{EE46A6B2-5E8E-4994-BF69-27481C8939E7}" type="presOf" srcId="{78679802-1F4B-4F89-9A22-1D62E46B6A46}" destId="{D7412562-33DD-4F0E-AB95-DEF280DAC2D4}" srcOrd="0" destOrd="0" presId="urn:microsoft.com/office/officeart/2005/8/layout/hProcess4"/>
    <dgm:cxn modelId="{75A929B3-8E87-4D8E-8638-899653DF9546}" type="presOf" srcId="{863E3C08-5DD2-4B68-9A02-1509FDC2AAB5}" destId="{D7412562-33DD-4F0E-AB95-DEF280DAC2D4}" srcOrd="0" destOrd="1" presId="urn:microsoft.com/office/officeart/2005/8/layout/hProcess4"/>
    <dgm:cxn modelId="{76F057B3-3476-4C65-8EF7-62DA4E4A1273}" srcId="{DBCCBA5F-75CB-4F10-8468-F2C614117281}" destId="{A02E28E6-BF26-4509-B8A6-BBC9C5D0E67E}" srcOrd="1" destOrd="0" parTransId="{25A4E8F0-71B4-4A02-B195-7FF6DC4A8241}" sibTransId="{A19A5E10-1404-4E9E-BFC9-647FC874A0AD}"/>
    <dgm:cxn modelId="{CBF6F6B5-3E45-49CD-83AE-187A16E4264E}" srcId="{A02E28E6-BF26-4509-B8A6-BBC9C5D0E67E}" destId="{863E3C08-5DD2-4B68-9A02-1509FDC2AAB5}" srcOrd="1" destOrd="0" parTransId="{26C8321C-585A-4FBE-9224-3ED419D3DF83}" sibTransId="{52D4DF90-0A97-431B-A12B-120FACAF8C42}"/>
    <dgm:cxn modelId="{D37E98B8-8983-4C5C-9F3F-EE76F3C1164E}" srcId="{51AD6009-31A7-4E91-985F-CE70219B7DE5}" destId="{17B11BE7-5110-46A0-84D2-612751565376}" srcOrd="2" destOrd="0" parTransId="{AE3EC2F6-942F-42F8-8855-4A9F23629325}" sibTransId="{9C094F97-A134-4455-9AF1-E409C9D2AAED}"/>
    <dgm:cxn modelId="{AEC435BE-5B58-4851-A18D-F9A91501AA9C}" type="presOf" srcId="{F8536D7B-C42A-47B3-A12F-A52BC51C8DDA}" destId="{58E8BA8C-E1BC-46A0-A2EE-C8C817F60E56}" srcOrd="1" destOrd="2" presId="urn:microsoft.com/office/officeart/2005/8/layout/hProcess4"/>
    <dgm:cxn modelId="{C14A79BE-A1C1-483E-AB5D-5869A74BB39F}" srcId="{79D34066-0F5D-4792-8182-E6E625D49C7F}" destId="{9182DADB-39BF-41E4-B1DB-FD0772799E6F}" srcOrd="1" destOrd="0" parTransId="{C1BE03F3-B22C-45B8-B5DB-E40142BA4ED1}" sibTransId="{0C6DE430-44C1-4CA7-8551-53EEDE68DCC8}"/>
    <dgm:cxn modelId="{874516BF-1B44-471B-B5E9-BC57A0611D86}" type="presOf" srcId="{C02D9C7B-9636-4783-BFAD-1D650675ACD2}" destId="{99D03259-34DC-417C-BE73-FB474885CF99}" srcOrd="0" destOrd="6" presId="urn:microsoft.com/office/officeart/2005/8/layout/hProcess4"/>
    <dgm:cxn modelId="{385CB0C6-3183-468C-97A0-BF89B0DB294F}" srcId="{51AD6009-31A7-4E91-985F-CE70219B7DE5}" destId="{54E44283-3F43-4A1B-A597-7E67984D503D}" srcOrd="3" destOrd="0" parTransId="{C0647EED-1F6D-47AE-9C7D-B376A601B534}" sibTransId="{8FE9C342-B042-4087-B945-78B548647231}"/>
    <dgm:cxn modelId="{C812C4C6-EACF-4AE5-9131-F695BB2F3EF6}" type="presOf" srcId="{422B6B31-2E21-49E2-B092-41A3830ECC7B}" destId="{455470EF-C6E8-48BE-9534-19C1889C0E80}" srcOrd="0" destOrd="0" presId="urn:microsoft.com/office/officeart/2005/8/layout/hProcess4"/>
    <dgm:cxn modelId="{6F29E0D2-2C3E-48CA-9556-1FE58F2130A8}" type="presOf" srcId="{F8536D7B-C42A-47B3-A12F-A52BC51C8DDA}" destId="{D7412562-33DD-4F0E-AB95-DEF280DAC2D4}" srcOrd="0" destOrd="2" presId="urn:microsoft.com/office/officeart/2005/8/layout/hProcess4"/>
    <dgm:cxn modelId="{3E07D4D3-3F39-478A-96B8-8C20202C34F2}" srcId="{DBCCBA5F-75CB-4F10-8468-F2C614117281}" destId="{51AD6009-31A7-4E91-985F-CE70219B7DE5}" srcOrd="2" destOrd="0" parTransId="{A669BD06-68F5-4AAA-AE1A-114F97D26850}" sibTransId="{A7F42A56-A070-43D8-B7CE-83DF39B5F2BC}"/>
    <dgm:cxn modelId="{0B7D3FD5-9AD1-485C-88E5-420F459C7F31}" type="presOf" srcId="{9182DADB-39BF-41E4-B1DB-FD0772799E6F}" destId="{35520C51-081C-4383-BF5B-DA24BDBFC64F}" srcOrd="1" destOrd="1" presId="urn:microsoft.com/office/officeart/2005/8/layout/hProcess4"/>
    <dgm:cxn modelId="{E58929DD-F486-456B-8B29-A8D9B4786C07}" srcId="{51AD6009-31A7-4E91-985F-CE70219B7DE5}" destId="{496F941B-3F2A-4789-A26A-539C66508BCB}" srcOrd="1" destOrd="0" parTransId="{C60B453D-A0EE-456C-8C2B-ECC5DB9BCC54}" sibTransId="{0E94106E-3E87-4AA7-9AF1-55AEAB73CA98}"/>
    <dgm:cxn modelId="{F7B2A1DD-02FA-47C3-9C4E-6FA9EA679D2C}" type="presOf" srcId="{B9347C12-4BC4-49B8-AE77-BAD6AFF86864}" destId="{567480C4-A262-498C-90C5-2E8FABF82079}" srcOrd="1" destOrd="4" presId="urn:microsoft.com/office/officeart/2005/8/layout/hProcess4"/>
    <dgm:cxn modelId="{20409EE1-BA8D-4C04-A319-363E3B01FF2F}" type="presOf" srcId="{456BECD9-82EB-4328-97B5-A8249F65CA6E}" destId="{567480C4-A262-498C-90C5-2E8FABF82079}" srcOrd="1" destOrd="5" presId="urn:microsoft.com/office/officeart/2005/8/layout/hProcess4"/>
    <dgm:cxn modelId="{773661E3-ED3A-42E4-8C0C-10FFEDD216FA}" type="presOf" srcId="{C02D9C7B-9636-4783-BFAD-1D650675ACD2}" destId="{567480C4-A262-498C-90C5-2E8FABF82079}" srcOrd="1" destOrd="6" presId="urn:microsoft.com/office/officeart/2005/8/layout/hProcess4"/>
    <dgm:cxn modelId="{FC29B7E3-1F9B-445D-BA82-3447BA4DEC3D}" type="presOf" srcId="{17B11BE7-5110-46A0-84D2-612751565376}" destId="{99D03259-34DC-417C-BE73-FB474885CF99}" srcOrd="0" destOrd="2" presId="urn:microsoft.com/office/officeart/2005/8/layout/hProcess4"/>
    <dgm:cxn modelId="{0B7471EF-99B1-43FD-9757-3681C7F79E99}" srcId="{51AD6009-31A7-4E91-985F-CE70219B7DE5}" destId="{456BECD9-82EB-4328-97B5-A8249F65CA6E}" srcOrd="5" destOrd="0" parTransId="{1FF1F83E-A505-4930-AB95-5143E07D2377}" sibTransId="{CA112532-0181-461F-A853-30C4003631F1}"/>
    <dgm:cxn modelId="{8F2636F1-6F0F-47F3-BB4A-0A308F779984}" srcId="{51AD6009-31A7-4E91-985F-CE70219B7DE5}" destId="{C02D9C7B-9636-4783-BFAD-1D650675ACD2}" srcOrd="6" destOrd="0" parTransId="{3ECEFC68-5D59-42A7-A642-BFFEC566FF28}" sibTransId="{E34E5DDD-E268-4BB2-81A5-B4C95BA63753}"/>
    <dgm:cxn modelId="{31A140FE-CF04-4F6F-B92B-60D9636FE891}" srcId="{422B6B31-2E21-49E2-B092-41A3830ECC7B}" destId="{9974BD10-3EF1-45D6-BBE1-F2DDEFCAD359}" srcOrd="1" destOrd="0" parTransId="{23B4F343-849C-4C88-8D0A-5AF6FD83B3A3}" sibTransId="{66072CDB-3C9D-4B49-A3CE-B66B8F027C4E}"/>
    <dgm:cxn modelId="{4C2A57FE-43B9-4E96-A657-AB986ECC40CF}" srcId="{A02E28E6-BF26-4509-B8A6-BBC9C5D0E67E}" destId="{78679802-1F4B-4F89-9A22-1D62E46B6A46}" srcOrd="0" destOrd="0" parTransId="{7C8C5129-85C1-40E7-999E-E4AA0036D1A7}" sibTransId="{59C95E0A-7234-45E0-86CF-2669FD2D93F2}"/>
    <dgm:cxn modelId="{5DB73FE2-8E14-4637-9467-A0C243375D89}" type="presParOf" srcId="{ABDA00D1-1A67-442F-8BC8-62F3C1392E01}" destId="{C34BB5A7-3AD9-4460-B49C-D917A384B039}" srcOrd="0" destOrd="0" presId="urn:microsoft.com/office/officeart/2005/8/layout/hProcess4"/>
    <dgm:cxn modelId="{DBEFCE13-41B8-4716-B5AB-4B7DEC6045EF}" type="presParOf" srcId="{ABDA00D1-1A67-442F-8BC8-62F3C1392E01}" destId="{E3E77545-E8EA-4D05-BBD3-6BD8C640DA5A}" srcOrd="1" destOrd="0" presId="urn:microsoft.com/office/officeart/2005/8/layout/hProcess4"/>
    <dgm:cxn modelId="{904B9C13-6C7B-4E57-999B-A53B0CAE2BC3}" type="presParOf" srcId="{ABDA00D1-1A67-442F-8BC8-62F3C1392E01}" destId="{5B7406CC-FE65-462D-9BC5-8EA91E266D45}" srcOrd="2" destOrd="0" presId="urn:microsoft.com/office/officeart/2005/8/layout/hProcess4"/>
    <dgm:cxn modelId="{4CC8015E-7DCB-48D2-AF93-EC9CB232923E}" type="presParOf" srcId="{5B7406CC-FE65-462D-9BC5-8EA91E266D45}" destId="{A1CAA466-CF90-47A6-B7FE-8DC895485FDB}" srcOrd="0" destOrd="0" presId="urn:microsoft.com/office/officeart/2005/8/layout/hProcess4"/>
    <dgm:cxn modelId="{C24495FC-A3B8-4E84-A4AE-2643F12D31D0}" type="presParOf" srcId="{A1CAA466-CF90-47A6-B7FE-8DC895485FDB}" destId="{9DDDD66D-3674-4B18-AEFE-317F93F397B0}" srcOrd="0" destOrd="0" presId="urn:microsoft.com/office/officeart/2005/8/layout/hProcess4"/>
    <dgm:cxn modelId="{611BD417-7D73-47DB-B102-7899038410BA}" type="presParOf" srcId="{A1CAA466-CF90-47A6-B7FE-8DC895485FDB}" destId="{12077175-1780-4389-8828-CD8E7CC84740}" srcOrd="1" destOrd="0" presId="urn:microsoft.com/office/officeart/2005/8/layout/hProcess4"/>
    <dgm:cxn modelId="{A11067D7-2A2C-4DE4-8DF8-390D0EE31142}" type="presParOf" srcId="{A1CAA466-CF90-47A6-B7FE-8DC895485FDB}" destId="{35520C51-081C-4383-BF5B-DA24BDBFC64F}" srcOrd="2" destOrd="0" presId="urn:microsoft.com/office/officeart/2005/8/layout/hProcess4"/>
    <dgm:cxn modelId="{75F4002C-8E21-4068-AF1A-AE8C33A035AF}" type="presParOf" srcId="{A1CAA466-CF90-47A6-B7FE-8DC895485FDB}" destId="{15D68EF9-2B69-48F7-A899-EC68890CE37D}" srcOrd="3" destOrd="0" presId="urn:microsoft.com/office/officeart/2005/8/layout/hProcess4"/>
    <dgm:cxn modelId="{B3BBCCE7-BF82-4948-9DF1-DB95F6DE4F60}" type="presParOf" srcId="{A1CAA466-CF90-47A6-B7FE-8DC895485FDB}" destId="{DA1EC827-E67B-4A77-8F8E-419142F0B701}" srcOrd="4" destOrd="0" presId="urn:microsoft.com/office/officeart/2005/8/layout/hProcess4"/>
    <dgm:cxn modelId="{DCB55DC1-5D02-4B51-9B77-8C8577279CAF}" type="presParOf" srcId="{5B7406CC-FE65-462D-9BC5-8EA91E266D45}" destId="{9DC33A4E-099F-426B-9570-7CF3FA157F6A}" srcOrd="1" destOrd="0" presId="urn:microsoft.com/office/officeart/2005/8/layout/hProcess4"/>
    <dgm:cxn modelId="{A2F84778-D1E8-49A3-8673-C66DDB8A1B4E}" type="presParOf" srcId="{5B7406CC-FE65-462D-9BC5-8EA91E266D45}" destId="{17960CD6-CF78-4B16-84C3-090CB166B9E1}" srcOrd="2" destOrd="0" presId="urn:microsoft.com/office/officeart/2005/8/layout/hProcess4"/>
    <dgm:cxn modelId="{6ED50F58-29C0-4F3E-ADBA-C0FC51155746}" type="presParOf" srcId="{17960CD6-CF78-4B16-84C3-090CB166B9E1}" destId="{EB9C3665-97F1-4A0D-BD5F-84296685383B}" srcOrd="0" destOrd="0" presId="urn:microsoft.com/office/officeart/2005/8/layout/hProcess4"/>
    <dgm:cxn modelId="{7BDB4400-3E4E-4FDE-84F6-2DDCC641C1C7}" type="presParOf" srcId="{17960CD6-CF78-4B16-84C3-090CB166B9E1}" destId="{D7412562-33DD-4F0E-AB95-DEF280DAC2D4}" srcOrd="1" destOrd="0" presId="urn:microsoft.com/office/officeart/2005/8/layout/hProcess4"/>
    <dgm:cxn modelId="{AF4A4594-664B-4916-8292-E6D1196E3447}" type="presParOf" srcId="{17960CD6-CF78-4B16-84C3-090CB166B9E1}" destId="{58E8BA8C-E1BC-46A0-A2EE-C8C817F60E56}" srcOrd="2" destOrd="0" presId="urn:microsoft.com/office/officeart/2005/8/layout/hProcess4"/>
    <dgm:cxn modelId="{53FB4A0C-3F63-4BDE-BD89-1D86AE0F561D}" type="presParOf" srcId="{17960CD6-CF78-4B16-84C3-090CB166B9E1}" destId="{D1A2C032-B225-4D30-B6FE-C8087D192B4D}" srcOrd="3" destOrd="0" presId="urn:microsoft.com/office/officeart/2005/8/layout/hProcess4"/>
    <dgm:cxn modelId="{6385B7AC-E779-4178-8363-4CF893DC4031}" type="presParOf" srcId="{17960CD6-CF78-4B16-84C3-090CB166B9E1}" destId="{001AFB35-DE10-4CA2-AF8B-B24A5B2CDB88}" srcOrd="4" destOrd="0" presId="urn:microsoft.com/office/officeart/2005/8/layout/hProcess4"/>
    <dgm:cxn modelId="{ED5C5CB0-F2D5-43B3-A2F2-1EB105CE4A66}" type="presParOf" srcId="{5B7406CC-FE65-462D-9BC5-8EA91E266D45}" destId="{6EA49A24-5E08-41A2-97AC-AC34BD94A081}" srcOrd="3" destOrd="0" presId="urn:microsoft.com/office/officeart/2005/8/layout/hProcess4"/>
    <dgm:cxn modelId="{2E043F26-4EEE-4F2E-9339-D8FBF18F7462}" type="presParOf" srcId="{5B7406CC-FE65-462D-9BC5-8EA91E266D45}" destId="{7B06600A-286D-45C2-A006-94CDBB5551BD}" srcOrd="4" destOrd="0" presId="urn:microsoft.com/office/officeart/2005/8/layout/hProcess4"/>
    <dgm:cxn modelId="{8C8772E5-0472-474B-A4F6-C416A1C05DB6}" type="presParOf" srcId="{7B06600A-286D-45C2-A006-94CDBB5551BD}" destId="{346BAA98-CFF7-4939-8B2E-81AF3501912E}" srcOrd="0" destOrd="0" presId="urn:microsoft.com/office/officeart/2005/8/layout/hProcess4"/>
    <dgm:cxn modelId="{F4B171C6-84AF-4880-81EA-86CE05661FCA}" type="presParOf" srcId="{7B06600A-286D-45C2-A006-94CDBB5551BD}" destId="{99D03259-34DC-417C-BE73-FB474885CF99}" srcOrd="1" destOrd="0" presId="urn:microsoft.com/office/officeart/2005/8/layout/hProcess4"/>
    <dgm:cxn modelId="{ADA9BB8D-06FA-45F2-B98B-C06DE05CEB45}" type="presParOf" srcId="{7B06600A-286D-45C2-A006-94CDBB5551BD}" destId="{567480C4-A262-498C-90C5-2E8FABF82079}" srcOrd="2" destOrd="0" presId="urn:microsoft.com/office/officeart/2005/8/layout/hProcess4"/>
    <dgm:cxn modelId="{D6F886C9-2ED3-46B4-A532-604BEDC4EDD1}" type="presParOf" srcId="{7B06600A-286D-45C2-A006-94CDBB5551BD}" destId="{EC526E46-A499-4884-A086-DE9B3BFD01BA}" srcOrd="3" destOrd="0" presId="urn:microsoft.com/office/officeart/2005/8/layout/hProcess4"/>
    <dgm:cxn modelId="{52F2B404-0020-442B-8291-17B071E611AB}" type="presParOf" srcId="{7B06600A-286D-45C2-A006-94CDBB5551BD}" destId="{5FCD379B-608A-4600-BBE6-5787329C386D}" srcOrd="4" destOrd="0" presId="urn:microsoft.com/office/officeart/2005/8/layout/hProcess4"/>
    <dgm:cxn modelId="{476E9AFB-62E6-4D72-B15A-FA2A2CEE753A}" type="presParOf" srcId="{5B7406CC-FE65-462D-9BC5-8EA91E266D45}" destId="{4697FCCB-CC2E-49AE-AAEE-86257F9BFAE6}" srcOrd="5" destOrd="0" presId="urn:microsoft.com/office/officeart/2005/8/layout/hProcess4"/>
    <dgm:cxn modelId="{24325253-7D29-43EB-91A0-4F2BAD8C7684}" type="presParOf" srcId="{5B7406CC-FE65-462D-9BC5-8EA91E266D45}" destId="{3AEF0166-C5C9-425C-B909-67E0B25E39DE}" srcOrd="6" destOrd="0" presId="urn:microsoft.com/office/officeart/2005/8/layout/hProcess4"/>
    <dgm:cxn modelId="{F979241F-CD1E-4949-B003-01FF26B1577B}" type="presParOf" srcId="{3AEF0166-C5C9-425C-B909-67E0B25E39DE}" destId="{30CDD3AB-0EBD-4232-9FF0-AEDB0845D25F}" srcOrd="0" destOrd="0" presId="urn:microsoft.com/office/officeart/2005/8/layout/hProcess4"/>
    <dgm:cxn modelId="{AB3A996C-8BA4-4C85-ABED-EFC1CC2E02A1}" type="presParOf" srcId="{3AEF0166-C5C9-425C-B909-67E0B25E39DE}" destId="{09F8B964-4755-4512-92C3-CCE3251558F1}" srcOrd="1" destOrd="0" presId="urn:microsoft.com/office/officeart/2005/8/layout/hProcess4"/>
    <dgm:cxn modelId="{F2C74A91-E655-417D-B355-D88D2CD53F44}" type="presParOf" srcId="{3AEF0166-C5C9-425C-B909-67E0B25E39DE}" destId="{D4E06154-2407-4069-815D-1D8F946B814E}" srcOrd="2" destOrd="0" presId="urn:microsoft.com/office/officeart/2005/8/layout/hProcess4"/>
    <dgm:cxn modelId="{E92F7303-9B84-4329-A72A-579BA810A20B}" type="presParOf" srcId="{3AEF0166-C5C9-425C-B909-67E0B25E39DE}" destId="{455470EF-C6E8-48BE-9534-19C1889C0E80}" srcOrd="3" destOrd="0" presId="urn:microsoft.com/office/officeart/2005/8/layout/hProcess4"/>
    <dgm:cxn modelId="{5EDF93BD-0665-45A0-A49E-5EA962873B96}" type="presParOf" srcId="{3AEF0166-C5C9-425C-B909-67E0B25E39DE}" destId="{EE0BDAC3-9533-4E99-8D11-362699EF3A8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77175-1780-4389-8828-CD8E7CC84740}">
      <dsp:nvSpPr>
        <dsp:cNvPr id="0" name=""/>
        <dsp:cNvSpPr/>
      </dsp:nvSpPr>
      <dsp:spPr>
        <a:xfrm>
          <a:off x="0" y="647909"/>
          <a:ext cx="2017979" cy="2796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Collaborations with PMTCT and Prevention/HTS Team.</a:t>
          </a:r>
          <a:endParaRPr lang="en-NG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Onsite mentoring </a:t>
          </a:r>
          <a:endParaRPr lang="en-NG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105" y="707014"/>
        <a:ext cx="1899769" cy="2079113"/>
      </dsp:txXfrm>
    </dsp:sp>
    <dsp:sp modelId="{9DC33A4E-099F-426B-9570-7CF3FA157F6A}">
      <dsp:nvSpPr>
        <dsp:cNvPr id="0" name=""/>
        <dsp:cNvSpPr/>
      </dsp:nvSpPr>
      <dsp:spPr>
        <a:xfrm>
          <a:off x="866287" y="1543686"/>
          <a:ext cx="2860494" cy="2860494"/>
        </a:xfrm>
        <a:prstGeom prst="leftCircularArrow">
          <a:avLst>
            <a:gd name="adj1" fmla="val 3254"/>
            <a:gd name="adj2" fmla="val 401332"/>
            <a:gd name="adj3" fmla="val 1086571"/>
            <a:gd name="adj4" fmla="val 7934217"/>
            <a:gd name="adj5" fmla="val 37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68EF9-2B69-48F7-A899-EC68890CE37D}">
      <dsp:nvSpPr>
        <dsp:cNvPr id="0" name=""/>
        <dsp:cNvSpPr/>
      </dsp:nvSpPr>
      <dsp:spPr>
        <a:xfrm>
          <a:off x="142667" y="3168264"/>
          <a:ext cx="2520461" cy="789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Collaboration and Training</a:t>
          </a:r>
          <a:endParaRPr lang="en-NG" sz="2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5803" y="3191400"/>
        <a:ext cx="2474189" cy="743663"/>
      </dsp:txXfrm>
    </dsp:sp>
    <dsp:sp modelId="{D7412562-33DD-4F0E-AB95-DEF280DAC2D4}">
      <dsp:nvSpPr>
        <dsp:cNvPr id="0" name=""/>
        <dsp:cNvSpPr/>
      </dsp:nvSpPr>
      <dsp:spPr>
        <a:xfrm>
          <a:off x="3042255" y="510812"/>
          <a:ext cx="1967225" cy="3113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Testers across:</a:t>
          </a:r>
          <a:endParaRPr lang="en-NG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CART</a:t>
          </a:r>
          <a:endParaRPr lang="en-NG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CBOs</a:t>
          </a:r>
          <a:endParaRPr lang="en-NG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New testers </a:t>
          </a:r>
          <a:endParaRPr lang="en-NG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99873" y="1235607"/>
        <a:ext cx="1851989" cy="2331080"/>
      </dsp:txXfrm>
    </dsp:sp>
    <dsp:sp modelId="{6EA49A24-5E08-41A2-97AC-AC34BD94A081}">
      <dsp:nvSpPr>
        <dsp:cNvPr id="0" name=""/>
        <dsp:cNvSpPr/>
      </dsp:nvSpPr>
      <dsp:spPr>
        <a:xfrm>
          <a:off x="3760239" y="-267469"/>
          <a:ext cx="2823514" cy="2823514"/>
        </a:xfrm>
        <a:prstGeom prst="circularArrow">
          <a:avLst>
            <a:gd name="adj1" fmla="val 3296"/>
            <a:gd name="adj2" fmla="val 407000"/>
            <a:gd name="adj3" fmla="val 20388550"/>
            <a:gd name="adj4" fmla="val 13546571"/>
            <a:gd name="adj5" fmla="val 384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2C032-B225-4D30-B6FE-C8087D192B4D}">
      <dsp:nvSpPr>
        <dsp:cNvPr id="0" name=""/>
        <dsp:cNvSpPr/>
      </dsp:nvSpPr>
      <dsp:spPr>
        <a:xfrm>
          <a:off x="3383346" y="204844"/>
          <a:ext cx="1748644" cy="870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Competency Assessment </a:t>
          </a:r>
          <a:endParaRPr lang="en-NG" sz="2000" b="1" kern="1200" dirty="0">
            <a:solidFill>
              <a:schemeClr val="tx1"/>
            </a:solidFill>
          </a:endParaRPr>
        </a:p>
      </dsp:txBody>
      <dsp:txXfrm>
        <a:off x="3408828" y="230326"/>
        <a:ext cx="1697680" cy="819065"/>
      </dsp:txXfrm>
    </dsp:sp>
    <dsp:sp modelId="{99D03259-34DC-417C-BE73-FB474885CF99}">
      <dsp:nvSpPr>
        <dsp:cNvPr id="0" name=""/>
        <dsp:cNvSpPr/>
      </dsp:nvSpPr>
      <dsp:spPr>
        <a:xfrm>
          <a:off x="5671240" y="626784"/>
          <a:ext cx="1967225" cy="2761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G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Lot validation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PMV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DTS-Based QC at host/hub facility.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CBOs Offices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OSS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28858" y="684402"/>
        <a:ext cx="1851989" cy="2054321"/>
      </dsp:txXfrm>
    </dsp:sp>
    <dsp:sp modelId="{4697FCCB-CC2E-49AE-AAEE-86257F9BFAE6}">
      <dsp:nvSpPr>
        <dsp:cNvPr id="0" name=""/>
        <dsp:cNvSpPr/>
      </dsp:nvSpPr>
      <dsp:spPr>
        <a:xfrm>
          <a:off x="6871548" y="1453950"/>
          <a:ext cx="2733908" cy="2733908"/>
        </a:xfrm>
        <a:prstGeom prst="leftCircularArrow">
          <a:avLst>
            <a:gd name="adj1" fmla="val 3404"/>
            <a:gd name="adj2" fmla="val 421419"/>
            <a:gd name="adj3" fmla="val 1734629"/>
            <a:gd name="adj4" fmla="val 8562188"/>
            <a:gd name="adj5" fmla="val 397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26E46-A499-4884-A086-DE9B3BFD01BA}">
      <dsp:nvSpPr>
        <dsp:cNvPr id="0" name=""/>
        <dsp:cNvSpPr/>
      </dsp:nvSpPr>
      <dsp:spPr>
        <a:xfrm>
          <a:off x="6113455" y="3317485"/>
          <a:ext cx="1748644" cy="7129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QC and PT</a:t>
          </a:r>
          <a:endParaRPr lang="en-NG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34336" y="3338366"/>
        <a:ext cx="1706882" cy="671153"/>
      </dsp:txXfrm>
    </dsp:sp>
    <dsp:sp modelId="{09F8B964-4755-4512-92C3-CCE3251558F1}">
      <dsp:nvSpPr>
        <dsp:cNvPr id="0" name=""/>
        <dsp:cNvSpPr/>
      </dsp:nvSpPr>
      <dsp:spPr>
        <a:xfrm>
          <a:off x="8250100" y="1617810"/>
          <a:ext cx="2691990" cy="1912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Storage and inventory of RTK</a:t>
          </a: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Supply of quality kits </a:t>
          </a:r>
        </a:p>
      </dsp:txBody>
      <dsp:txXfrm>
        <a:off x="8294116" y="2071682"/>
        <a:ext cx="2603958" cy="1414773"/>
      </dsp:txXfrm>
    </dsp:sp>
    <dsp:sp modelId="{455470EF-C6E8-48BE-9534-19C1889C0E80}">
      <dsp:nvSpPr>
        <dsp:cNvPr id="0" name=""/>
        <dsp:cNvSpPr/>
      </dsp:nvSpPr>
      <dsp:spPr>
        <a:xfrm>
          <a:off x="8741139" y="670633"/>
          <a:ext cx="2185176" cy="92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RTK last mile distribution </a:t>
          </a:r>
        </a:p>
      </dsp:txBody>
      <dsp:txXfrm>
        <a:off x="8768122" y="697616"/>
        <a:ext cx="2131210" cy="867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70A38-F93E-4BB4-8694-5B545B01F22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95790-6CD5-4F59-8542-759C41ED1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0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Arial"/>
              </a:rPr>
              <a:t>Community ART Team (CART)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Arial"/>
              </a:rPr>
              <a:t>Community-based Organizations (CBOs)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Nigeria Network of Religious Leaders Living with or Personally Affected by HIV/AIDS (</a:t>
            </a:r>
            <a:r>
              <a:rPr lang="en-US" sz="2400" b="1" i="1" dirty="0">
                <a:solidFill>
                  <a:srgbClr val="002060"/>
                </a:solidFill>
              </a:rPr>
              <a:t>NINERELA+</a:t>
            </a:r>
            <a:r>
              <a:rPr lang="en-US" sz="2400" dirty="0">
                <a:solidFill>
                  <a:srgbClr val="002060"/>
                </a:solidFill>
              </a:rPr>
              <a:t>): </a:t>
            </a:r>
            <a:r>
              <a:rPr lang="en-US" sz="2400" i="1" dirty="0">
                <a:solidFill>
                  <a:srgbClr val="002060"/>
                </a:solidFill>
              </a:rPr>
              <a:t>Mother Love Party and Baby Shower.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95790-6CD5-4F59-8542-759C41ED16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2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rot="5400000">
            <a:off x="-2619375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rot="5400000">
            <a:off x="-2323042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021" y="454030"/>
            <a:ext cx="234103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69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97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91000"/>
            <a:ext cx="10871200" cy="1752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1762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236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48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3" y="304800"/>
            <a:ext cx="8042031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8233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19819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46238"/>
            <a:ext cx="10972800" cy="4525962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Module 3: ART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299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9D40C-1047-4432-A856-2F295B8B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4D1C-FC86-4246-8A40-7E29DDB064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C61A02-356A-47D1-B3A1-764F5F92440F}"/>
              </a:ext>
            </a:extLst>
          </p:cNvPr>
          <p:cNvCxnSpPr>
            <a:cxnSpLocks/>
          </p:cNvCxnSpPr>
          <p:nvPr userDrawn="1"/>
        </p:nvCxnSpPr>
        <p:spPr>
          <a:xfrm>
            <a:off x="842964" y="6229350"/>
            <a:ext cx="10506075" cy="0"/>
          </a:xfrm>
          <a:prstGeom prst="line">
            <a:avLst/>
          </a:prstGeom>
          <a:ln>
            <a:solidFill>
              <a:srgbClr val="2D2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0A2287-7774-4D8C-976D-95FEE7371155}"/>
              </a:ext>
            </a:extLst>
          </p:cNvPr>
          <p:cNvSpPr/>
          <p:nvPr userDrawn="1"/>
        </p:nvSpPr>
        <p:spPr>
          <a:xfrm>
            <a:off x="842965" y="6469665"/>
            <a:ext cx="1718419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en-US" sz="900" dirty="0"/>
              <a:t>COMPARISON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571337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898B9B-DB2C-4619-B12F-1E63AC30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15601" y="6356352"/>
            <a:ext cx="790575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1050"/>
            </a:lvl1pPr>
          </a:lstStyle>
          <a:p>
            <a:fld id="{431F706F-5AD1-4667-9D33-60AACD141A14}" type="datetime1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CF03CC-4160-4866-BBC5-C5034960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145" y="6356351"/>
            <a:ext cx="7472155" cy="365124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d-ID"/>
              <a:t>Lorem ipsum dolor sit amet, consectetuer adipiscing elit. Maecenas porttitor congue massa.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E1C622-6C68-4967-9338-D440DB0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175" y="6359527"/>
            <a:ext cx="626164" cy="365125"/>
          </a:xfrm>
          <a:prstGeom prst="rect">
            <a:avLst/>
          </a:prstGeom>
          <a:noFill/>
        </p:spPr>
        <p:txBody>
          <a:bodyPr lIns="0" rIns="0"/>
          <a:lstStyle>
            <a:lvl1pPr algn="r">
              <a:defRPr b="1">
                <a:gradFill>
                  <a:gsLst>
                    <a:gs pos="0">
                      <a:srgbClr val="002060"/>
                    </a:gs>
                    <a:gs pos="100000">
                      <a:srgbClr val="0070C0"/>
                    </a:gs>
                  </a:gsLst>
                  <a:lin ang="0" scaled="1"/>
                </a:gradFill>
              </a:defRPr>
            </a:lvl1pPr>
          </a:lstStyle>
          <a:p>
            <a:r>
              <a:rPr lang="id-ID"/>
              <a:t>/ </a:t>
            </a:r>
            <a:fld id="{D69EB0E5-599B-4BB3-A164-0762FEB8A7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5A37-8242-473B-9680-EB0A2ED9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47" y="619126"/>
            <a:ext cx="10815707" cy="876301"/>
          </a:xfrm>
          <a:prstGeom prst="rect">
            <a:avLst/>
          </a:prstGeom>
        </p:spPr>
        <p:txBody>
          <a:bodyPr lIns="0" rIns="0" anchor="t"/>
          <a:lstStyle>
            <a:lvl1pPr>
              <a:defRPr sz="3600" b="1" spc="-100" baseline="0"/>
            </a:lvl1pPr>
          </a:lstStyle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F3DBE9-D56E-4BA2-B28C-DC45175BAB75}"/>
              </a:ext>
            </a:extLst>
          </p:cNvPr>
          <p:cNvCxnSpPr>
            <a:cxnSpLocks/>
          </p:cNvCxnSpPr>
          <p:nvPr userDrawn="1"/>
        </p:nvCxnSpPr>
        <p:spPr>
          <a:xfrm>
            <a:off x="688147" y="476250"/>
            <a:ext cx="55962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83988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76592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02861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8638" y="551835"/>
            <a:ext cx="5317687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677" y="2134201"/>
            <a:ext cx="5317687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6561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807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3438526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1828824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2908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4998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75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75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07" y="1535113"/>
            <a:ext cx="538870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7" y="2174875"/>
            <a:ext cx="538870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2459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9859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689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247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74"/>
            <a:ext cx="6815016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247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491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643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46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462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9600" y="6381750"/>
            <a:ext cx="50800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8636000" y="63246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B9011-546A-468E-9F33-46EF3E96B16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609600" y="1509713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>
            <a:off x="609600" y="1385888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960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0555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endParaRPr lang="en-GB"/>
          </a:p>
        </p:txBody>
      </p:sp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108269" y="79380"/>
            <a:ext cx="94826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530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slow">
    <p:push dir="u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33333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008E40"/>
        </a:buClr>
        <a:buChar char="•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mi.2023.03.002" TargetMode="External"/><Relationship Id="rId2" Type="http://schemas.openxmlformats.org/officeDocument/2006/relationships/hyperlink" Target="https://doi.org/10.1136/bmjopen-2021-05016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177/1403494817744988" TargetMode="External"/><Relationship Id="rId4" Type="http://schemas.openxmlformats.org/officeDocument/2006/relationships/hyperlink" Target="https://doi.org/10.1093/pubmed/fdz15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8ADA-40AA-F6D7-FE45-94652FE12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947" y="2218610"/>
            <a:ext cx="10860933" cy="197773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and Streamlining RTCQI Approaches in Non-conventional HIV Testing Settings: Synopsis of The Nigerian Community Testing Program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B9482-89F4-F5F5-C2D2-EF5EA125A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37" y="4464753"/>
            <a:ext cx="10860933" cy="1097215"/>
          </a:xfrm>
        </p:spPr>
        <p:txBody>
          <a:bodyPr>
            <a:normAutofit fontScale="92500"/>
          </a:bodyPr>
          <a:lstStyle/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RTCQI Best Practice Workshop – Western Hemisphere, Panama City, Panama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8A826-B27E-8C98-2DAB-39D4C868C343}"/>
              </a:ext>
            </a:extLst>
          </p:cNvPr>
          <p:cNvSpPr txBox="1"/>
          <p:nvPr/>
        </p:nvSpPr>
        <p:spPr>
          <a:xfrm>
            <a:off x="982799" y="5830381"/>
            <a:ext cx="6442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August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26-30,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536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Testing Settings at the Community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926AA-A34C-490C-9DFA-7592AFEA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67" y="1651796"/>
            <a:ext cx="11473666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National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6CA22-D187-4DF1-96F6-69EDD7DE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94" y="1629072"/>
            <a:ext cx="3499477" cy="4785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9813D5-896E-42DD-AEBA-A5D076217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06" t="13465" r="21875" b="2623"/>
          <a:stretch/>
        </p:blipFill>
        <p:spPr>
          <a:xfrm>
            <a:off x="8765469" y="1629072"/>
            <a:ext cx="2525574" cy="325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72076-348C-4EA4-A01F-4C70AFCFF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7" y="1650587"/>
            <a:ext cx="4345797" cy="5293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B3285-4BC5-4A0E-BA69-EBFE09E4D4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6" t="19967" r="64458" b="3553"/>
          <a:stretch/>
        </p:blipFill>
        <p:spPr>
          <a:xfrm>
            <a:off x="10115289" y="4099235"/>
            <a:ext cx="2076711" cy="26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Quality Initiatives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B75617-B21E-D1BF-7A4F-EBDEB5FCDE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503464"/>
              </p:ext>
            </p:extLst>
          </p:nvPr>
        </p:nvGraphicFramePr>
        <p:xfrm>
          <a:off x="623779" y="2113280"/>
          <a:ext cx="11068665" cy="4135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284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Competency Assessment for Community Testers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4D41E-1303-42F3-9976-A5082FA7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21848"/>
            <a:ext cx="12192001" cy="513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PT for Community Testers on National Algorithm Tests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6FC67-BF9B-41CE-B4D4-2C9C6E60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253" y="1626101"/>
            <a:ext cx="6079634" cy="5148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42F06-9C00-48CD-A6E7-8AF2D9805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4" y="1626101"/>
            <a:ext cx="5654269" cy="51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 Self Testing and National Algorithm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D98EC-06B5-469E-845D-5A7427DF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638899"/>
            <a:ext cx="11572240" cy="52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HIV/Syphilis Duo/Combo Tests and National Algorithm 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8C958-5512-4C84-8568-28F302FC4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1587811"/>
            <a:ext cx="11897359" cy="527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9051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 Self Testing Data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AA59E-75DE-4917-935C-FE3B13755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6" t="22444" r="36583" b="13448"/>
          <a:stretch/>
        </p:blipFill>
        <p:spPr>
          <a:xfrm rot="16200000">
            <a:off x="6817192" y="1118472"/>
            <a:ext cx="4533899" cy="576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7F32F-9A45-47F9-AC3C-DC42A3955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0" t="15194" r="39000" b="19316"/>
          <a:stretch/>
        </p:blipFill>
        <p:spPr>
          <a:xfrm rot="16200000">
            <a:off x="915526" y="1149086"/>
            <a:ext cx="4714873" cy="58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 Self Testing Register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61652-8379-4578-8FED-5B0D60FBD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37" r="2000" b="12552"/>
          <a:stretch/>
        </p:blipFill>
        <p:spPr>
          <a:xfrm>
            <a:off x="680720" y="4055668"/>
            <a:ext cx="9028882" cy="2802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C2FD7D-E261-44B2-ADCD-7D3120F1746F}"/>
              </a:ext>
            </a:extLst>
          </p:cNvPr>
          <p:cNvSpPr/>
          <p:nvPr/>
        </p:nvSpPr>
        <p:spPr>
          <a:xfrm>
            <a:off x="0" y="1716112"/>
            <a:ext cx="30813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/>
              <a:t>"</a:t>
            </a:r>
            <a:r>
              <a:rPr lang="en-US" dirty="0">
                <a:solidFill>
                  <a:srgbClr val="002060"/>
                </a:solidFill>
              </a:rPr>
              <a:t>Intended User(Mark "X")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Self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Spouse	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Sexual Partner	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Children 	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Social Network	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Others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D854C-E37B-4B50-8CDD-23F2F20FE093}"/>
              </a:ext>
            </a:extLst>
          </p:cNvPr>
          <p:cNvSpPr/>
          <p:nvPr/>
        </p:nvSpPr>
        <p:spPr>
          <a:xfrm>
            <a:off x="2854960" y="1516099"/>
            <a:ext cx="59740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Have you ever used HIVST kits?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Type of HIVST: Assisted or Unassisted?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Test Kit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Follow Up (1st, 2nd, 3rd), Final Follow-up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Test Result (Reactive, Non-Reactive, Indeterminate)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Services Referred For: Prevention or Confirmatory test?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Name of Facility/SDP Referred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"Date of  Referral(dd/mm/</a:t>
            </a:r>
            <a:r>
              <a:rPr lang="en-US" dirty="0" err="1">
                <a:solidFill>
                  <a:srgbClr val="002060"/>
                </a:solidFill>
              </a:rPr>
              <a:t>yyyy</a:t>
            </a:r>
            <a:r>
              <a:rPr lang="en-US" dirty="0">
                <a:solidFill>
                  <a:srgbClr val="002060"/>
                </a:solidFill>
              </a:rPr>
              <a:t>)"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61B62-5D5F-4EAE-9C19-2EAD8CE1A4B7}"/>
              </a:ext>
            </a:extLst>
          </p:cNvPr>
          <p:cNvSpPr/>
          <p:nvPr/>
        </p:nvSpPr>
        <p:spPr>
          <a:xfrm>
            <a:off x="8524240" y="1577613"/>
            <a:ext cx="3667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Received Confirmatory HTS: Yes/No? 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Type of Confirmatory Test?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Results of Confirmatory HTS  (Positive or Negative)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Positive linked to care: Yes/No?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Accessed prevention services?  </a:t>
            </a:r>
            <a:r>
              <a:rPr lang="en-US" dirty="0" err="1">
                <a:solidFill>
                  <a:srgbClr val="002060"/>
                </a:solidFill>
              </a:rPr>
              <a:t>PrEP</a:t>
            </a:r>
            <a:r>
              <a:rPr lang="en-US" dirty="0">
                <a:solidFill>
                  <a:srgbClr val="002060"/>
                </a:solidFill>
              </a:rPr>
              <a:t>?/Others?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71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42888" y="578575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Program Challenges and Recommended Actions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287CB8-27FB-4A91-BC75-833D9CA09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59771"/>
              </p:ext>
            </p:extLst>
          </p:nvPr>
        </p:nvGraphicFramePr>
        <p:xfrm>
          <a:off x="418162" y="1610721"/>
          <a:ext cx="11100548" cy="4889798"/>
        </p:xfrm>
        <a:graphic>
          <a:graphicData uri="http://schemas.openxmlformats.org/drawingml/2006/table">
            <a:tbl>
              <a:tblPr firstRow="1" bandRow="1"/>
              <a:tblGrid>
                <a:gridCol w="735840">
                  <a:extLst>
                    <a:ext uri="{9D8B030D-6E8A-4147-A177-3AD203B41FA5}">
                      <a16:colId xmlns:a16="http://schemas.microsoft.com/office/drawing/2014/main" val="206025181"/>
                    </a:ext>
                  </a:extLst>
                </a:gridCol>
                <a:gridCol w="5154146">
                  <a:extLst>
                    <a:ext uri="{9D8B030D-6E8A-4147-A177-3AD203B41FA5}">
                      <a16:colId xmlns:a16="http://schemas.microsoft.com/office/drawing/2014/main" val="61038171"/>
                    </a:ext>
                  </a:extLst>
                </a:gridCol>
                <a:gridCol w="5210562">
                  <a:extLst>
                    <a:ext uri="{9D8B030D-6E8A-4147-A177-3AD203B41FA5}">
                      <a16:colId xmlns:a16="http://schemas.microsoft.com/office/drawing/2014/main" val="2087979320"/>
                    </a:ext>
                  </a:extLst>
                </a:gridCol>
              </a:tblGrid>
              <a:tr h="6455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S/N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Program Challenges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Actions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80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Access to brothel-based KP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Blended ‘non-numerated’ benefit package to clients and gate keepers/owners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99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High attrition among testers.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Continuous Training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92010"/>
                  </a:ext>
                </a:extLst>
              </a:tr>
              <a:tr h="8305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quality control program for:</a:t>
                      </a: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Syphilis</a:t>
                      </a: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HIVST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Mainstream learnings from RTCQI Best Practice Workshop at SA.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Serial dilutions for DTS-based plasma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148527"/>
                  </a:ext>
                </a:extLst>
              </a:tr>
              <a:tr h="83053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Preference for Traditional Birth Attendants (TBAs)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Expand the scope of the Community quality program to include the TBAs.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588389"/>
                  </a:ext>
                </a:extLst>
              </a:tr>
              <a:tr h="83053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(Re)emerging Security concerns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Safe ‘out-of-community’ approaches for capacity building and leveraging on the ‘applicable’ technology.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238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5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UNAIDS Targets: Nigeria as at December 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8E4E3D-8B04-4B3F-AD31-3E8267D0E8BA}"/>
              </a:ext>
            </a:extLst>
          </p:cNvPr>
          <p:cNvSpPr/>
          <p:nvPr/>
        </p:nvSpPr>
        <p:spPr>
          <a:xfrm>
            <a:off x="0" y="6401465"/>
            <a:ext cx="1167384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2060"/>
                </a:solidFill>
              </a:rPr>
              <a:t>Source: </a:t>
            </a:r>
            <a:r>
              <a:rPr lang="en-US" sz="1500" i="1" dirty="0">
                <a:solidFill>
                  <a:srgbClr val="002060"/>
                </a:solidFill>
              </a:rPr>
              <a:t>National HIV/AIDS, Viral Hepatitis and STIs Control </a:t>
            </a:r>
            <a:r>
              <a:rPr lang="en-US" sz="1500" i="1" dirty="0" err="1">
                <a:solidFill>
                  <a:srgbClr val="002060"/>
                </a:solidFill>
              </a:rPr>
              <a:t>Programme</a:t>
            </a:r>
            <a:r>
              <a:rPr lang="en-US" sz="1500" i="1" dirty="0">
                <a:solidFill>
                  <a:srgbClr val="002060"/>
                </a:solidFill>
              </a:rPr>
              <a:t> (</a:t>
            </a:r>
            <a:r>
              <a:rPr lang="en-US" sz="1500" b="1" i="1" dirty="0">
                <a:solidFill>
                  <a:srgbClr val="002060"/>
                </a:solidFill>
              </a:rPr>
              <a:t>NASCP</a:t>
            </a:r>
            <a:r>
              <a:rPr lang="en-US" sz="1500" i="1" dirty="0">
                <a:solidFill>
                  <a:srgbClr val="002060"/>
                </a:solidFill>
              </a:rPr>
              <a:t>), Federal Ministry of Health (</a:t>
            </a:r>
            <a:r>
              <a:rPr lang="en-US" sz="1500" i="1" dirty="0" err="1">
                <a:solidFill>
                  <a:srgbClr val="002060"/>
                </a:solidFill>
              </a:rPr>
              <a:t>FMoH</a:t>
            </a:r>
            <a:r>
              <a:rPr lang="en-US" sz="1500" i="1" dirty="0">
                <a:solidFill>
                  <a:srgbClr val="002060"/>
                </a:solidFill>
              </a:rPr>
              <a:t>), Nigeria, 2023</a:t>
            </a:r>
            <a:endParaRPr lang="en-US" sz="1500" i="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619A2-C080-4D96-8B3D-E9EA1359B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9" y="1696703"/>
            <a:ext cx="6359469" cy="4502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04311-DC92-4C65-8C83-D22AF6669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78" y="1641593"/>
            <a:ext cx="5420711" cy="45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Layered Opportunities for Improvement 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9E4466B-FC54-4510-82D8-F41ED2F56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635" y="5134593"/>
            <a:ext cx="3636397" cy="1216709"/>
          </a:xfrm>
          <a:custGeom>
            <a:avLst/>
            <a:gdLst>
              <a:gd name="T0" fmla="*/ 2887 w 5837"/>
              <a:gd name="T1" fmla="*/ 6 h 1953"/>
              <a:gd name="T2" fmla="*/ 97 w 5837"/>
              <a:gd name="T3" fmla="*/ 877 h 1953"/>
              <a:gd name="T4" fmla="*/ 97 w 5837"/>
              <a:gd name="T5" fmla="*/ 877 h 1953"/>
              <a:gd name="T6" fmla="*/ 97 w 5837"/>
              <a:gd name="T7" fmla="*/ 1075 h 1953"/>
              <a:gd name="T8" fmla="*/ 2887 w 5837"/>
              <a:gd name="T9" fmla="*/ 1946 h 1953"/>
              <a:gd name="T10" fmla="*/ 2887 w 5837"/>
              <a:gd name="T11" fmla="*/ 1946 h 1953"/>
              <a:gd name="T12" fmla="*/ 2949 w 5837"/>
              <a:gd name="T13" fmla="*/ 1946 h 1953"/>
              <a:gd name="T14" fmla="*/ 5739 w 5837"/>
              <a:gd name="T15" fmla="*/ 1075 h 1953"/>
              <a:gd name="T16" fmla="*/ 5739 w 5837"/>
              <a:gd name="T17" fmla="*/ 1075 h 1953"/>
              <a:gd name="T18" fmla="*/ 5739 w 5837"/>
              <a:gd name="T19" fmla="*/ 877 h 1953"/>
              <a:gd name="T20" fmla="*/ 2949 w 5837"/>
              <a:gd name="T21" fmla="*/ 6 h 1953"/>
              <a:gd name="T22" fmla="*/ 2949 w 5837"/>
              <a:gd name="T23" fmla="*/ 6 h 1953"/>
              <a:gd name="T24" fmla="*/ 2887 w 5837"/>
              <a:gd name="T25" fmla="*/ 6 h 1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37" h="1953">
                <a:moveTo>
                  <a:pt x="2887" y="6"/>
                </a:moveTo>
                <a:lnTo>
                  <a:pt x="97" y="877"/>
                </a:lnTo>
                <a:lnTo>
                  <a:pt x="97" y="877"/>
                </a:lnTo>
                <a:cubicBezTo>
                  <a:pt x="0" y="907"/>
                  <a:pt x="0" y="1045"/>
                  <a:pt x="97" y="1075"/>
                </a:cubicBezTo>
                <a:lnTo>
                  <a:pt x="2887" y="1946"/>
                </a:lnTo>
                <a:lnTo>
                  <a:pt x="2887" y="1946"/>
                </a:lnTo>
                <a:cubicBezTo>
                  <a:pt x="2908" y="1952"/>
                  <a:pt x="2929" y="1952"/>
                  <a:pt x="2949" y="1946"/>
                </a:cubicBezTo>
                <a:lnTo>
                  <a:pt x="5739" y="1075"/>
                </a:lnTo>
                <a:lnTo>
                  <a:pt x="5739" y="1075"/>
                </a:lnTo>
                <a:cubicBezTo>
                  <a:pt x="5836" y="1045"/>
                  <a:pt x="5836" y="907"/>
                  <a:pt x="5739" y="877"/>
                </a:cubicBezTo>
                <a:lnTo>
                  <a:pt x="2949" y="6"/>
                </a:lnTo>
                <a:lnTo>
                  <a:pt x="2949" y="6"/>
                </a:lnTo>
                <a:cubicBezTo>
                  <a:pt x="2929" y="0"/>
                  <a:pt x="2908" y="0"/>
                  <a:pt x="2887" y="6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2623A65-5DDF-4AD7-B08F-C75A1EB88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298" y="5134592"/>
            <a:ext cx="3499071" cy="1087624"/>
          </a:xfrm>
          <a:custGeom>
            <a:avLst/>
            <a:gdLst>
              <a:gd name="T0" fmla="*/ 2830 w 5620"/>
              <a:gd name="T1" fmla="*/ 1741 h 1747"/>
              <a:gd name="T2" fmla="*/ 5619 w 5620"/>
              <a:gd name="T3" fmla="*/ 873 h 1747"/>
              <a:gd name="T4" fmla="*/ 2830 w 5620"/>
              <a:gd name="T5" fmla="*/ 5 h 1747"/>
              <a:gd name="T6" fmla="*/ 2830 w 5620"/>
              <a:gd name="T7" fmla="*/ 5 h 1747"/>
              <a:gd name="T8" fmla="*/ 2789 w 5620"/>
              <a:gd name="T9" fmla="*/ 5 h 1747"/>
              <a:gd name="T10" fmla="*/ 0 w 5620"/>
              <a:gd name="T11" fmla="*/ 873 h 1747"/>
              <a:gd name="T12" fmla="*/ 2789 w 5620"/>
              <a:gd name="T13" fmla="*/ 1741 h 1747"/>
              <a:gd name="T14" fmla="*/ 2789 w 5620"/>
              <a:gd name="T15" fmla="*/ 1741 h 1747"/>
              <a:gd name="T16" fmla="*/ 2830 w 5620"/>
              <a:gd name="T17" fmla="*/ 1741 h 1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20" h="1747">
                <a:moveTo>
                  <a:pt x="2830" y="1741"/>
                </a:moveTo>
                <a:lnTo>
                  <a:pt x="5619" y="873"/>
                </a:lnTo>
                <a:lnTo>
                  <a:pt x="2830" y="5"/>
                </a:lnTo>
                <a:lnTo>
                  <a:pt x="2830" y="5"/>
                </a:lnTo>
                <a:cubicBezTo>
                  <a:pt x="2816" y="0"/>
                  <a:pt x="2802" y="0"/>
                  <a:pt x="2789" y="5"/>
                </a:cubicBezTo>
                <a:lnTo>
                  <a:pt x="0" y="873"/>
                </a:lnTo>
                <a:lnTo>
                  <a:pt x="2789" y="1741"/>
                </a:lnTo>
                <a:lnTo>
                  <a:pt x="2789" y="1741"/>
                </a:lnTo>
                <a:cubicBezTo>
                  <a:pt x="2802" y="1746"/>
                  <a:pt x="2816" y="1746"/>
                  <a:pt x="2830" y="1741"/>
                </a:cubicBezTo>
              </a:path>
            </a:pathLst>
          </a:custGeom>
          <a:solidFill>
            <a:srgbClr val="111340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Poppins" pitchFamily="2" charset="77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75E3BD3-A42E-4AB8-834F-C63F3584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827" y="4000279"/>
            <a:ext cx="4334014" cy="1433685"/>
          </a:xfrm>
          <a:custGeom>
            <a:avLst/>
            <a:gdLst>
              <a:gd name="T0" fmla="*/ 3448 w 6958"/>
              <a:gd name="T1" fmla="*/ 6 h 2303"/>
              <a:gd name="T2" fmla="*/ 98 w 6958"/>
              <a:gd name="T3" fmla="*/ 1052 h 2303"/>
              <a:gd name="T4" fmla="*/ 98 w 6958"/>
              <a:gd name="T5" fmla="*/ 1052 h 2303"/>
              <a:gd name="T6" fmla="*/ 98 w 6958"/>
              <a:gd name="T7" fmla="*/ 1250 h 2303"/>
              <a:gd name="T8" fmla="*/ 3448 w 6958"/>
              <a:gd name="T9" fmla="*/ 2296 h 2303"/>
              <a:gd name="T10" fmla="*/ 3448 w 6958"/>
              <a:gd name="T11" fmla="*/ 2296 h 2303"/>
              <a:gd name="T12" fmla="*/ 3510 w 6958"/>
              <a:gd name="T13" fmla="*/ 2296 h 2303"/>
              <a:gd name="T14" fmla="*/ 6861 w 6958"/>
              <a:gd name="T15" fmla="*/ 1250 h 2303"/>
              <a:gd name="T16" fmla="*/ 6861 w 6958"/>
              <a:gd name="T17" fmla="*/ 1250 h 2303"/>
              <a:gd name="T18" fmla="*/ 6861 w 6958"/>
              <a:gd name="T19" fmla="*/ 1052 h 2303"/>
              <a:gd name="T20" fmla="*/ 3510 w 6958"/>
              <a:gd name="T21" fmla="*/ 6 h 2303"/>
              <a:gd name="T22" fmla="*/ 3510 w 6958"/>
              <a:gd name="T23" fmla="*/ 6 h 2303"/>
              <a:gd name="T24" fmla="*/ 3448 w 6958"/>
              <a:gd name="T25" fmla="*/ 6 h 2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958" h="2303">
                <a:moveTo>
                  <a:pt x="3448" y="6"/>
                </a:moveTo>
                <a:lnTo>
                  <a:pt x="98" y="1052"/>
                </a:lnTo>
                <a:lnTo>
                  <a:pt x="98" y="1052"/>
                </a:lnTo>
                <a:cubicBezTo>
                  <a:pt x="0" y="1082"/>
                  <a:pt x="0" y="1220"/>
                  <a:pt x="98" y="1250"/>
                </a:cubicBezTo>
                <a:lnTo>
                  <a:pt x="3448" y="2296"/>
                </a:lnTo>
                <a:lnTo>
                  <a:pt x="3448" y="2296"/>
                </a:lnTo>
                <a:cubicBezTo>
                  <a:pt x="3469" y="2302"/>
                  <a:pt x="3490" y="2302"/>
                  <a:pt x="3510" y="2296"/>
                </a:cubicBezTo>
                <a:lnTo>
                  <a:pt x="6861" y="1250"/>
                </a:lnTo>
                <a:lnTo>
                  <a:pt x="6861" y="1250"/>
                </a:lnTo>
                <a:cubicBezTo>
                  <a:pt x="6957" y="1220"/>
                  <a:pt x="6957" y="1082"/>
                  <a:pt x="6861" y="1052"/>
                </a:cubicBezTo>
                <a:lnTo>
                  <a:pt x="3510" y="6"/>
                </a:lnTo>
                <a:lnTo>
                  <a:pt x="3510" y="6"/>
                </a:lnTo>
                <a:cubicBezTo>
                  <a:pt x="3490" y="0"/>
                  <a:pt x="3469" y="0"/>
                  <a:pt x="3448" y="6"/>
                </a:cubicBezTo>
              </a:path>
            </a:pathLst>
          </a:custGeom>
          <a:solidFill>
            <a:srgbClr val="A5A5A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13237CD-4E0D-47EE-A86E-3290DFD52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475" y="4000278"/>
            <a:ext cx="4174716" cy="1296359"/>
          </a:xfrm>
          <a:custGeom>
            <a:avLst/>
            <a:gdLst>
              <a:gd name="T0" fmla="*/ 3375 w 6704"/>
              <a:gd name="T1" fmla="*/ 2077 h 2083"/>
              <a:gd name="T2" fmla="*/ 6703 w 6704"/>
              <a:gd name="T3" fmla="*/ 1041 h 2083"/>
              <a:gd name="T4" fmla="*/ 3375 w 6704"/>
              <a:gd name="T5" fmla="*/ 5 h 2083"/>
              <a:gd name="T6" fmla="*/ 3375 w 6704"/>
              <a:gd name="T7" fmla="*/ 5 h 2083"/>
              <a:gd name="T8" fmla="*/ 3327 w 6704"/>
              <a:gd name="T9" fmla="*/ 5 h 2083"/>
              <a:gd name="T10" fmla="*/ 0 w 6704"/>
              <a:gd name="T11" fmla="*/ 1041 h 2083"/>
              <a:gd name="T12" fmla="*/ 3327 w 6704"/>
              <a:gd name="T13" fmla="*/ 2077 h 2083"/>
              <a:gd name="T14" fmla="*/ 3327 w 6704"/>
              <a:gd name="T15" fmla="*/ 2077 h 2083"/>
              <a:gd name="T16" fmla="*/ 3375 w 6704"/>
              <a:gd name="T17" fmla="*/ 2077 h 2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04" h="2083">
                <a:moveTo>
                  <a:pt x="3375" y="2077"/>
                </a:moveTo>
                <a:lnTo>
                  <a:pt x="6703" y="1041"/>
                </a:lnTo>
                <a:lnTo>
                  <a:pt x="3375" y="5"/>
                </a:lnTo>
                <a:lnTo>
                  <a:pt x="3375" y="5"/>
                </a:lnTo>
                <a:cubicBezTo>
                  <a:pt x="3359" y="0"/>
                  <a:pt x="3342" y="0"/>
                  <a:pt x="3327" y="5"/>
                </a:cubicBezTo>
                <a:lnTo>
                  <a:pt x="0" y="1041"/>
                </a:lnTo>
                <a:lnTo>
                  <a:pt x="3327" y="2077"/>
                </a:lnTo>
                <a:lnTo>
                  <a:pt x="3327" y="2077"/>
                </a:lnTo>
                <a:cubicBezTo>
                  <a:pt x="3342" y="2082"/>
                  <a:pt x="3359" y="2082"/>
                  <a:pt x="3375" y="2077"/>
                </a:cubicBezTo>
              </a:path>
            </a:pathLst>
          </a:custGeom>
          <a:solidFill>
            <a:srgbClr val="111340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Poppins" pitchFamily="2" charset="77"/>
            </a:endParaRPr>
          </a:p>
        </p:txBody>
      </p:sp>
      <p:sp>
        <p:nvSpPr>
          <p:cNvPr id="8" name="Freeform 69">
            <a:extLst>
              <a:ext uri="{FF2B5EF4-FFF2-40B4-BE49-F238E27FC236}">
                <a16:creationId xmlns:a16="http://schemas.microsoft.com/office/drawing/2014/main" id="{AAA996E8-4B85-4687-8149-AA01CBC33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427" y="2887937"/>
            <a:ext cx="4888812" cy="1606715"/>
          </a:xfrm>
          <a:custGeom>
            <a:avLst/>
            <a:gdLst>
              <a:gd name="T0" fmla="*/ 3893 w 7848"/>
              <a:gd name="T1" fmla="*/ 6 h 2581"/>
              <a:gd name="T2" fmla="*/ 97 w 7848"/>
              <a:gd name="T3" fmla="*/ 1191 h 2581"/>
              <a:gd name="T4" fmla="*/ 97 w 7848"/>
              <a:gd name="T5" fmla="*/ 1191 h 2581"/>
              <a:gd name="T6" fmla="*/ 97 w 7848"/>
              <a:gd name="T7" fmla="*/ 1389 h 2581"/>
              <a:gd name="T8" fmla="*/ 3893 w 7848"/>
              <a:gd name="T9" fmla="*/ 2573 h 2581"/>
              <a:gd name="T10" fmla="*/ 3893 w 7848"/>
              <a:gd name="T11" fmla="*/ 2573 h 2581"/>
              <a:gd name="T12" fmla="*/ 3955 w 7848"/>
              <a:gd name="T13" fmla="*/ 2573 h 2581"/>
              <a:gd name="T14" fmla="*/ 7751 w 7848"/>
              <a:gd name="T15" fmla="*/ 1389 h 2581"/>
              <a:gd name="T16" fmla="*/ 7751 w 7848"/>
              <a:gd name="T17" fmla="*/ 1389 h 2581"/>
              <a:gd name="T18" fmla="*/ 7751 w 7848"/>
              <a:gd name="T19" fmla="*/ 1191 h 2581"/>
              <a:gd name="T20" fmla="*/ 3955 w 7848"/>
              <a:gd name="T21" fmla="*/ 6 h 2581"/>
              <a:gd name="T22" fmla="*/ 3955 w 7848"/>
              <a:gd name="T23" fmla="*/ 6 h 2581"/>
              <a:gd name="T24" fmla="*/ 3893 w 7848"/>
              <a:gd name="T25" fmla="*/ 6 h 2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48" h="2581">
                <a:moveTo>
                  <a:pt x="3893" y="6"/>
                </a:moveTo>
                <a:lnTo>
                  <a:pt x="97" y="1191"/>
                </a:lnTo>
                <a:lnTo>
                  <a:pt x="97" y="1191"/>
                </a:lnTo>
                <a:cubicBezTo>
                  <a:pt x="0" y="1221"/>
                  <a:pt x="0" y="1358"/>
                  <a:pt x="97" y="1389"/>
                </a:cubicBezTo>
                <a:lnTo>
                  <a:pt x="3893" y="2573"/>
                </a:lnTo>
                <a:lnTo>
                  <a:pt x="3893" y="2573"/>
                </a:lnTo>
                <a:cubicBezTo>
                  <a:pt x="3914" y="2580"/>
                  <a:pt x="3935" y="2580"/>
                  <a:pt x="3955" y="2573"/>
                </a:cubicBezTo>
                <a:lnTo>
                  <a:pt x="7751" y="1389"/>
                </a:lnTo>
                <a:lnTo>
                  <a:pt x="7751" y="1389"/>
                </a:lnTo>
                <a:cubicBezTo>
                  <a:pt x="7847" y="1358"/>
                  <a:pt x="7847" y="1221"/>
                  <a:pt x="7751" y="1191"/>
                </a:cubicBezTo>
                <a:lnTo>
                  <a:pt x="3955" y="6"/>
                </a:lnTo>
                <a:lnTo>
                  <a:pt x="3955" y="6"/>
                </a:lnTo>
                <a:cubicBezTo>
                  <a:pt x="3935" y="0"/>
                  <a:pt x="3914" y="0"/>
                  <a:pt x="3893" y="6"/>
                </a:cubicBezTo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9" name="Freeform 70">
            <a:extLst>
              <a:ext uri="{FF2B5EF4-FFF2-40B4-BE49-F238E27FC236}">
                <a16:creationId xmlns:a16="http://schemas.microsoft.com/office/drawing/2014/main" id="{B70D477E-E87A-4D46-A4F1-917B8ECE0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090" y="2887937"/>
            <a:ext cx="4748740" cy="1477630"/>
          </a:xfrm>
          <a:custGeom>
            <a:avLst/>
            <a:gdLst>
              <a:gd name="T0" fmla="*/ 3841 w 7626"/>
              <a:gd name="T1" fmla="*/ 2368 h 2374"/>
              <a:gd name="T2" fmla="*/ 7625 w 7626"/>
              <a:gd name="T3" fmla="*/ 1187 h 2374"/>
              <a:gd name="T4" fmla="*/ 3841 w 7626"/>
              <a:gd name="T5" fmla="*/ 6 h 2374"/>
              <a:gd name="T6" fmla="*/ 3841 w 7626"/>
              <a:gd name="T7" fmla="*/ 6 h 2374"/>
              <a:gd name="T8" fmla="*/ 3786 w 7626"/>
              <a:gd name="T9" fmla="*/ 6 h 2374"/>
              <a:gd name="T10" fmla="*/ 0 w 7626"/>
              <a:gd name="T11" fmla="*/ 1187 h 2374"/>
              <a:gd name="T12" fmla="*/ 3786 w 7626"/>
              <a:gd name="T13" fmla="*/ 2368 h 2374"/>
              <a:gd name="T14" fmla="*/ 3786 w 7626"/>
              <a:gd name="T15" fmla="*/ 2368 h 2374"/>
              <a:gd name="T16" fmla="*/ 3841 w 7626"/>
              <a:gd name="T17" fmla="*/ 2368 h 2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26" h="2374">
                <a:moveTo>
                  <a:pt x="3841" y="2368"/>
                </a:moveTo>
                <a:lnTo>
                  <a:pt x="7625" y="1187"/>
                </a:lnTo>
                <a:lnTo>
                  <a:pt x="3841" y="6"/>
                </a:lnTo>
                <a:lnTo>
                  <a:pt x="3841" y="6"/>
                </a:lnTo>
                <a:cubicBezTo>
                  <a:pt x="3823" y="0"/>
                  <a:pt x="3804" y="0"/>
                  <a:pt x="3786" y="6"/>
                </a:cubicBezTo>
                <a:lnTo>
                  <a:pt x="0" y="1187"/>
                </a:lnTo>
                <a:lnTo>
                  <a:pt x="3786" y="2368"/>
                </a:lnTo>
                <a:lnTo>
                  <a:pt x="3786" y="2368"/>
                </a:lnTo>
                <a:cubicBezTo>
                  <a:pt x="3804" y="2373"/>
                  <a:pt x="3823" y="2373"/>
                  <a:pt x="3841" y="2368"/>
                </a:cubicBezTo>
              </a:path>
            </a:pathLst>
          </a:custGeom>
          <a:solidFill>
            <a:srgbClr val="111340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Poppins" pitchFamily="2" charset="77"/>
            </a:endParaRPr>
          </a:p>
        </p:txBody>
      </p:sp>
      <p:sp>
        <p:nvSpPr>
          <p:cNvPr id="10" name="Freeform 71">
            <a:extLst>
              <a:ext uri="{FF2B5EF4-FFF2-40B4-BE49-F238E27FC236}">
                <a16:creationId xmlns:a16="http://schemas.microsoft.com/office/drawing/2014/main" id="{75433F30-40DC-4929-B23C-7C0A77279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282" y="1775594"/>
            <a:ext cx="5449103" cy="1782494"/>
          </a:xfrm>
          <a:custGeom>
            <a:avLst/>
            <a:gdLst>
              <a:gd name="T0" fmla="*/ 4343 w 8748"/>
              <a:gd name="T1" fmla="*/ 6 h 2861"/>
              <a:gd name="T2" fmla="*/ 97 w 8748"/>
              <a:gd name="T3" fmla="*/ 1331 h 2861"/>
              <a:gd name="T4" fmla="*/ 97 w 8748"/>
              <a:gd name="T5" fmla="*/ 1331 h 2861"/>
              <a:gd name="T6" fmla="*/ 97 w 8748"/>
              <a:gd name="T7" fmla="*/ 1529 h 2861"/>
              <a:gd name="T8" fmla="*/ 4343 w 8748"/>
              <a:gd name="T9" fmla="*/ 2854 h 2861"/>
              <a:gd name="T10" fmla="*/ 4343 w 8748"/>
              <a:gd name="T11" fmla="*/ 2854 h 2861"/>
              <a:gd name="T12" fmla="*/ 4405 w 8748"/>
              <a:gd name="T13" fmla="*/ 2854 h 2861"/>
              <a:gd name="T14" fmla="*/ 8650 w 8748"/>
              <a:gd name="T15" fmla="*/ 1529 h 2861"/>
              <a:gd name="T16" fmla="*/ 8650 w 8748"/>
              <a:gd name="T17" fmla="*/ 1529 h 2861"/>
              <a:gd name="T18" fmla="*/ 8650 w 8748"/>
              <a:gd name="T19" fmla="*/ 1331 h 2861"/>
              <a:gd name="T20" fmla="*/ 4405 w 8748"/>
              <a:gd name="T21" fmla="*/ 6 h 2861"/>
              <a:gd name="T22" fmla="*/ 4405 w 8748"/>
              <a:gd name="T23" fmla="*/ 6 h 2861"/>
              <a:gd name="T24" fmla="*/ 4343 w 8748"/>
              <a:gd name="T25" fmla="*/ 6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748" h="2861">
                <a:moveTo>
                  <a:pt x="4343" y="6"/>
                </a:moveTo>
                <a:lnTo>
                  <a:pt x="97" y="1331"/>
                </a:lnTo>
                <a:lnTo>
                  <a:pt x="97" y="1331"/>
                </a:lnTo>
                <a:cubicBezTo>
                  <a:pt x="0" y="1362"/>
                  <a:pt x="0" y="1499"/>
                  <a:pt x="97" y="1529"/>
                </a:cubicBezTo>
                <a:lnTo>
                  <a:pt x="4343" y="2854"/>
                </a:lnTo>
                <a:lnTo>
                  <a:pt x="4343" y="2854"/>
                </a:lnTo>
                <a:cubicBezTo>
                  <a:pt x="4364" y="2860"/>
                  <a:pt x="4385" y="2860"/>
                  <a:pt x="4405" y="2854"/>
                </a:cubicBezTo>
                <a:lnTo>
                  <a:pt x="8650" y="1529"/>
                </a:lnTo>
                <a:lnTo>
                  <a:pt x="8650" y="1529"/>
                </a:lnTo>
                <a:cubicBezTo>
                  <a:pt x="8747" y="1499"/>
                  <a:pt x="8747" y="1362"/>
                  <a:pt x="8650" y="1331"/>
                </a:cubicBezTo>
                <a:lnTo>
                  <a:pt x="4405" y="6"/>
                </a:lnTo>
                <a:lnTo>
                  <a:pt x="4405" y="6"/>
                </a:lnTo>
                <a:cubicBezTo>
                  <a:pt x="4385" y="0"/>
                  <a:pt x="4364" y="0"/>
                  <a:pt x="4343" y="6"/>
                </a:cubicBezTo>
              </a:path>
            </a:pathLst>
          </a:custGeom>
          <a:solidFill>
            <a:srgbClr val="5B9BD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462DA443-B076-4121-B49E-1C3F0D3E3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155" y="2134293"/>
            <a:ext cx="653055" cy="584382"/>
          </a:xfrm>
          <a:custGeom>
            <a:avLst/>
            <a:gdLst>
              <a:gd name="connsiteX0" fmla="*/ 861945 w 1306110"/>
              <a:gd name="connsiteY0" fmla="*/ 994240 h 1168763"/>
              <a:gd name="connsiteX1" fmla="*/ 976984 w 1306110"/>
              <a:gd name="connsiteY1" fmla="*/ 994240 h 1168763"/>
              <a:gd name="connsiteX2" fmla="*/ 1080890 w 1306110"/>
              <a:gd name="connsiteY2" fmla="*/ 1100963 h 1168763"/>
              <a:gd name="connsiteX3" fmla="*/ 1080890 w 1306110"/>
              <a:gd name="connsiteY3" fmla="*/ 1152440 h 1168763"/>
              <a:gd name="connsiteX4" fmla="*/ 1064809 w 1306110"/>
              <a:gd name="connsiteY4" fmla="*/ 1168763 h 1168763"/>
              <a:gd name="connsiteX5" fmla="*/ 1048729 w 1306110"/>
              <a:gd name="connsiteY5" fmla="*/ 1152440 h 1168763"/>
              <a:gd name="connsiteX6" fmla="*/ 1048729 w 1306110"/>
              <a:gd name="connsiteY6" fmla="*/ 1100963 h 1168763"/>
              <a:gd name="connsiteX7" fmla="*/ 976984 w 1306110"/>
              <a:gd name="connsiteY7" fmla="*/ 1028140 h 1168763"/>
              <a:gd name="connsiteX8" fmla="*/ 861945 w 1306110"/>
              <a:gd name="connsiteY8" fmla="*/ 1028140 h 1168763"/>
              <a:gd name="connsiteX9" fmla="*/ 790200 w 1306110"/>
              <a:gd name="connsiteY9" fmla="*/ 1100963 h 1168763"/>
              <a:gd name="connsiteX10" fmla="*/ 790200 w 1306110"/>
              <a:gd name="connsiteY10" fmla="*/ 1152440 h 1168763"/>
              <a:gd name="connsiteX11" fmla="*/ 774120 w 1306110"/>
              <a:gd name="connsiteY11" fmla="*/ 1168763 h 1168763"/>
              <a:gd name="connsiteX12" fmla="*/ 758039 w 1306110"/>
              <a:gd name="connsiteY12" fmla="*/ 1152440 h 1168763"/>
              <a:gd name="connsiteX13" fmla="*/ 758039 w 1306110"/>
              <a:gd name="connsiteY13" fmla="*/ 1100963 h 1168763"/>
              <a:gd name="connsiteX14" fmla="*/ 861945 w 1306110"/>
              <a:gd name="connsiteY14" fmla="*/ 994240 h 1168763"/>
              <a:gd name="connsiteX15" fmla="*/ 329121 w 1306110"/>
              <a:gd name="connsiteY15" fmla="*/ 994240 h 1168763"/>
              <a:gd name="connsiteX16" fmla="*/ 444162 w 1306110"/>
              <a:gd name="connsiteY16" fmla="*/ 994240 h 1168763"/>
              <a:gd name="connsiteX17" fmla="*/ 548069 w 1306110"/>
              <a:gd name="connsiteY17" fmla="*/ 1100963 h 1168763"/>
              <a:gd name="connsiteX18" fmla="*/ 548069 w 1306110"/>
              <a:gd name="connsiteY18" fmla="*/ 1152440 h 1168763"/>
              <a:gd name="connsiteX19" fmla="*/ 533225 w 1306110"/>
              <a:gd name="connsiteY19" fmla="*/ 1168763 h 1168763"/>
              <a:gd name="connsiteX20" fmla="*/ 517144 w 1306110"/>
              <a:gd name="connsiteY20" fmla="*/ 1152440 h 1168763"/>
              <a:gd name="connsiteX21" fmla="*/ 517144 w 1306110"/>
              <a:gd name="connsiteY21" fmla="*/ 1100963 h 1168763"/>
              <a:gd name="connsiteX22" fmla="*/ 444162 w 1306110"/>
              <a:gd name="connsiteY22" fmla="*/ 1028140 h 1168763"/>
              <a:gd name="connsiteX23" fmla="*/ 329121 w 1306110"/>
              <a:gd name="connsiteY23" fmla="*/ 1028140 h 1168763"/>
              <a:gd name="connsiteX24" fmla="*/ 257376 w 1306110"/>
              <a:gd name="connsiteY24" fmla="*/ 1100963 h 1168763"/>
              <a:gd name="connsiteX25" fmla="*/ 257376 w 1306110"/>
              <a:gd name="connsiteY25" fmla="*/ 1152440 h 1168763"/>
              <a:gd name="connsiteX26" fmla="*/ 241295 w 1306110"/>
              <a:gd name="connsiteY26" fmla="*/ 1168763 h 1168763"/>
              <a:gd name="connsiteX27" fmla="*/ 225214 w 1306110"/>
              <a:gd name="connsiteY27" fmla="*/ 1152440 h 1168763"/>
              <a:gd name="connsiteX28" fmla="*/ 225214 w 1306110"/>
              <a:gd name="connsiteY28" fmla="*/ 1100963 h 1168763"/>
              <a:gd name="connsiteX29" fmla="*/ 329121 w 1306110"/>
              <a:gd name="connsiteY29" fmla="*/ 994240 h 1168763"/>
              <a:gd name="connsiteX30" fmla="*/ 920084 w 1306110"/>
              <a:gd name="connsiteY30" fmla="*/ 850546 h 1168763"/>
              <a:gd name="connsiteX31" fmla="*/ 867025 w 1306110"/>
              <a:gd name="connsiteY31" fmla="*/ 903605 h 1168763"/>
              <a:gd name="connsiteX32" fmla="*/ 920084 w 1306110"/>
              <a:gd name="connsiteY32" fmla="*/ 955430 h 1168763"/>
              <a:gd name="connsiteX33" fmla="*/ 971909 w 1306110"/>
              <a:gd name="connsiteY33" fmla="*/ 903605 h 1168763"/>
              <a:gd name="connsiteX34" fmla="*/ 943529 w 1306110"/>
              <a:gd name="connsiteY34" fmla="*/ 856716 h 1168763"/>
              <a:gd name="connsiteX35" fmla="*/ 920084 w 1306110"/>
              <a:gd name="connsiteY35" fmla="*/ 850546 h 1168763"/>
              <a:gd name="connsiteX36" fmla="*/ 386025 w 1306110"/>
              <a:gd name="connsiteY36" fmla="*/ 850546 h 1168763"/>
              <a:gd name="connsiteX37" fmla="*/ 334199 w 1306110"/>
              <a:gd name="connsiteY37" fmla="*/ 903605 h 1168763"/>
              <a:gd name="connsiteX38" fmla="*/ 386025 w 1306110"/>
              <a:gd name="connsiteY38" fmla="*/ 955430 h 1168763"/>
              <a:gd name="connsiteX39" fmla="*/ 439085 w 1306110"/>
              <a:gd name="connsiteY39" fmla="*/ 903605 h 1168763"/>
              <a:gd name="connsiteX40" fmla="*/ 410704 w 1306110"/>
              <a:gd name="connsiteY40" fmla="*/ 856716 h 1168763"/>
              <a:gd name="connsiteX41" fmla="*/ 386025 w 1306110"/>
              <a:gd name="connsiteY41" fmla="*/ 850546 h 1168763"/>
              <a:gd name="connsiteX42" fmla="*/ 920084 w 1306110"/>
              <a:gd name="connsiteY42" fmla="*/ 818464 h 1168763"/>
              <a:gd name="connsiteX43" fmla="*/ 958336 w 1306110"/>
              <a:gd name="connsiteY43" fmla="*/ 828336 h 1168763"/>
              <a:gd name="connsiteX44" fmla="*/ 1003991 w 1306110"/>
              <a:gd name="connsiteY44" fmla="*/ 903605 h 1168763"/>
              <a:gd name="connsiteX45" fmla="*/ 920084 w 1306110"/>
              <a:gd name="connsiteY45" fmla="*/ 987512 h 1168763"/>
              <a:gd name="connsiteX46" fmla="*/ 834943 w 1306110"/>
              <a:gd name="connsiteY46" fmla="*/ 903605 h 1168763"/>
              <a:gd name="connsiteX47" fmla="*/ 920084 w 1306110"/>
              <a:gd name="connsiteY47" fmla="*/ 818464 h 1168763"/>
              <a:gd name="connsiteX48" fmla="*/ 386025 w 1306110"/>
              <a:gd name="connsiteY48" fmla="*/ 818464 h 1168763"/>
              <a:gd name="connsiteX49" fmla="*/ 425512 w 1306110"/>
              <a:gd name="connsiteY49" fmla="*/ 828336 h 1168763"/>
              <a:gd name="connsiteX50" fmla="*/ 471168 w 1306110"/>
              <a:gd name="connsiteY50" fmla="*/ 903605 h 1168763"/>
              <a:gd name="connsiteX51" fmla="*/ 386025 w 1306110"/>
              <a:gd name="connsiteY51" fmla="*/ 987512 h 1168763"/>
              <a:gd name="connsiteX52" fmla="*/ 302116 w 1306110"/>
              <a:gd name="connsiteY52" fmla="*/ 903605 h 1168763"/>
              <a:gd name="connsiteX53" fmla="*/ 386025 w 1306110"/>
              <a:gd name="connsiteY53" fmla="*/ 818464 h 1168763"/>
              <a:gd name="connsiteX54" fmla="*/ 595979 w 1306110"/>
              <a:gd name="connsiteY54" fmla="*/ 626248 h 1168763"/>
              <a:gd name="connsiteX55" fmla="*/ 523702 w 1306110"/>
              <a:gd name="connsiteY55" fmla="*/ 699771 h 1168763"/>
              <a:gd name="connsiteX56" fmla="*/ 523702 w 1306110"/>
              <a:gd name="connsiteY56" fmla="*/ 777033 h 1168763"/>
              <a:gd name="connsiteX57" fmla="*/ 551117 w 1306110"/>
              <a:gd name="connsiteY57" fmla="*/ 793233 h 1168763"/>
              <a:gd name="connsiteX58" fmla="*/ 551117 w 1306110"/>
              <a:gd name="connsiteY58" fmla="*/ 734663 h 1168763"/>
              <a:gd name="connsiteX59" fmla="*/ 568563 w 1306110"/>
              <a:gd name="connsiteY59" fmla="*/ 717217 h 1168763"/>
              <a:gd name="connsiteX60" fmla="*/ 584763 w 1306110"/>
              <a:gd name="connsiteY60" fmla="*/ 734663 h 1168763"/>
              <a:gd name="connsiteX61" fmla="*/ 584763 w 1306110"/>
              <a:gd name="connsiteY61" fmla="*/ 805694 h 1168763"/>
              <a:gd name="connsiteX62" fmla="*/ 638348 w 1306110"/>
              <a:gd name="connsiteY62" fmla="*/ 815663 h 1168763"/>
              <a:gd name="connsiteX63" fmla="*/ 638348 w 1306110"/>
              <a:gd name="connsiteY63" fmla="*/ 768310 h 1168763"/>
              <a:gd name="connsiteX64" fmla="*/ 654548 w 1306110"/>
              <a:gd name="connsiteY64" fmla="*/ 752110 h 1168763"/>
              <a:gd name="connsiteX65" fmla="*/ 670748 w 1306110"/>
              <a:gd name="connsiteY65" fmla="*/ 768310 h 1168763"/>
              <a:gd name="connsiteX66" fmla="*/ 670748 w 1306110"/>
              <a:gd name="connsiteY66" fmla="*/ 815663 h 1168763"/>
              <a:gd name="connsiteX67" fmla="*/ 724333 w 1306110"/>
              <a:gd name="connsiteY67" fmla="*/ 805694 h 1168763"/>
              <a:gd name="connsiteX68" fmla="*/ 724333 w 1306110"/>
              <a:gd name="connsiteY68" fmla="*/ 734663 h 1168763"/>
              <a:gd name="connsiteX69" fmla="*/ 740533 w 1306110"/>
              <a:gd name="connsiteY69" fmla="*/ 717217 h 1168763"/>
              <a:gd name="connsiteX70" fmla="*/ 756733 w 1306110"/>
              <a:gd name="connsiteY70" fmla="*/ 734663 h 1168763"/>
              <a:gd name="connsiteX71" fmla="*/ 756733 w 1306110"/>
              <a:gd name="connsiteY71" fmla="*/ 793233 h 1168763"/>
              <a:gd name="connsiteX72" fmla="*/ 785395 w 1306110"/>
              <a:gd name="connsiteY72" fmla="*/ 777033 h 1168763"/>
              <a:gd name="connsiteX73" fmla="*/ 785395 w 1306110"/>
              <a:gd name="connsiteY73" fmla="*/ 699771 h 1168763"/>
              <a:gd name="connsiteX74" fmla="*/ 713118 w 1306110"/>
              <a:gd name="connsiteY74" fmla="*/ 626248 h 1168763"/>
              <a:gd name="connsiteX75" fmla="*/ 1085925 w 1306110"/>
              <a:gd name="connsiteY75" fmla="*/ 593250 h 1168763"/>
              <a:gd name="connsiteX76" fmla="*/ 1200966 w 1306110"/>
              <a:gd name="connsiteY76" fmla="*/ 593250 h 1168763"/>
              <a:gd name="connsiteX77" fmla="*/ 1306110 w 1306110"/>
              <a:gd name="connsiteY77" fmla="*/ 698682 h 1168763"/>
              <a:gd name="connsiteX78" fmla="*/ 1306110 w 1306110"/>
              <a:gd name="connsiteY78" fmla="*/ 768142 h 1168763"/>
              <a:gd name="connsiteX79" fmla="*/ 1290029 w 1306110"/>
              <a:gd name="connsiteY79" fmla="*/ 784267 h 1168763"/>
              <a:gd name="connsiteX80" fmla="*/ 1273948 w 1306110"/>
              <a:gd name="connsiteY80" fmla="*/ 768142 h 1168763"/>
              <a:gd name="connsiteX81" fmla="*/ 1273948 w 1306110"/>
              <a:gd name="connsiteY81" fmla="*/ 698682 h 1168763"/>
              <a:gd name="connsiteX82" fmla="*/ 1200966 w 1306110"/>
              <a:gd name="connsiteY82" fmla="*/ 625500 h 1168763"/>
              <a:gd name="connsiteX83" fmla="*/ 1085925 w 1306110"/>
              <a:gd name="connsiteY83" fmla="*/ 625500 h 1168763"/>
              <a:gd name="connsiteX84" fmla="*/ 1014180 w 1306110"/>
              <a:gd name="connsiteY84" fmla="*/ 698682 h 1168763"/>
              <a:gd name="connsiteX85" fmla="*/ 999336 w 1306110"/>
              <a:gd name="connsiteY85" fmla="*/ 713566 h 1168763"/>
              <a:gd name="connsiteX86" fmla="*/ 983255 w 1306110"/>
              <a:gd name="connsiteY86" fmla="*/ 698682 h 1168763"/>
              <a:gd name="connsiteX87" fmla="*/ 1085925 w 1306110"/>
              <a:gd name="connsiteY87" fmla="*/ 593250 h 1168763"/>
              <a:gd name="connsiteX88" fmla="*/ 105266 w 1306110"/>
              <a:gd name="connsiteY88" fmla="*/ 593250 h 1168763"/>
              <a:gd name="connsiteX89" fmla="*/ 221811 w 1306110"/>
              <a:gd name="connsiteY89" fmla="*/ 593250 h 1168763"/>
              <a:gd name="connsiteX90" fmla="*/ 328330 w 1306110"/>
              <a:gd name="connsiteY90" fmla="*/ 700060 h 1168763"/>
              <a:gd name="connsiteX91" fmla="*/ 310785 w 1306110"/>
              <a:gd name="connsiteY91" fmla="*/ 715139 h 1168763"/>
              <a:gd name="connsiteX92" fmla="*/ 295747 w 1306110"/>
              <a:gd name="connsiteY92" fmla="*/ 700060 h 1168763"/>
              <a:gd name="connsiteX93" fmla="*/ 221811 w 1306110"/>
              <a:gd name="connsiteY93" fmla="*/ 625921 h 1168763"/>
              <a:gd name="connsiteX94" fmla="*/ 105266 w 1306110"/>
              <a:gd name="connsiteY94" fmla="*/ 625921 h 1168763"/>
              <a:gd name="connsiteX95" fmla="*/ 32582 w 1306110"/>
              <a:gd name="connsiteY95" fmla="*/ 700060 h 1168763"/>
              <a:gd name="connsiteX96" fmla="*/ 32582 w 1306110"/>
              <a:gd name="connsiteY96" fmla="*/ 767915 h 1168763"/>
              <a:gd name="connsiteX97" fmla="*/ 16291 w 1306110"/>
              <a:gd name="connsiteY97" fmla="*/ 784251 h 1168763"/>
              <a:gd name="connsiteX98" fmla="*/ 0 w 1306110"/>
              <a:gd name="connsiteY98" fmla="*/ 767915 h 1168763"/>
              <a:gd name="connsiteX99" fmla="*/ 0 w 1306110"/>
              <a:gd name="connsiteY99" fmla="*/ 700060 h 1168763"/>
              <a:gd name="connsiteX100" fmla="*/ 105266 w 1306110"/>
              <a:gd name="connsiteY100" fmla="*/ 593250 h 1168763"/>
              <a:gd name="connsiteX101" fmla="*/ 1144679 w 1306110"/>
              <a:gd name="connsiteY101" fmla="*/ 444061 h 1168763"/>
              <a:gd name="connsiteX102" fmla="*/ 1092474 w 1306110"/>
              <a:gd name="connsiteY102" fmla="*/ 495886 h 1168763"/>
              <a:gd name="connsiteX103" fmla="*/ 1144679 w 1306110"/>
              <a:gd name="connsiteY103" fmla="*/ 547711 h 1168763"/>
              <a:gd name="connsiteX104" fmla="*/ 1198126 w 1306110"/>
              <a:gd name="connsiteY104" fmla="*/ 495886 h 1168763"/>
              <a:gd name="connsiteX105" fmla="*/ 1168295 w 1306110"/>
              <a:gd name="connsiteY105" fmla="*/ 448997 h 1168763"/>
              <a:gd name="connsiteX106" fmla="*/ 1144679 w 1306110"/>
              <a:gd name="connsiteY106" fmla="*/ 444061 h 1168763"/>
              <a:gd name="connsiteX107" fmla="*/ 655796 w 1306110"/>
              <a:gd name="connsiteY107" fmla="*/ 444061 h 1168763"/>
              <a:gd name="connsiteX108" fmla="*/ 603592 w 1306110"/>
              <a:gd name="connsiteY108" fmla="*/ 495886 h 1168763"/>
              <a:gd name="connsiteX109" fmla="*/ 655796 w 1306110"/>
              <a:gd name="connsiteY109" fmla="*/ 547711 h 1168763"/>
              <a:gd name="connsiteX110" fmla="*/ 707999 w 1306110"/>
              <a:gd name="connsiteY110" fmla="*/ 495886 h 1168763"/>
              <a:gd name="connsiteX111" fmla="*/ 680654 w 1306110"/>
              <a:gd name="connsiteY111" fmla="*/ 448997 h 1168763"/>
              <a:gd name="connsiteX112" fmla="*/ 655796 w 1306110"/>
              <a:gd name="connsiteY112" fmla="*/ 444061 h 1168763"/>
              <a:gd name="connsiteX113" fmla="*/ 161422 w 1306110"/>
              <a:gd name="connsiteY113" fmla="*/ 444061 h 1168763"/>
              <a:gd name="connsiteX114" fmla="*/ 107975 w 1306110"/>
              <a:gd name="connsiteY114" fmla="*/ 495886 h 1168763"/>
              <a:gd name="connsiteX115" fmla="*/ 161422 w 1306110"/>
              <a:gd name="connsiteY115" fmla="*/ 547711 h 1168763"/>
              <a:gd name="connsiteX116" fmla="*/ 213625 w 1306110"/>
              <a:gd name="connsiteY116" fmla="*/ 495886 h 1168763"/>
              <a:gd name="connsiteX117" fmla="*/ 185037 w 1306110"/>
              <a:gd name="connsiteY117" fmla="*/ 448997 h 1168763"/>
              <a:gd name="connsiteX118" fmla="*/ 161422 w 1306110"/>
              <a:gd name="connsiteY118" fmla="*/ 444061 h 1168763"/>
              <a:gd name="connsiteX119" fmla="*/ 1144679 w 1306110"/>
              <a:gd name="connsiteY119" fmla="*/ 411979 h 1168763"/>
              <a:gd name="connsiteX120" fmla="*/ 1184453 w 1306110"/>
              <a:gd name="connsiteY120" fmla="*/ 421851 h 1168763"/>
              <a:gd name="connsiteX121" fmla="*/ 1229200 w 1306110"/>
              <a:gd name="connsiteY121" fmla="*/ 495886 h 1168763"/>
              <a:gd name="connsiteX122" fmla="*/ 1144679 w 1306110"/>
              <a:gd name="connsiteY122" fmla="*/ 581027 h 1168763"/>
              <a:gd name="connsiteX123" fmla="*/ 1060157 w 1306110"/>
              <a:gd name="connsiteY123" fmla="*/ 495886 h 1168763"/>
              <a:gd name="connsiteX124" fmla="*/ 1144679 w 1306110"/>
              <a:gd name="connsiteY124" fmla="*/ 411979 h 1168763"/>
              <a:gd name="connsiteX125" fmla="*/ 655796 w 1306110"/>
              <a:gd name="connsiteY125" fmla="*/ 411979 h 1168763"/>
              <a:gd name="connsiteX126" fmla="*/ 694327 w 1306110"/>
              <a:gd name="connsiteY126" fmla="*/ 421851 h 1168763"/>
              <a:gd name="connsiteX127" fmla="*/ 740315 w 1306110"/>
              <a:gd name="connsiteY127" fmla="*/ 495886 h 1168763"/>
              <a:gd name="connsiteX128" fmla="*/ 655796 w 1306110"/>
              <a:gd name="connsiteY128" fmla="*/ 581027 h 1168763"/>
              <a:gd name="connsiteX129" fmla="*/ 571276 w 1306110"/>
              <a:gd name="connsiteY129" fmla="*/ 495886 h 1168763"/>
              <a:gd name="connsiteX130" fmla="*/ 655796 w 1306110"/>
              <a:gd name="connsiteY130" fmla="*/ 411979 h 1168763"/>
              <a:gd name="connsiteX131" fmla="*/ 161422 w 1306110"/>
              <a:gd name="connsiteY131" fmla="*/ 411979 h 1168763"/>
              <a:gd name="connsiteX132" fmla="*/ 199953 w 1306110"/>
              <a:gd name="connsiteY132" fmla="*/ 421851 h 1168763"/>
              <a:gd name="connsiteX133" fmla="*/ 245941 w 1306110"/>
              <a:gd name="connsiteY133" fmla="*/ 495886 h 1168763"/>
              <a:gd name="connsiteX134" fmla="*/ 161422 w 1306110"/>
              <a:gd name="connsiteY134" fmla="*/ 581027 h 1168763"/>
              <a:gd name="connsiteX135" fmla="*/ 76902 w 1306110"/>
              <a:gd name="connsiteY135" fmla="*/ 495886 h 1168763"/>
              <a:gd name="connsiteX136" fmla="*/ 161422 w 1306110"/>
              <a:gd name="connsiteY136" fmla="*/ 411979 h 1168763"/>
              <a:gd name="connsiteX137" fmla="*/ 638348 w 1306110"/>
              <a:gd name="connsiteY137" fmla="*/ 340879 h 1168763"/>
              <a:gd name="connsiteX138" fmla="*/ 416532 w 1306110"/>
              <a:gd name="connsiteY138" fmla="*/ 575156 h 1168763"/>
              <a:gd name="connsiteX139" fmla="*/ 465132 w 1306110"/>
              <a:gd name="connsiteY139" fmla="*/ 575156 h 1168763"/>
              <a:gd name="connsiteX140" fmla="*/ 480086 w 1306110"/>
              <a:gd name="connsiteY140" fmla="*/ 591356 h 1168763"/>
              <a:gd name="connsiteX141" fmla="*/ 465132 w 1306110"/>
              <a:gd name="connsiteY141" fmla="*/ 607556 h 1168763"/>
              <a:gd name="connsiteX142" fmla="*/ 417778 w 1306110"/>
              <a:gd name="connsiteY142" fmla="*/ 607556 h 1168763"/>
              <a:gd name="connsiteX143" fmla="*/ 491302 w 1306110"/>
              <a:gd name="connsiteY143" fmla="*/ 752110 h 1168763"/>
              <a:gd name="connsiteX144" fmla="*/ 491302 w 1306110"/>
              <a:gd name="connsiteY144" fmla="*/ 699771 h 1168763"/>
              <a:gd name="connsiteX145" fmla="*/ 595979 w 1306110"/>
              <a:gd name="connsiteY145" fmla="*/ 593848 h 1168763"/>
              <a:gd name="connsiteX146" fmla="*/ 713118 w 1306110"/>
              <a:gd name="connsiteY146" fmla="*/ 593848 h 1168763"/>
              <a:gd name="connsiteX147" fmla="*/ 817795 w 1306110"/>
              <a:gd name="connsiteY147" fmla="*/ 699771 h 1168763"/>
              <a:gd name="connsiteX148" fmla="*/ 817795 w 1306110"/>
              <a:gd name="connsiteY148" fmla="*/ 752110 h 1168763"/>
              <a:gd name="connsiteX149" fmla="*/ 891318 w 1306110"/>
              <a:gd name="connsiteY149" fmla="*/ 607556 h 1168763"/>
              <a:gd name="connsiteX150" fmla="*/ 843964 w 1306110"/>
              <a:gd name="connsiteY150" fmla="*/ 607556 h 1168763"/>
              <a:gd name="connsiteX151" fmla="*/ 827764 w 1306110"/>
              <a:gd name="connsiteY151" fmla="*/ 591356 h 1168763"/>
              <a:gd name="connsiteX152" fmla="*/ 843964 w 1306110"/>
              <a:gd name="connsiteY152" fmla="*/ 575156 h 1168763"/>
              <a:gd name="connsiteX153" fmla="*/ 893811 w 1306110"/>
              <a:gd name="connsiteY153" fmla="*/ 575156 h 1168763"/>
              <a:gd name="connsiteX154" fmla="*/ 764210 w 1306110"/>
              <a:gd name="connsiteY154" fmla="*/ 367049 h 1168763"/>
              <a:gd name="connsiteX155" fmla="*/ 670748 w 1306110"/>
              <a:gd name="connsiteY155" fmla="*/ 340879 h 1168763"/>
              <a:gd name="connsiteX156" fmla="*/ 670748 w 1306110"/>
              <a:gd name="connsiteY156" fmla="*/ 388233 h 1168763"/>
              <a:gd name="connsiteX157" fmla="*/ 654548 w 1306110"/>
              <a:gd name="connsiteY157" fmla="*/ 404433 h 1168763"/>
              <a:gd name="connsiteX158" fmla="*/ 638348 w 1306110"/>
              <a:gd name="connsiteY158" fmla="*/ 388233 h 1168763"/>
              <a:gd name="connsiteX159" fmla="*/ 654548 w 1306110"/>
              <a:gd name="connsiteY159" fmla="*/ 236203 h 1168763"/>
              <a:gd name="connsiteX160" fmla="*/ 670748 w 1306110"/>
              <a:gd name="connsiteY160" fmla="*/ 252403 h 1168763"/>
              <a:gd name="connsiteX161" fmla="*/ 670748 w 1306110"/>
              <a:gd name="connsiteY161" fmla="*/ 308480 h 1168763"/>
              <a:gd name="connsiteX162" fmla="*/ 779164 w 1306110"/>
              <a:gd name="connsiteY162" fmla="*/ 337141 h 1168763"/>
              <a:gd name="connsiteX163" fmla="*/ 924965 w 1306110"/>
              <a:gd name="connsiteY163" fmla="*/ 575156 h 1168763"/>
              <a:gd name="connsiteX164" fmla="*/ 982288 w 1306110"/>
              <a:gd name="connsiteY164" fmla="*/ 575156 h 1168763"/>
              <a:gd name="connsiteX165" fmla="*/ 998488 w 1306110"/>
              <a:gd name="connsiteY165" fmla="*/ 591356 h 1168763"/>
              <a:gd name="connsiteX166" fmla="*/ 982288 w 1306110"/>
              <a:gd name="connsiteY166" fmla="*/ 607556 h 1168763"/>
              <a:gd name="connsiteX167" fmla="*/ 923718 w 1306110"/>
              <a:gd name="connsiteY167" fmla="*/ 607556 h 1168763"/>
              <a:gd name="connsiteX168" fmla="*/ 812810 w 1306110"/>
              <a:gd name="connsiteY168" fmla="*/ 798217 h 1168763"/>
              <a:gd name="connsiteX169" fmla="*/ 809072 w 1306110"/>
              <a:gd name="connsiteY169" fmla="*/ 800709 h 1168763"/>
              <a:gd name="connsiteX170" fmla="*/ 670748 w 1306110"/>
              <a:gd name="connsiteY170" fmla="*/ 848063 h 1168763"/>
              <a:gd name="connsiteX171" fmla="*/ 670748 w 1306110"/>
              <a:gd name="connsiteY171" fmla="*/ 904140 h 1168763"/>
              <a:gd name="connsiteX172" fmla="*/ 654548 w 1306110"/>
              <a:gd name="connsiteY172" fmla="*/ 921586 h 1168763"/>
              <a:gd name="connsiteX173" fmla="*/ 638348 w 1306110"/>
              <a:gd name="connsiteY173" fmla="*/ 904140 h 1168763"/>
              <a:gd name="connsiteX174" fmla="*/ 638348 w 1306110"/>
              <a:gd name="connsiteY174" fmla="*/ 848063 h 1168763"/>
              <a:gd name="connsiteX175" fmla="*/ 385378 w 1306110"/>
              <a:gd name="connsiteY175" fmla="*/ 607556 h 1168763"/>
              <a:gd name="connsiteX176" fmla="*/ 329301 w 1306110"/>
              <a:gd name="connsiteY176" fmla="*/ 607556 h 1168763"/>
              <a:gd name="connsiteX177" fmla="*/ 313101 w 1306110"/>
              <a:gd name="connsiteY177" fmla="*/ 591356 h 1168763"/>
              <a:gd name="connsiteX178" fmla="*/ 329301 w 1306110"/>
              <a:gd name="connsiteY178" fmla="*/ 575156 h 1168763"/>
              <a:gd name="connsiteX179" fmla="*/ 384132 w 1306110"/>
              <a:gd name="connsiteY179" fmla="*/ 575156 h 1168763"/>
              <a:gd name="connsiteX180" fmla="*/ 638348 w 1306110"/>
              <a:gd name="connsiteY180" fmla="*/ 308480 h 1168763"/>
              <a:gd name="connsiteX181" fmla="*/ 638348 w 1306110"/>
              <a:gd name="connsiteY181" fmla="*/ 252403 h 1168763"/>
              <a:gd name="connsiteX182" fmla="*/ 654548 w 1306110"/>
              <a:gd name="connsiteY182" fmla="*/ 236203 h 1168763"/>
              <a:gd name="connsiteX183" fmla="*/ 861945 w 1306110"/>
              <a:gd name="connsiteY183" fmla="*/ 175778 h 1168763"/>
              <a:gd name="connsiteX184" fmla="*/ 976984 w 1306110"/>
              <a:gd name="connsiteY184" fmla="*/ 175778 h 1168763"/>
              <a:gd name="connsiteX185" fmla="*/ 1080890 w 1306110"/>
              <a:gd name="connsiteY185" fmla="*/ 280645 h 1168763"/>
              <a:gd name="connsiteX186" fmla="*/ 1080890 w 1306110"/>
              <a:gd name="connsiteY186" fmla="*/ 350557 h 1168763"/>
              <a:gd name="connsiteX187" fmla="*/ 1064809 w 1306110"/>
              <a:gd name="connsiteY187" fmla="*/ 366786 h 1168763"/>
              <a:gd name="connsiteX188" fmla="*/ 1048729 w 1306110"/>
              <a:gd name="connsiteY188" fmla="*/ 350557 h 1168763"/>
              <a:gd name="connsiteX189" fmla="*/ 1048729 w 1306110"/>
              <a:gd name="connsiteY189" fmla="*/ 280645 h 1168763"/>
              <a:gd name="connsiteX190" fmla="*/ 976984 w 1306110"/>
              <a:gd name="connsiteY190" fmla="*/ 208237 h 1168763"/>
              <a:gd name="connsiteX191" fmla="*/ 861945 w 1306110"/>
              <a:gd name="connsiteY191" fmla="*/ 208237 h 1168763"/>
              <a:gd name="connsiteX192" fmla="*/ 790200 w 1306110"/>
              <a:gd name="connsiteY192" fmla="*/ 280645 h 1168763"/>
              <a:gd name="connsiteX193" fmla="*/ 774120 w 1306110"/>
              <a:gd name="connsiteY193" fmla="*/ 296875 h 1168763"/>
              <a:gd name="connsiteX194" fmla="*/ 758039 w 1306110"/>
              <a:gd name="connsiteY194" fmla="*/ 280645 h 1168763"/>
              <a:gd name="connsiteX195" fmla="*/ 861945 w 1306110"/>
              <a:gd name="connsiteY195" fmla="*/ 175778 h 1168763"/>
              <a:gd name="connsiteX196" fmla="*/ 329121 w 1306110"/>
              <a:gd name="connsiteY196" fmla="*/ 175778 h 1168763"/>
              <a:gd name="connsiteX197" fmla="*/ 444162 w 1306110"/>
              <a:gd name="connsiteY197" fmla="*/ 175778 h 1168763"/>
              <a:gd name="connsiteX198" fmla="*/ 548069 w 1306110"/>
              <a:gd name="connsiteY198" fmla="*/ 281331 h 1168763"/>
              <a:gd name="connsiteX199" fmla="*/ 533225 w 1306110"/>
              <a:gd name="connsiteY199" fmla="*/ 297666 h 1168763"/>
              <a:gd name="connsiteX200" fmla="*/ 517144 w 1306110"/>
              <a:gd name="connsiteY200" fmla="*/ 281331 h 1168763"/>
              <a:gd name="connsiteX201" fmla="*/ 444162 w 1306110"/>
              <a:gd name="connsiteY201" fmla="*/ 208449 h 1168763"/>
              <a:gd name="connsiteX202" fmla="*/ 329121 w 1306110"/>
              <a:gd name="connsiteY202" fmla="*/ 208449 h 1168763"/>
              <a:gd name="connsiteX203" fmla="*/ 257376 w 1306110"/>
              <a:gd name="connsiteY203" fmla="*/ 281331 h 1168763"/>
              <a:gd name="connsiteX204" fmla="*/ 257376 w 1306110"/>
              <a:gd name="connsiteY204" fmla="*/ 350443 h 1168763"/>
              <a:gd name="connsiteX205" fmla="*/ 241295 w 1306110"/>
              <a:gd name="connsiteY205" fmla="*/ 366778 h 1168763"/>
              <a:gd name="connsiteX206" fmla="*/ 225214 w 1306110"/>
              <a:gd name="connsiteY206" fmla="*/ 350443 h 1168763"/>
              <a:gd name="connsiteX207" fmla="*/ 225214 w 1306110"/>
              <a:gd name="connsiteY207" fmla="*/ 281331 h 1168763"/>
              <a:gd name="connsiteX208" fmla="*/ 329121 w 1306110"/>
              <a:gd name="connsiteY208" fmla="*/ 175778 h 1168763"/>
              <a:gd name="connsiteX209" fmla="*/ 920084 w 1306110"/>
              <a:gd name="connsiteY209" fmla="*/ 32317 h 1168763"/>
              <a:gd name="connsiteX210" fmla="*/ 867025 w 1306110"/>
              <a:gd name="connsiteY210" fmla="*/ 84521 h 1168763"/>
              <a:gd name="connsiteX211" fmla="*/ 920084 w 1306110"/>
              <a:gd name="connsiteY211" fmla="*/ 137969 h 1168763"/>
              <a:gd name="connsiteX212" fmla="*/ 971909 w 1306110"/>
              <a:gd name="connsiteY212" fmla="*/ 84521 h 1168763"/>
              <a:gd name="connsiteX213" fmla="*/ 943529 w 1306110"/>
              <a:gd name="connsiteY213" fmla="*/ 37289 h 1168763"/>
              <a:gd name="connsiteX214" fmla="*/ 920084 w 1306110"/>
              <a:gd name="connsiteY214" fmla="*/ 32317 h 1168763"/>
              <a:gd name="connsiteX215" fmla="*/ 386025 w 1306110"/>
              <a:gd name="connsiteY215" fmla="*/ 32317 h 1168763"/>
              <a:gd name="connsiteX216" fmla="*/ 334199 w 1306110"/>
              <a:gd name="connsiteY216" fmla="*/ 84521 h 1168763"/>
              <a:gd name="connsiteX217" fmla="*/ 386025 w 1306110"/>
              <a:gd name="connsiteY217" fmla="*/ 137969 h 1168763"/>
              <a:gd name="connsiteX218" fmla="*/ 439085 w 1306110"/>
              <a:gd name="connsiteY218" fmla="*/ 84521 h 1168763"/>
              <a:gd name="connsiteX219" fmla="*/ 410704 w 1306110"/>
              <a:gd name="connsiteY219" fmla="*/ 37289 h 1168763"/>
              <a:gd name="connsiteX220" fmla="*/ 386025 w 1306110"/>
              <a:gd name="connsiteY220" fmla="*/ 32317 h 1168763"/>
              <a:gd name="connsiteX221" fmla="*/ 920084 w 1306110"/>
              <a:gd name="connsiteY221" fmla="*/ 0 h 1168763"/>
              <a:gd name="connsiteX222" fmla="*/ 958336 w 1306110"/>
              <a:gd name="connsiteY222" fmla="*/ 8701 h 1168763"/>
              <a:gd name="connsiteX223" fmla="*/ 1003991 w 1306110"/>
              <a:gd name="connsiteY223" fmla="*/ 84521 h 1168763"/>
              <a:gd name="connsiteX224" fmla="*/ 920084 w 1306110"/>
              <a:gd name="connsiteY224" fmla="*/ 169043 h 1168763"/>
              <a:gd name="connsiteX225" fmla="*/ 834943 w 1306110"/>
              <a:gd name="connsiteY225" fmla="*/ 84521 h 1168763"/>
              <a:gd name="connsiteX226" fmla="*/ 920084 w 1306110"/>
              <a:gd name="connsiteY226" fmla="*/ 0 h 1168763"/>
              <a:gd name="connsiteX227" fmla="*/ 386025 w 1306110"/>
              <a:gd name="connsiteY227" fmla="*/ 0 h 1168763"/>
              <a:gd name="connsiteX228" fmla="*/ 425512 w 1306110"/>
              <a:gd name="connsiteY228" fmla="*/ 8701 h 1168763"/>
              <a:gd name="connsiteX229" fmla="*/ 471168 w 1306110"/>
              <a:gd name="connsiteY229" fmla="*/ 84521 h 1168763"/>
              <a:gd name="connsiteX230" fmla="*/ 386025 w 1306110"/>
              <a:gd name="connsiteY230" fmla="*/ 169043 h 1168763"/>
              <a:gd name="connsiteX231" fmla="*/ 302116 w 1306110"/>
              <a:gd name="connsiteY231" fmla="*/ 84521 h 1168763"/>
              <a:gd name="connsiteX232" fmla="*/ 386025 w 1306110"/>
              <a:gd name="connsiteY232" fmla="*/ 0 h 116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306110" h="1168763">
                <a:moveTo>
                  <a:pt x="861945" y="994240"/>
                </a:moveTo>
                <a:lnTo>
                  <a:pt x="976984" y="994240"/>
                </a:lnTo>
                <a:cubicBezTo>
                  <a:pt x="1035122" y="994240"/>
                  <a:pt x="1080890" y="1041951"/>
                  <a:pt x="1080890" y="1100963"/>
                </a:cubicBezTo>
                <a:lnTo>
                  <a:pt x="1080890" y="1152440"/>
                </a:lnTo>
                <a:cubicBezTo>
                  <a:pt x="1080890" y="1162485"/>
                  <a:pt x="1074705" y="1168763"/>
                  <a:pt x="1064809" y="1168763"/>
                </a:cubicBezTo>
                <a:cubicBezTo>
                  <a:pt x="1056150" y="1168763"/>
                  <a:pt x="1048729" y="1162485"/>
                  <a:pt x="1048729" y="1152440"/>
                </a:cubicBezTo>
                <a:lnTo>
                  <a:pt x="1048729" y="1100963"/>
                </a:lnTo>
                <a:cubicBezTo>
                  <a:pt x="1048729" y="1059529"/>
                  <a:pt x="1016567" y="1028140"/>
                  <a:pt x="976984" y="1028140"/>
                </a:cubicBezTo>
                <a:lnTo>
                  <a:pt x="861945" y="1028140"/>
                </a:lnTo>
                <a:cubicBezTo>
                  <a:pt x="822362" y="1028140"/>
                  <a:pt x="790200" y="1059529"/>
                  <a:pt x="790200" y="1100963"/>
                </a:cubicBezTo>
                <a:lnTo>
                  <a:pt x="790200" y="1152440"/>
                </a:lnTo>
                <a:cubicBezTo>
                  <a:pt x="790200" y="1161229"/>
                  <a:pt x="782779" y="1168763"/>
                  <a:pt x="774120" y="1168763"/>
                </a:cubicBezTo>
                <a:cubicBezTo>
                  <a:pt x="764224" y="1168763"/>
                  <a:pt x="758039" y="1161229"/>
                  <a:pt x="758039" y="1152440"/>
                </a:cubicBezTo>
                <a:lnTo>
                  <a:pt x="758039" y="1100963"/>
                </a:lnTo>
                <a:cubicBezTo>
                  <a:pt x="758039" y="1041951"/>
                  <a:pt x="805044" y="994240"/>
                  <a:pt x="861945" y="994240"/>
                </a:cubicBezTo>
                <a:close/>
                <a:moveTo>
                  <a:pt x="329121" y="994240"/>
                </a:moveTo>
                <a:lnTo>
                  <a:pt x="444162" y="994240"/>
                </a:lnTo>
                <a:cubicBezTo>
                  <a:pt x="501063" y="994240"/>
                  <a:pt x="548069" y="1041951"/>
                  <a:pt x="548069" y="1100963"/>
                </a:cubicBezTo>
                <a:lnTo>
                  <a:pt x="548069" y="1152440"/>
                </a:lnTo>
                <a:cubicBezTo>
                  <a:pt x="548069" y="1162485"/>
                  <a:pt x="541884" y="1168763"/>
                  <a:pt x="533225" y="1168763"/>
                </a:cubicBezTo>
                <a:cubicBezTo>
                  <a:pt x="523329" y="1168763"/>
                  <a:pt x="517144" y="1162485"/>
                  <a:pt x="517144" y="1152440"/>
                </a:cubicBezTo>
                <a:lnTo>
                  <a:pt x="517144" y="1100963"/>
                </a:lnTo>
                <a:cubicBezTo>
                  <a:pt x="517144" y="1059529"/>
                  <a:pt x="483745" y="1028140"/>
                  <a:pt x="444162" y="1028140"/>
                </a:cubicBezTo>
                <a:lnTo>
                  <a:pt x="329121" y="1028140"/>
                </a:lnTo>
                <a:cubicBezTo>
                  <a:pt x="289538" y="1028140"/>
                  <a:pt x="257376" y="1059529"/>
                  <a:pt x="257376" y="1100963"/>
                </a:cubicBezTo>
                <a:lnTo>
                  <a:pt x="257376" y="1152440"/>
                </a:lnTo>
                <a:cubicBezTo>
                  <a:pt x="257376" y="1161229"/>
                  <a:pt x="249954" y="1168763"/>
                  <a:pt x="241295" y="1168763"/>
                </a:cubicBezTo>
                <a:cubicBezTo>
                  <a:pt x="232636" y="1168763"/>
                  <a:pt x="225214" y="1161229"/>
                  <a:pt x="225214" y="1152440"/>
                </a:cubicBezTo>
                <a:lnTo>
                  <a:pt x="225214" y="1100963"/>
                </a:lnTo>
                <a:cubicBezTo>
                  <a:pt x="225214" y="1041951"/>
                  <a:pt x="270983" y="994240"/>
                  <a:pt x="329121" y="994240"/>
                </a:cubicBezTo>
                <a:close/>
                <a:moveTo>
                  <a:pt x="920084" y="850546"/>
                </a:moveTo>
                <a:cubicBezTo>
                  <a:pt x="890470" y="850546"/>
                  <a:pt x="867025" y="875225"/>
                  <a:pt x="867025" y="903605"/>
                </a:cubicBezTo>
                <a:cubicBezTo>
                  <a:pt x="867025" y="931986"/>
                  <a:pt x="890470" y="955430"/>
                  <a:pt x="920084" y="955430"/>
                </a:cubicBezTo>
                <a:cubicBezTo>
                  <a:pt x="948464" y="955430"/>
                  <a:pt x="971909" y="931986"/>
                  <a:pt x="971909" y="903605"/>
                </a:cubicBezTo>
                <a:cubicBezTo>
                  <a:pt x="971909" y="883862"/>
                  <a:pt x="960804" y="865353"/>
                  <a:pt x="943529" y="856716"/>
                </a:cubicBezTo>
                <a:cubicBezTo>
                  <a:pt x="936125" y="853014"/>
                  <a:pt x="927488" y="850546"/>
                  <a:pt x="920084" y="850546"/>
                </a:cubicBezTo>
                <a:close/>
                <a:moveTo>
                  <a:pt x="386025" y="850546"/>
                </a:moveTo>
                <a:cubicBezTo>
                  <a:pt x="357644" y="850546"/>
                  <a:pt x="334199" y="875225"/>
                  <a:pt x="334199" y="903605"/>
                </a:cubicBezTo>
                <a:cubicBezTo>
                  <a:pt x="334199" y="931986"/>
                  <a:pt x="357644" y="955430"/>
                  <a:pt x="386025" y="955430"/>
                </a:cubicBezTo>
                <a:cubicBezTo>
                  <a:pt x="415640" y="955430"/>
                  <a:pt x="439085" y="931986"/>
                  <a:pt x="439085" y="903605"/>
                </a:cubicBezTo>
                <a:cubicBezTo>
                  <a:pt x="439085" y="883862"/>
                  <a:pt x="427980" y="865353"/>
                  <a:pt x="410704" y="856716"/>
                </a:cubicBezTo>
                <a:cubicBezTo>
                  <a:pt x="403300" y="853014"/>
                  <a:pt x="395897" y="850546"/>
                  <a:pt x="386025" y="850546"/>
                </a:cubicBezTo>
                <a:close/>
                <a:moveTo>
                  <a:pt x="920084" y="818464"/>
                </a:moveTo>
                <a:cubicBezTo>
                  <a:pt x="933657" y="818464"/>
                  <a:pt x="945996" y="822166"/>
                  <a:pt x="958336" y="828336"/>
                </a:cubicBezTo>
                <a:cubicBezTo>
                  <a:pt x="985482" y="843143"/>
                  <a:pt x="1003991" y="871523"/>
                  <a:pt x="1003991" y="903605"/>
                </a:cubicBezTo>
                <a:cubicBezTo>
                  <a:pt x="1003991" y="950494"/>
                  <a:pt x="965739" y="987512"/>
                  <a:pt x="920084" y="987512"/>
                </a:cubicBezTo>
                <a:cubicBezTo>
                  <a:pt x="873195" y="987512"/>
                  <a:pt x="834943" y="950494"/>
                  <a:pt x="834943" y="903605"/>
                </a:cubicBezTo>
                <a:cubicBezTo>
                  <a:pt x="834943" y="856716"/>
                  <a:pt x="873195" y="818464"/>
                  <a:pt x="920084" y="818464"/>
                </a:cubicBezTo>
                <a:close/>
                <a:moveTo>
                  <a:pt x="386025" y="818464"/>
                </a:moveTo>
                <a:cubicBezTo>
                  <a:pt x="399599" y="818464"/>
                  <a:pt x="413172" y="822166"/>
                  <a:pt x="425512" y="828336"/>
                </a:cubicBezTo>
                <a:cubicBezTo>
                  <a:pt x="453893" y="843143"/>
                  <a:pt x="471168" y="871523"/>
                  <a:pt x="471168" y="903605"/>
                </a:cubicBezTo>
                <a:cubicBezTo>
                  <a:pt x="471168" y="950494"/>
                  <a:pt x="432915" y="987512"/>
                  <a:pt x="386025" y="987512"/>
                </a:cubicBezTo>
                <a:cubicBezTo>
                  <a:pt x="340369" y="987512"/>
                  <a:pt x="302116" y="950494"/>
                  <a:pt x="302116" y="903605"/>
                </a:cubicBezTo>
                <a:cubicBezTo>
                  <a:pt x="302116" y="856716"/>
                  <a:pt x="340369" y="818464"/>
                  <a:pt x="386025" y="818464"/>
                </a:cubicBezTo>
                <a:close/>
                <a:moveTo>
                  <a:pt x="595979" y="626248"/>
                </a:moveTo>
                <a:cubicBezTo>
                  <a:pt x="556102" y="626248"/>
                  <a:pt x="523702" y="658648"/>
                  <a:pt x="523702" y="699771"/>
                </a:cubicBezTo>
                <a:lnTo>
                  <a:pt x="523702" y="777033"/>
                </a:lnTo>
                <a:cubicBezTo>
                  <a:pt x="532425" y="783263"/>
                  <a:pt x="542394" y="788248"/>
                  <a:pt x="551117" y="793233"/>
                </a:cubicBezTo>
                <a:lnTo>
                  <a:pt x="551117" y="734663"/>
                </a:lnTo>
                <a:cubicBezTo>
                  <a:pt x="551117" y="724694"/>
                  <a:pt x="558594" y="717217"/>
                  <a:pt x="568563" y="717217"/>
                </a:cubicBezTo>
                <a:cubicBezTo>
                  <a:pt x="577286" y="717217"/>
                  <a:pt x="584763" y="724694"/>
                  <a:pt x="584763" y="734663"/>
                </a:cubicBezTo>
                <a:lnTo>
                  <a:pt x="584763" y="805694"/>
                </a:lnTo>
                <a:cubicBezTo>
                  <a:pt x="602210" y="810679"/>
                  <a:pt x="619656" y="814417"/>
                  <a:pt x="638348" y="815663"/>
                </a:cubicBezTo>
                <a:lnTo>
                  <a:pt x="638348" y="768310"/>
                </a:lnTo>
                <a:cubicBezTo>
                  <a:pt x="638348" y="759587"/>
                  <a:pt x="645825" y="752110"/>
                  <a:pt x="654548" y="752110"/>
                </a:cubicBezTo>
                <a:cubicBezTo>
                  <a:pt x="663271" y="752110"/>
                  <a:pt x="670748" y="759587"/>
                  <a:pt x="670748" y="768310"/>
                </a:cubicBezTo>
                <a:lnTo>
                  <a:pt x="670748" y="815663"/>
                </a:lnTo>
                <a:cubicBezTo>
                  <a:pt x="689441" y="814417"/>
                  <a:pt x="706887" y="810679"/>
                  <a:pt x="724333" y="805694"/>
                </a:cubicBezTo>
                <a:lnTo>
                  <a:pt x="724333" y="734663"/>
                </a:lnTo>
                <a:cubicBezTo>
                  <a:pt x="724333" y="724694"/>
                  <a:pt x="731810" y="717217"/>
                  <a:pt x="740533" y="717217"/>
                </a:cubicBezTo>
                <a:cubicBezTo>
                  <a:pt x="750502" y="717217"/>
                  <a:pt x="756733" y="724694"/>
                  <a:pt x="756733" y="734663"/>
                </a:cubicBezTo>
                <a:lnTo>
                  <a:pt x="756733" y="793233"/>
                </a:lnTo>
                <a:cubicBezTo>
                  <a:pt x="766702" y="788248"/>
                  <a:pt x="776672" y="783263"/>
                  <a:pt x="785395" y="777033"/>
                </a:cubicBezTo>
                <a:lnTo>
                  <a:pt x="785395" y="699771"/>
                </a:lnTo>
                <a:cubicBezTo>
                  <a:pt x="785395" y="658648"/>
                  <a:pt x="752995" y="626248"/>
                  <a:pt x="713118" y="626248"/>
                </a:cubicBezTo>
                <a:close/>
                <a:moveTo>
                  <a:pt x="1085925" y="593250"/>
                </a:moveTo>
                <a:lnTo>
                  <a:pt x="1200966" y="593250"/>
                </a:lnTo>
                <a:cubicBezTo>
                  <a:pt x="1259104" y="593250"/>
                  <a:pt x="1306110" y="640384"/>
                  <a:pt x="1306110" y="698682"/>
                </a:cubicBezTo>
                <a:lnTo>
                  <a:pt x="1306110" y="768142"/>
                </a:lnTo>
                <a:cubicBezTo>
                  <a:pt x="1306110" y="775584"/>
                  <a:pt x="1298688" y="784267"/>
                  <a:pt x="1290029" y="784267"/>
                </a:cubicBezTo>
                <a:cubicBezTo>
                  <a:pt x="1280133" y="784267"/>
                  <a:pt x="1273948" y="775584"/>
                  <a:pt x="1273948" y="768142"/>
                </a:cubicBezTo>
                <a:lnTo>
                  <a:pt x="1273948" y="698682"/>
                </a:lnTo>
                <a:cubicBezTo>
                  <a:pt x="1273948" y="657749"/>
                  <a:pt x="1241786" y="625500"/>
                  <a:pt x="1200966" y="625500"/>
                </a:cubicBezTo>
                <a:lnTo>
                  <a:pt x="1085925" y="625500"/>
                </a:lnTo>
                <a:cubicBezTo>
                  <a:pt x="1047579" y="625500"/>
                  <a:pt x="1014180" y="657749"/>
                  <a:pt x="1014180" y="698682"/>
                </a:cubicBezTo>
                <a:cubicBezTo>
                  <a:pt x="1014180" y="707364"/>
                  <a:pt x="1006758" y="713566"/>
                  <a:pt x="999336" y="713566"/>
                </a:cubicBezTo>
                <a:cubicBezTo>
                  <a:pt x="989440" y="713566"/>
                  <a:pt x="983255" y="707364"/>
                  <a:pt x="983255" y="698682"/>
                </a:cubicBezTo>
                <a:cubicBezTo>
                  <a:pt x="983255" y="640384"/>
                  <a:pt x="1029024" y="593250"/>
                  <a:pt x="1085925" y="593250"/>
                </a:cubicBezTo>
                <a:close/>
                <a:moveTo>
                  <a:pt x="105266" y="593250"/>
                </a:moveTo>
                <a:lnTo>
                  <a:pt x="221811" y="593250"/>
                </a:lnTo>
                <a:cubicBezTo>
                  <a:pt x="280709" y="593250"/>
                  <a:pt x="328330" y="641000"/>
                  <a:pt x="328330" y="700060"/>
                </a:cubicBezTo>
                <a:cubicBezTo>
                  <a:pt x="328330" y="708856"/>
                  <a:pt x="320811" y="715139"/>
                  <a:pt x="310785" y="715139"/>
                </a:cubicBezTo>
                <a:cubicBezTo>
                  <a:pt x="302013" y="715139"/>
                  <a:pt x="295747" y="708856"/>
                  <a:pt x="295747" y="700060"/>
                </a:cubicBezTo>
                <a:cubicBezTo>
                  <a:pt x="295747" y="658592"/>
                  <a:pt x="261912" y="625921"/>
                  <a:pt x="221811" y="625921"/>
                </a:cubicBezTo>
                <a:lnTo>
                  <a:pt x="105266" y="625921"/>
                </a:lnTo>
                <a:cubicBezTo>
                  <a:pt x="65165" y="625921"/>
                  <a:pt x="32582" y="658592"/>
                  <a:pt x="32582" y="700060"/>
                </a:cubicBezTo>
                <a:lnTo>
                  <a:pt x="32582" y="767915"/>
                </a:lnTo>
                <a:cubicBezTo>
                  <a:pt x="32582" y="777968"/>
                  <a:pt x="25063" y="784251"/>
                  <a:pt x="16291" y="784251"/>
                </a:cubicBezTo>
                <a:cubicBezTo>
                  <a:pt x="7519" y="784251"/>
                  <a:pt x="0" y="777968"/>
                  <a:pt x="0" y="767915"/>
                </a:cubicBezTo>
                <a:lnTo>
                  <a:pt x="0" y="700060"/>
                </a:lnTo>
                <a:cubicBezTo>
                  <a:pt x="0" y="641000"/>
                  <a:pt x="47620" y="593250"/>
                  <a:pt x="105266" y="593250"/>
                </a:cubicBezTo>
                <a:close/>
                <a:moveTo>
                  <a:pt x="1144679" y="444061"/>
                </a:moveTo>
                <a:cubicBezTo>
                  <a:pt x="1116090" y="444061"/>
                  <a:pt x="1092474" y="467506"/>
                  <a:pt x="1092474" y="495886"/>
                </a:cubicBezTo>
                <a:cubicBezTo>
                  <a:pt x="1092474" y="525501"/>
                  <a:pt x="1116090" y="547711"/>
                  <a:pt x="1144679" y="547711"/>
                </a:cubicBezTo>
                <a:cubicBezTo>
                  <a:pt x="1174510" y="547711"/>
                  <a:pt x="1198126" y="525501"/>
                  <a:pt x="1198126" y="495886"/>
                </a:cubicBezTo>
                <a:cubicBezTo>
                  <a:pt x="1198126" y="476143"/>
                  <a:pt x="1186939" y="458868"/>
                  <a:pt x="1168295" y="448997"/>
                </a:cubicBezTo>
                <a:cubicBezTo>
                  <a:pt x="1160837" y="446529"/>
                  <a:pt x="1153379" y="444061"/>
                  <a:pt x="1144679" y="444061"/>
                </a:cubicBezTo>
                <a:close/>
                <a:moveTo>
                  <a:pt x="655796" y="444061"/>
                </a:moveTo>
                <a:cubicBezTo>
                  <a:pt x="627208" y="444061"/>
                  <a:pt x="603592" y="467506"/>
                  <a:pt x="603592" y="495886"/>
                </a:cubicBezTo>
                <a:cubicBezTo>
                  <a:pt x="603592" y="525501"/>
                  <a:pt x="627208" y="547711"/>
                  <a:pt x="655796" y="547711"/>
                </a:cubicBezTo>
                <a:cubicBezTo>
                  <a:pt x="684383" y="547711"/>
                  <a:pt x="707999" y="525501"/>
                  <a:pt x="707999" y="495886"/>
                </a:cubicBezTo>
                <a:cubicBezTo>
                  <a:pt x="707999" y="476143"/>
                  <a:pt x="698055" y="458868"/>
                  <a:pt x="680654" y="448997"/>
                </a:cubicBezTo>
                <a:cubicBezTo>
                  <a:pt x="673197" y="446529"/>
                  <a:pt x="664496" y="444061"/>
                  <a:pt x="655796" y="444061"/>
                </a:cubicBezTo>
                <a:close/>
                <a:moveTo>
                  <a:pt x="161422" y="444061"/>
                </a:moveTo>
                <a:cubicBezTo>
                  <a:pt x="131591" y="444061"/>
                  <a:pt x="107975" y="467506"/>
                  <a:pt x="107975" y="495886"/>
                </a:cubicBezTo>
                <a:cubicBezTo>
                  <a:pt x="107975" y="525501"/>
                  <a:pt x="131591" y="547711"/>
                  <a:pt x="161422" y="547711"/>
                </a:cubicBezTo>
                <a:cubicBezTo>
                  <a:pt x="190009" y="547711"/>
                  <a:pt x="213625" y="525501"/>
                  <a:pt x="213625" y="495886"/>
                </a:cubicBezTo>
                <a:cubicBezTo>
                  <a:pt x="213625" y="476143"/>
                  <a:pt x="202438" y="458868"/>
                  <a:pt x="185037" y="448997"/>
                </a:cubicBezTo>
                <a:cubicBezTo>
                  <a:pt x="177580" y="446529"/>
                  <a:pt x="168879" y="444061"/>
                  <a:pt x="161422" y="444061"/>
                </a:cubicBezTo>
                <a:close/>
                <a:moveTo>
                  <a:pt x="1144679" y="411979"/>
                </a:moveTo>
                <a:cubicBezTo>
                  <a:pt x="1158351" y="411979"/>
                  <a:pt x="1172024" y="415681"/>
                  <a:pt x="1184453" y="421851"/>
                </a:cubicBezTo>
                <a:cubicBezTo>
                  <a:pt x="1211799" y="435424"/>
                  <a:pt x="1229200" y="465038"/>
                  <a:pt x="1229200" y="495886"/>
                </a:cubicBezTo>
                <a:cubicBezTo>
                  <a:pt x="1229200" y="542776"/>
                  <a:pt x="1191911" y="581027"/>
                  <a:pt x="1144679" y="581027"/>
                </a:cubicBezTo>
                <a:cubicBezTo>
                  <a:pt x="1098689" y="581027"/>
                  <a:pt x="1060157" y="542776"/>
                  <a:pt x="1060157" y="495886"/>
                </a:cubicBezTo>
                <a:cubicBezTo>
                  <a:pt x="1060157" y="448997"/>
                  <a:pt x="1098689" y="411979"/>
                  <a:pt x="1144679" y="411979"/>
                </a:cubicBezTo>
                <a:close/>
                <a:moveTo>
                  <a:pt x="655796" y="411979"/>
                </a:moveTo>
                <a:cubicBezTo>
                  <a:pt x="669468" y="411979"/>
                  <a:pt x="683140" y="415681"/>
                  <a:pt x="694327" y="421851"/>
                </a:cubicBezTo>
                <a:cubicBezTo>
                  <a:pt x="722914" y="435424"/>
                  <a:pt x="740315" y="465038"/>
                  <a:pt x="740315" y="495886"/>
                </a:cubicBezTo>
                <a:cubicBezTo>
                  <a:pt x="740315" y="542776"/>
                  <a:pt x="703027" y="581027"/>
                  <a:pt x="655796" y="581027"/>
                </a:cubicBezTo>
                <a:cubicBezTo>
                  <a:pt x="608564" y="581027"/>
                  <a:pt x="571276" y="542776"/>
                  <a:pt x="571276" y="495886"/>
                </a:cubicBezTo>
                <a:cubicBezTo>
                  <a:pt x="571276" y="448997"/>
                  <a:pt x="608564" y="411979"/>
                  <a:pt x="655796" y="411979"/>
                </a:cubicBezTo>
                <a:close/>
                <a:moveTo>
                  <a:pt x="161422" y="411979"/>
                </a:moveTo>
                <a:cubicBezTo>
                  <a:pt x="175094" y="411979"/>
                  <a:pt x="188766" y="415681"/>
                  <a:pt x="199953" y="421851"/>
                </a:cubicBezTo>
                <a:cubicBezTo>
                  <a:pt x="228540" y="435424"/>
                  <a:pt x="245941" y="465038"/>
                  <a:pt x="245941" y="495886"/>
                </a:cubicBezTo>
                <a:cubicBezTo>
                  <a:pt x="245941" y="542776"/>
                  <a:pt x="207410" y="581027"/>
                  <a:pt x="161422" y="581027"/>
                </a:cubicBezTo>
                <a:cubicBezTo>
                  <a:pt x="114190" y="581027"/>
                  <a:pt x="76902" y="542776"/>
                  <a:pt x="76902" y="495886"/>
                </a:cubicBezTo>
                <a:cubicBezTo>
                  <a:pt x="76902" y="448997"/>
                  <a:pt x="114190" y="411979"/>
                  <a:pt x="161422" y="411979"/>
                </a:cubicBezTo>
                <a:close/>
                <a:moveTo>
                  <a:pt x="638348" y="340879"/>
                </a:moveTo>
                <a:cubicBezTo>
                  <a:pt x="516225" y="349602"/>
                  <a:pt x="417778" y="450541"/>
                  <a:pt x="416532" y="575156"/>
                </a:cubicBezTo>
                <a:lnTo>
                  <a:pt x="465132" y="575156"/>
                </a:lnTo>
                <a:cubicBezTo>
                  <a:pt x="473855" y="575156"/>
                  <a:pt x="480086" y="581387"/>
                  <a:pt x="480086" y="591356"/>
                </a:cubicBezTo>
                <a:cubicBezTo>
                  <a:pt x="480086" y="600079"/>
                  <a:pt x="473855" y="607556"/>
                  <a:pt x="465132" y="607556"/>
                </a:cubicBezTo>
                <a:lnTo>
                  <a:pt x="417778" y="607556"/>
                </a:lnTo>
                <a:cubicBezTo>
                  <a:pt x="425255" y="663633"/>
                  <a:pt x="451425" y="714725"/>
                  <a:pt x="491302" y="752110"/>
                </a:cubicBezTo>
                <a:lnTo>
                  <a:pt x="491302" y="699771"/>
                </a:lnTo>
                <a:cubicBezTo>
                  <a:pt x="491302" y="641202"/>
                  <a:pt x="538656" y="593848"/>
                  <a:pt x="595979" y="593848"/>
                </a:cubicBezTo>
                <a:lnTo>
                  <a:pt x="713118" y="593848"/>
                </a:lnTo>
                <a:cubicBezTo>
                  <a:pt x="770441" y="593848"/>
                  <a:pt x="817795" y="641202"/>
                  <a:pt x="817795" y="699771"/>
                </a:cubicBezTo>
                <a:lnTo>
                  <a:pt x="817795" y="752110"/>
                </a:lnTo>
                <a:cubicBezTo>
                  <a:pt x="857672" y="714725"/>
                  <a:pt x="883841" y="663633"/>
                  <a:pt x="891318" y="607556"/>
                </a:cubicBezTo>
                <a:lnTo>
                  <a:pt x="843964" y="607556"/>
                </a:lnTo>
                <a:cubicBezTo>
                  <a:pt x="835241" y="607556"/>
                  <a:pt x="827764" y="600079"/>
                  <a:pt x="827764" y="591356"/>
                </a:cubicBezTo>
                <a:cubicBezTo>
                  <a:pt x="827764" y="581387"/>
                  <a:pt x="835241" y="575156"/>
                  <a:pt x="843964" y="575156"/>
                </a:cubicBezTo>
                <a:lnTo>
                  <a:pt x="893811" y="575156"/>
                </a:lnTo>
                <a:cubicBezTo>
                  <a:pt x="891318" y="486680"/>
                  <a:pt x="842718" y="406925"/>
                  <a:pt x="764210" y="367049"/>
                </a:cubicBezTo>
                <a:cubicBezTo>
                  <a:pt x="734302" y="350849"/>
                  <a:pt x="703148" y="343372"/>
                  <a:pt x="670748" y="340879"/>
                </a:cubicBezTo>
                <a:lnTo>
                  <a:pt x="670748" y="388233"/>
                </a:lnTo>
                <a:cubicBezTo>
                  <a:pt x="670748" y="398202"/>
                  <a:pt x="663271" y="404433"/>
                  <a:pt x="654548" y="404433"/>
                </a:cubicBezTo>
                <a:cubicBezTo>
                  <a:pt x="645825" y="404433"/>
                  <a:pt x="638348" y="398202"/>
                  <a:pt x="638348" y="388233"/>
                </a:cubicBezTo>
                <a:close/>
                <a:moveTo>
                  <a:pt x="654548" y="236203"/>
                </a:moveTo>
                <a:cubicBezTo>
                  <a:pt x="663271" y="236203"/>
                  <a:pt x="670748" y="243680"/>
                  <a:pt x="670748" y="252403"/>
                </a:cubicBezTo>
                <a:lnTo>
                  <a:pt x="670748" y="308480"/>
                </a:lnTo>
                <a:cubicBezTo>
                  <a:pt x="708133" y="309726"/>
                  <a:pt x="745518" y="320941"/>
                  <a:pt x="779164" y="337141"/>
                </a:cubicBezTo>
                <a:cubicBezTo>
                  <a:pt x="867641" y="384495"/>
                  <a:pt x="923718" y="474218"/>
                  <a:pt x="924965" y="575156"/>
                </a:cubicBezTo>
                <a:lnTo>
                  <a:pt x="982288" y="575156"/>
                </a:lnTo>
                <a:cubicBezTo>
                  <a:pt x="991011" y="575156"/>
                  <a:pt x="998488" y="581387"/>
                  <a:pt x="998488" y="591356"/>
                </a:cubicBezTo>
                <a:cubicBezTo>
                  <a:pt x="998488" y="600079"/>
                  <a:pt x="991011" y="607556"/>
                  <a:pt x="982288" y="607556"/>
                </a:cubicBezTo>
                <a:lnTo>
                  <a:pt x="923718" y="607556"/>
                </a:lnTo>
                <a:cubicBezTo>
                  <a:pt x="914995" y="686064"/>
                  <a:pt x="873872" y="753356"/>
                  <a:pt x="812810" y="798217"/>
                </a:cubicBezTo>
                <a:cubicBezTo>
                  <a:pt x="811564" y="799463"/>
                  <a:pt x="810318" y="799463"/>
                  <a:pt x="809072" y="800709"/>
                </a:cubicBezTo>
                <a:cubicBezTo>
                  <a:pt x="769195" y="828125"/>
                  <a:pt x="721841" y="845571"/>
                  <a:pt x="670748" y="848063"/>
                </a:cubicBezTo>
                <a:lnTo>
                  <a:pt x="670748" y="904140"/>
                </a:lnTo>
                <a:cubicBezTo>
                  <a:pt x="670748" y="914109"/>
                  <a:pt x="663271" y="921586"/>
                  <a:pt x="654548" y="921586"/>
                </a:cubicBezTo>
                <a:cubicBezTo>
                  <a:pt x="645825" y="921586"/>
                  <a:pt x="638348" y="914109"/>
                  <a:pt x="638348" y="904140"/>
                </a:cubicBezTo>
                <a:lnTo>
                  <a:pt x="638348" y="848063"/>
                </a:lnTo>
                <a:cubicBezTo>
                  <a:pt x="506255" y="840586"/>
                  <a:pt x="399086" y="737156"/>
                  <a:pt x="385378" y="607556"/>
                </a:cubicBezTo>
                <a:lnTo>
                  <a:pt x="329301" y="607556"/>
                </a:lnTo>
                <a:cubicBezTo>
                  <a:pt x="320578" y="607556"/>
                  <a:pt x="313101" y="600079"/>
                  <a:pt x="313101" y="591356"/>
                </a:cubicBezTo>
                <a:cubicBezTo>
                  <a:pt x="313101" y="581387"/>
                  <a:pt x="320578" y="575156"/>
                  <a:pt x="329301" y="575156"/>
                </a:cubicBezTo>
                <a:lnTo>
                  <a:pt x="384132" y="575156"/>
                </a:lnTo>
                <a:cubicBezTo>
                  <a:pt x="386624" y="431849"/>
                  <a:pt x="498779" y="315956"/>
                  <a:pt x="638348" y="308480"/>
                </a:cubicBezTo>
                <a:lnTo>
                  <a:pt x="638348" y="252403"/>
                </a:lnTo>
                <a:cubicBezTo>
                  <a:pt x="638348" y="243680"/>
                  <a:pt x="645825" y="236203"/>
                  <a:pt x="654548" y="236203"/>
                </a:cubicBezTo>
                <a:close/>
                <a:moveTo>
                  <a:pt x="861945" y="175778"/>
                </a:moveTo>
                <a:lnTo>
                  <a:pt x="976984" y="175778"/>
                </a:lnTo>
                <a:cubicBezTo>
                  <a:pt x="1035122" y="175778"/>
                  <a:pt x="1080890" y="221969"/>
                  <a:pt x="1080890" y="280645"/>
                </a:cubicBezTo>
                <a:lnTo>
                  <a:pt x="1080890" y="350557"/>
                </a:lnTo>
                <a:cubicBezTo>
                  <a:pt x="1080890" y="359296"/>
                  <a:pt x="1074705" y="366786"/>
                  <a:pt x="1064809" y="366786"/>
                </a:cubicBezTo>
                <a:cubicBezTo>
                  <a:pt x="1056150" y="366786"/>
                  <a:pt x="1048729" y="359296"/>
                  <a:pt x="1048729" y="350557"/>
                </a:cubicBezTo>
                <a:lnTo>
                  <a:pt x="1048729" y="280645"/>
                </a:lnTo>
                <a:cubicBezTo>
                  <a:pt x="1048729" y="240696"/>
                  <a:pt x="1016567" y="208237"/>
                  <a:pt x="976984" y="208237"/>
                </a:cubicBezTo>
                <a:lnTo>
                  <a:pt x="861945" y="208237"/>
                </a:lnTo>
                <a:cubicBezTo>
                  <a:pt x="822362" y="208237"/>
                  <a:pt x="790200" y="240696"/>
                  <a:pt x="790200" y="280645"/>
                </a:cubicBezTo>
                <a:cubicBezTo>
                  <a:pt x="790200" y="289384"/>
                  <a:pt x="782779" y="296875"/>
                  <a:pt x="774120" y="296875"/>
                </a:cubicBezTo>
                <a:cubicBezTo>
                  <a:pt x="764224" y="296875"/>
                  <a:pt x="758039" y="289384"/>
                  <a:pt x="758039" y="280645"/>
                </a:cubicBezTo>
                <a:cubicBezTo>
                  <a:pt x="758039" y="221969"/>
                  <a:pt x="805044" y="175778"/>
                  <a:pt x="861945" y="175778"/>
                </a:cubicBezTo>
                <a:close/>
                <a:moveTo>
                  <a:pt x="329121" y="175778"/>
                </a:moveTo>
                <a:lnTo>
                  <a:pt x="444162" y="175778"/>
                </a:lnTo>
                <a:cubicBezTo>
                  <a:pt x="501063" y="175778"/>
                  <a:pt x="548069" y="222271"/>
                  <a:pt x="548069" y="281331"/>
                </a:cubicBezTo>
                <a:cubicBezTo>
                  <a:pt x="548069" y="290127"/>
                  <a:pt x="541884" y="297666"/>
                  <a:pt x="533225" y="297666"/>
                </a:cubicBezTo>
                <a:cubicBezTo>
                  <a:pt x="523329" y="297666"/>
                  <a:pt x="517144" y="290127"/>
                  <a:pt x="517144" y="281331"/>
                </a:cubicBezTo>
                <a:cubicBezTo>
                  <a:pt x="517144" y="241120"/>
                  <a:pt x="483745" y="208449"/>
                  <a:pt x="444162" y="208449"/>
                </a:cubicBezTo>
                <a:lnTo>
                  <a:pt x="329121" y="208449"/>
                </a:lnTo>
                <a:cubicBezTo>
                  <a:pt x="289538" y="208449"/>
                  <a:pt x="257376" y="241120"/>
                  <a:pt x="257376" y="281331"/>
                </a:cubicBezTo>
                <a:lnTo>
                  <a:pt x="257376" y="350443"/>
                </a:lnTo>
                <a:cubicBezTo>
                  <a:pt x="257376" y="359239"/>
                  <a:pt x="249954" y="366778"/>
                  <a:pt x="241295" y="366778"/>
                </a:cubicBezTo>
                <a:cubicBezTo>
                  <a:pt x="232636" y="366778"/>
                  <a:pt x="225214" y="359239"/>
                  <a:pt x="225214" y="350443"/>
                </a:cubicBezTo>
                <a:lnTo>
                  <a:pt x="225214" y="281331"/>
                </a:lnTo>
                <a:cubicBezTo>
                  <a:pt x="225214" y="222271"/>
                  <a:pt x="270983" y="175778"/>
                  <a:pt x="329121" y="175778"/>
                </a:cubicBezTo>
                <a:close/>
                <a:moveTo>
                  <a:pt x="920084" y="32317"/>
                </a:moveTo>
                <a:cubicBezTo>
                  <a:pt x="890470" y="32317"/>
                  <a:pt x="867025" y="54690"/>
                  <a:pt x="867025" y="84521"/>
                </a:cubicBezTo>
                <a:cubicBezTo>
                  <a:pt x="867025" y="113110"/>
                  <a:pt x="890470" y="137969"/>
                  <a:pt x="920084" y="137969"/>
                </a:cubicBezTo>
                <a:cubicBezTo>
                  <a:pt x="948464" y="137969"/>
                  <a:pt x="971909" y="113110"/>
                  <a:pt x="971909" y="84521"/>
                </a:cubicBezTo>
                <a:cubicBezTo>
                  <a:pt x="971909" y="64634"/>
                  <a:pt x="960804" y="47232"/>
                  <a:pt x="943529" y="37289"/>
                </a:cubicBezTo>
                <a:cubicBezTo>
                  <a:pt x="936125" y="33560"/>
                  <a:pt x="927488" y="32317"/>
                  <a:pt x="920084" y="32317"/>
                </a:cubicBezTo>
                <a:close/>
                <a:moveTo>
                  <a:pt x="386025" y="32317"/>
                </a:moveTo>
                <a:cubicBezTo>
                  <a:pt x="357644" y="32317"/>
                  <a:pt x="334199" y="54690"/>
                  <a:pt x="334199" y="84521"/>
                </a:cubicBezTo>
                <a:cubicBezTo>
                  <a:pt x="334199" y="113110"/>
                  <a:pt x="357644" y="137969"/>
                  <a:pt x="386025" y="137969"/>
                </a:cubicBezTo>
                <a:cubicBezTo>
                  <a:pt x="415640" y="137969"/>
                  <a:pt x="439085" y="113110"/>
                  <a:pt x="439085" y="84521"/>
                </a:cubicBezTo>
                <a:cubicBezTo>
                  <a:pt x="439085" y="64634"/>
                  <a:pt x="427980" y="47232"/>
                  <a:pt x="410704" y="37289"/>
                </a:cubicBezTo>
                <a:cubicBezTo>
                  <a:pt x="403300" y="33560"/>
                  <a:pt x="395897" y="32317"/>
                  <a:pt x="386025" y="32317"/>
                </a:cubicBezTo>
                <a:close/>
                <a:moveTo>
                  <a:pt x="920084" y="0"/>
                </a:moveTo>
                <a:cubicBezTo>
                  <a:pt x="933657" y="0"/>
                  <a:pt x="945996" y="2486"/>
                  <a:pt x="958336" y="8701"/>
                </a:cubicBezTo>
                <a:cubicBezTo>
                  <a:pt x="985482" y="23616"/>
                  <a:pt x="1003991" y="52204"/>
                  <a:pt x="1003991" y="84521"/>
                </a:cubicBezTo>
                <a:cubicBezTo>
                  <a:pt x="1003991" y="131754"/>
                  <a:pt x="965739" y="169043"/>
                  <a:pt x="920084" y="169043"/>
                </a:cubicBezTo>
                <a:cubicBezTo>
                  <a:pt x="873195" y="169043"/>
                  <a:pt x="834943" y="131754"/>
                  <a:pt x="834943" y="84521"/>
                </a:cubicBezTo>
                <a:cubicBezTo>
                  <a:pt x="834943" y="37289"/>
                  <a:pt x="873195" y="0"/>
                  <a:pt x="920084" y="0"/>
                </a:cubicBezTo>
                <a:close/>
                <a:moveTo>
                  <a:pt x="386025" y="0"/>
                </a:moveTo>
                <a:cubicBezTo>
                  <a:pt x="399599" y="0"/>
                  <a:pt x="413172" y="2486"/>
                  <a:pt x="425512" y="8701"/>
                </a:cubicBezTo>
                <a:cubicBezTo>
                  <a:pt x="453893" y="23616"/>
                  <a:pt x="471168" y="52204"/>
                  <a:pt x="471168" y="84521"/>
                </a:cubicBezTo>
                <a:cubicBezTo>
                  <a:pt x="471168" y="131754"/>
                  <a:pt x="432915" y="169043"/>
                  <a:pt x="386025" y="169043"/>
                </a:cubicBezTo>
                <a:cubicBezTo>
                  <a:pt x="340369" y="169043"/>
                  <a:pt x="302116" y="131754"/>
                  <a:pt x="302116" y="84521"/>
                </a:cubicBezTo>
                <a:cubicBezTo>
                  <a:pt x="302116" y="37289"/>
                  <a:pt x="340369" y="0"/>
                  <a:pt x="386025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4" name="Freeform 160">
            <a:extLst>
              <a:ext uri="{FF2B5EF4-FFF2-40B4-BE49-F238E27FC236}">
                <a16:creationId xmlns:a16="http://schemas.microsoft.com/office/drawing/2014/main" id="{57717AAB-B4EA-4B76-8CF5-30E95FACD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384" y="2026900"/>
            <a:ext cx="4457607" cy="1076638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44546A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9AF8AA60-AB28-4B5C-BA93-4FD9188BF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531" y="3425675"/>
            <a:ext cx="551429" cy="548683"/>
          </a:xfrm>
          <a:custGeom>
            <a:avLst/>
            <a:gdLst>
              <a:gd name="connsiteX0" fmla="*/ 551429 w 1102857"/>
              <a:gd name="connsiteY0" fmla="*/ 983031 h 1097365"/>
              <a:gd name="connsiteX1" fmla="*/ 528972 w 1102857"/>
              <a:gd name="connsiteY1" fmla="*/ 989245 h 1097365"/>
              <a:gd name="connsiteX2" fmla="*/ 560162 w 1102857"/>
              <a:gd name="connsiteY2" fmla="*/ 1010372 h 1097365"/>
              <a:gd name="connsiteX3" fmla="*/ 565152 w 1102857"/>
              <a:gd name="connsiteY3" fmla="*/ 1032741 h 1097365"/>
              <a:gd name="connsiteX4" fmla="*/ 551429 w 1102857"/>
              <a:gd name="connsiteY4" fmla="*/ 1040198 h 1097365"/>
              <a:gd name="connsiteX5" fmla="*/ 542696 w 1102857"/>
              <a:gd name="connsiteY5" fmla="*/ 1036470 h 1097365"/>
              <a:gd name="connsiteX6" fmla="*/ 510259 w 1102857"/>
              <a:gd name="connsiteY6" fmla="*/ 1015343 h 1097365"/>
              <a:gd name="connsiteX7" fmla="*/ 509011 w 1102857"/>
              <a:gd name="connsiteY7" fmla="*/ 1024042 h 1097365"/>
              <a:gd name="connsiteX8" fmla="*/ 551429 w 1102857"/>
              <a:gd name="connsiteY8" fmla="*/ 1063811 h 1097365"/>
              <a:gd name="connsiteX9" fmla="*/ 587608 w 1102857"/>
              <a:gd name="connsiteY9" fmla="*/ 1042684 h 1097365"/>
              <a:gd name="connsiteX10" fmla="*/ 592599 w 1102857"/>
              <a:gd name="connsiteY10" fmla="*/ 1024042 h 1097365"/>
              <a:gd name="connsiteX11" fmla="*/ 551429 w 1102857"/>
              <a:gd name="connsiteY11" fmla="*/ 983031 h 1097365"/>
              <a:gd name="connsiteX12" fmla="*/ 839619 w 1102857"/>
              <a:gd name="connsiteY12" fmla="*/ 794130 h 1097365"/>
              <a:gd name="connsiteX13" fmla="*/ 810925 w 1102857"/>
              <a:gd name="connsiteY13" fmla="*/ 806557 h 1097365"/>
              <a:gd name="connsiteX14" fmla="*/ 810925 w 1102857"/>
              <a:gd name="connsiteY14" fmla="*/ 864968 h 1097365"/>
              <a:gd name="connsiteX15" fmla="*/ 869561 w 1102857"/>
              <a:gd name="connsiteY15" fmla="*/ 864968 h 1097365"/>
              <a:gd name="connsiteX16" fmla="*/ 879541 w 1102857"/>
              <a:gd name="connsiteY16" fmla="*/ 822713 h 1097365"/>
              <a:gd name="connsiteX17" fmla="*/ 869561 w 1102857"/>
              <a:gd name="connsiteY17" fmla="*/ 806557 h 1097365"/>
              <a:gd name="connsiteX18" fmla="*/ 839619 w 1102857"/>
              <a:gd name="connsiteY18" fmla="*/ 794130 h 1097365"/>
              <a:gd name="connsiteX19" fmla="*/ 261991 w 1102857"/>
              <a:gd name="connsiteY19" fmla="*/ 794130 h 1097365"/>
              <a:gd name="connsiteX20" fmla="*/ 233297 w 1102857"/>
              <a:gd name="connsiteY20" fmla="*/ 806557 h 1097365"/>
              <a:gd name="connsiteX21" fmla="*/ 233297 w 1102857"/>
              <a:gd name="connsiteY21" fmla="*/ 864968 h 1097365"/>
              <a:gd name="connsiteX22" fmla="*/ 275714 w 1102857"/>
              <a:gd name="connsiteY22" fmla="*/ 874910 h 1097365"/>
              <a:gd name="connsiteX23" fmla="*/ 291933 w 1102857"/>
              <a:gd name="connsiteY23" fmla="*/ 864968 h 1097365"/>
              <a:gd name="connsiteX24" fmla="*/ 291933 w 1102857"/>
              <a:gd name="connsiteY24" fmla="*/ 806557 h 1097365"/>
              <a:gd name="connsiteX25" fmla="*/ 261991 w 1102857"/>
              <a:gd name="connsiteY25" fmla="*/ 794130 h 1097365"/>
              <a:gd name="connsiteX26" fmla="*/ 743555 w 1102857"/>
              <a:gd name="connsiteY26" fmla="*/ 761818 h 1097365"/>
              <a:gd name="connsiteX27" fmla="*/ 567647 w 1102857"/>
              <a:gd name="connsiteY27" fmla="*/ 835141 h 1097365"/>
              <a:gd name="connsiteX28" fmla="*/ 567647 w 1102857"/>
              <a:gd name="connsiteY28" fmla="*/ 951961 h 1097365"/>
              <a:gd name="connsiteX29" fmla="*/ 602579 w 1102857"/>
              <a:gd name="connsiteY29" fmla="*/ 970603 h 1097365"/>
              <a:gd name="connsiteX30" fmla="*/ 771002 w 1102857"/>
              <a:gd name="connsiteY30" fmla="*/ 861239 h 1097365"/>
              <a:gd name="connsiteX31" fmla="*/ 777240 w 1102857"/>
              <a:gd name="connsiteY31" fmla="*/ 796615 h 1097365"/>
              <a:gd name="connsiteX32" fmla="*/ 359302 w 1102857"/>
              <a:gd name="connsiteY32" fmla="*/ 761818 h 1097365"/>
              <a:gd name="connsiteX33" fmla="*/ 324370 w 1102857"/>
              <a:gd name="connsiteY33" fmla="*/ 796615 h 1097365"/>
              <a:gd name="connsiteX34" fmla="*/ 331855 w 1102857"/>
              <a:gd name="connsiteY34" fmla="*/ 861239 h 1097365"/>
              <a:gd name="connsiteX35" fmla="*/ 499030 w 1102857"/>
              <a:gd name="connsiteY35" fmla="*/ 970603 h 1097365"/>
              <a:gd name="connsiteX36" fmla="*/ 535210 w 1102857"/>
              <a:gd name="connsiteY36" fmla="*/ 951961 h 1097365"/>
              <a:gd name="connsiteX37" fmla="*/ 535210 w 1102857"/>
              <a:gd name="connsiteY37" fmla="*/ 835141 h 1097365"/>
              <a:gd name="connsiteX38" fmla="*/ 359302 w 1102857"/>
              <a:gd name="connsiteY38" fmla="*/ 761818 h 1097365"/>
              <a:gd name="connsiteX39" fmla="*/ 489050 w 1102857"/>
              <a:gd name="connsiteY39" fmla="*/ 589073 h 1097365"/>
              <a:gd name="connsiteX40" fmla="*/ 410453 w 1102857"/>
              <a:gd name="connsiteY40" fmla="*/ 667367 h 1097365"/>
              <a:gd name="connsiteX41" fmla="*/ 410453 w 1102857"/>
              <a:gd name="connsiteY41" fmla="*/ 759332 h 1097365"/>
              <a:gd name="connsiteX42" fmla="*/ 410453 w 1102857"/>
              <a:gd name="connsiteY42" fmla="*/ 760575 h 1097365"/>
              <a:gd name="connsiteX43" fmla="*/ 441642 w 1102857"/>
              <a:gd name="connsiteY43" fmla="*/ 779217 h 1097365"/>
              <a:gd name="connsiteX44" fmla="*/ 441642 w 1102857"/>
              <a:gd name="connsiteY44" fmla="*/ 704650 h 1097365"/>
              <a:gd name="connsiteX45" fmla="*/ 459108 w 1102857"/>
              <a:gd name="connsiteY45" fmla="*/ 688494 h 1097365"/>
              <a:gd name="connsiteX46" fmla="*/ 475327 w 1102857"/>
              <a:gd name="connsiteY46" fmla="*/ 704650 h 1097365"/>
              <a:gd name="connsiteX47" fmla="*/ 475327 w 1102857"/>
              <a:gd name="connsiteY47" fmla="*/ 787916 h 1097365"/>
              <a:gd name="connsiteX48" fmla="*/ 474079 w 1102857"/>
              <a:gd name="connsiteY48" fmla="*/ 791644 h 1097365"/>
              <a:gd name="connsiteX49" fmla="*/ 551429 w 1102857"/>
              <a:gd name="connsiteY49" fmla="*/ 802829 h 1097365"/>
              <a:gd name="connsiteX50" fmla="*/ 627531 w 1102857"/>
              <a:gd name="connsiteY50" fmla="*/ 791644 h 1097365"/>
              <a:gd name="connsiteX51" fmla="*/ 627531 w 1102857"/>
              <a:gd name="connsiteY51" fmla="*/ 787916 h 1097365"/>
              <a:gd name="connsiteX52" fmla="*/ 627531 w 1102857"/>
              <a:gd name="connsiteY52" fmla="*/ 704650 h 1097365"/>
              <a:gd name="connsiteX53" fmla="*/ 643749 w 1102857"/>
              <a:gd name="connsiteY53" fmla="*/ 688494 h 1097365"/>
              <a:gd name="connsiteX54" fmla="*/ 659968 w 1102857"/>
              <a:gd name="connsiteY54" fmla="*/ 704650 h 1097365"/>
              <a:gd name="connsiteX55" fmla="*/ 659968 w 1102857"/>
              <a:gd name="connsiteY55" fmla="*/ 779217 h 1097365"/>
              <a:gd name="connsiteX56" fmla="*/ 692405 w 1102857"/>
              <a:gd name="connsiteY56" fmla="*/ 761818 h 1097365"/>
              <a:gd name="connsiteX57" fmla="*/ 692405 w 1102857"/>
              <a:gd name="connsiteY57" fmla="*/ 760575 h 1097365"/>
              <a:gd name="connsiteX58" fmla="*/ 692405 w 1102857"/>
              <a:gd name="connsiteY58" fmla="*/ 667367 h 1097365"/>
              <a:gd name="connsiteX59" fmla="*/ 612560 w 1102857"/>
              <a:gd name="connsiteY59" fmla="*/ 589073 h 1097365"/>
              <a:gd name="connsiteX60" fmla="*/ 839619 w 1102857"/>
              <a:gd name="connsiteY60" fmla="*/ 564217 h 1097365"/>
              <a:gd name="connsiteX61" fmla="*/ 767259 w 1102857"/>
              <a:gd name="connsiteY61" fmla="*/ 739448 h 1097365"/>
              <a:gd name="connsiteX62" fmla="*/ 799696 w 1102857"/>
              <a:gd name="connsiteY62" fmla="*/ 773003 h 1097365"/>
              <a:gd name="connsiteX63" fmla="*/ 865818 w 1102857"/>
              <a:gd name="connsiteY63" fmla="*/ 766789 h 1097365"/>
              <a:gd name="connsiteX64" fmla="*/ 975605 w 1102857"/>
              <a:gd name="connsiteY64" fmla="*/ 599015 h 1097365"/>
              <a:gd name="connsiteX65" fmla="*/ 956891 w 1102857"/>
              <a:gd name="connsiteY65" fmla="*/ 564217 h 1097365"/>
              <a:gd name="connsiteX66" fmla="*/ 145966 w 1102857"/>
              <a:gd name="connsiteY66" fmla="*/ 564217 h 1097365"/>
              <a:gd name="connsiteX67" fmla="*/ 126005 w 1102857"/>
              <a:gd name="connsiteY67" fmla="*/ 599015 h 1097365"/>
              <a:gd name="connsiteX68" fmla="*/ 237039 w 1102857"/>
              <a:gd name="connsiteY68" fmla="*/ 766789 h 1097365"/>
              <a:gd name="connsiteX69" fmla="*/ 301913 w 1102857"/>
              <a:gd name="connsiteY69" fmla="*/ 773003 h 1097365"/>
              <a:gd name="connsiteX70" fmla="*/ 336846 w 1102857"/>
              <a:gd name="connsiteY70" fmla="*/ 739448 h 1097365"/>
              <a:gd name="connsiteX71" fmla="*/ 263239 w 1102857"/>
              <a:gd name="connsiteY71" fmla="*/ 564217 h 1097365"/>
              <a:gd name="connsiteX72" fmla="*/ 1021765 w 1102857"/>
              <a:gd name="connsiteY72" fmla="*/ 507050 h 1097365"/>
              <a:gd name="connsiteX73" fmla="*/ 1041726 w 1102857"/>
              <a:gd name="connsiteY73" fmla="*/ 539362 h 1097365"/>
              <a:gd name="connsiteX74" fmla="*/ 1037983 w 1102857"/>
              <a:gd name="connsiteY74" fmla="*/ 561732 h 1097365"/>
              <a:gd name="connsiteX75" fmla="*/ 1029250 w 1102857"/>
              <a:gd name="connsiteY75" fmla="*/ 564217 h 1097365"/>
              <a:gd name="connsiteX76" fmla="*/ 1015527 w 1102857"/>
              <a:gd name="connsiteY76" fmla="*/ 556761 h 1097365"/>
              <a:gd name="connsiteX77" fmla="*/ 994318 w 1102857"/>
              <a:gd name="connsiteY77" fmla="*/ 524449 h 1097365"/>
              <a:gd name="connsiteX78" fmla="*/ 986833 w 1102857"/>
              <a:gd name="connsiteY78" fmla="*/ 548061 h 1097365"/>
              <a:gd name="connsiteX79" fmla="*/ 1029250 w 1102857"/>
              <a:gd name="connsiteY79" fmla="*/ 589073 h 1097365"/>
              <a:gd name="connsiteX80" fmla="*/ 1070420 w 1102857"/>
              <a:gd name="connsiteY80" fmla="*/ 548061 h 1097365"/>
              <a:gd name="connsiteX81" fmla="*/ 1047964 w 1102857"/>
              <a:gd name="connsiteY81" fmla="*/ 512021 h 1097365"/>
              <a:gd name="connsiteX82" fmla="*/ 1029250 w 1102857"/>
              <a:gd name="connsiteY82" fmla="*/ 507050 h 1097365"/>
              <a:gd name="connsiteX83" fmla="*/ 1021765 w 1102857"/>
              <a:gd name="connsiteY83" fmla="*/ 507050 h 1097365"/>
              <a:gd name="connsiteX84" fmla="*/ 73607 w 1102857"/>
              <a:gd name="connsiteY84" fmla="*/ 507050 h 1097365"/>
              <a:gd name="connsiteX85" fmla="*/ 32437 w 1102857"/>
              <a:gd name="connsiteY85" fmla="*/ 548061 h 1097365"/>
              <a:gd name="connsiteX86" fmla="*/ 54893 w 1102857"/>
              <a:gd name="connsiteY86" fmla="*/ 585345 h 1097365"/>
              <a:gd name="connsiteX87" fmla="*/ 73607 w 1102857"/>
              <a:gd name="connsiteY87" fmla="*/ 589073 h 1097365"/>
              <a:gd name="connsiteX88" fmla="*/ 81092 w 1102857"/>
              <a:gd name="connsiteY88" fmla="*/ 589073 h 1097365"/>
              <a:gd name="connsiteX89" fmla="*/ 59884 w 1102857"/>
              <a:gd name="connsiteY89" fmla="*/ 556761 h 1097365"/>
              <a:gd name="connsiteX90" fmla="*/ 64874 w 1102857"/>
              <a:gd name="connsiteY90" fmla="*/ 534391 h 1097365"/>
              <a:gd name="connsiteX91" fmla="*/ 87330 w 1102857"/>
              <a:gd name="connsiteY91" fmla="*/ 539362 h 1097365"/>
              <a:gd name="connsiteX92" fmla="*/ 108539 w 1102857"/>
              <a:gd name="connsiteY92" fmla="*/ 571674 h 1097365"/>
              <a:gd name="connsiteX93" fmla="*/ 114777 w 1102857"/>
              <a:gd name="connsiteY93" fmla="*/ 548061 h 1097365"/>
              <a:gd name="connsiteX94" fmla="*/ 73607 w 1102857"/>
              <a:gd name="connsiteY94" fmla="*/ 507050 h 1097365"/>
              <a:gd name="connsiteX95" fmla="*/ 551428 w 1102857"/>
              <a:gd name="connsiteY95" fmla="*/ 406032 h 1097365"/>
              <a:gd name="connsiteX96" fmla="*/ 492671 w 1102857"/>
              <a:gd name="connsiteY96" fmla="*/ 463539 h 1097365"/>
              <a:gd name="connsiteX97" fmla="*/ 551428 w 1102857"/>
              <a:gd name="connsiteY97" fmla="*/ 521046 h 1097365"/>
              <a:gd name="connsiteX98" fmla="*/ 610185 w 1102857"/>
              <a:gd name="connsiteY98" fmla="*/ 463539 h 1097365"/>
              <a:gd name="connsiteX99" fmla="*/ 577681 w 1102857"/>
              <a:gd name="connsiteY99" fmla="*/ 412283 h 1097365"/>
              <a:gd name="connsiteX100" fmla="*/ 551428 w 1102857"/>
              <a:gd name="connsiteY100" fmla="*/ 406032 h 1097365"/>
              <a:gd name="connsiteX101" fmla="*/ 551428 w 1102857"/>
              <a:gd name="connsiteY101" fmla="*/ 373528 h 1097365"/>
              <a:gd name="connsiteX102" fmla="*/ 592683 w 1102857"/>
              <a:gd name="connsiteY102" fmla="*/ 383529 h 1097365"/>
              <a:gd name="connsiteX103" fmla="*/ 641439 w 1102857"/>
              <a:gd name="connsiteY103" fmla="*/ 463539 h 1097365"/>
              <a:gd name="connsiteX104" fmla="*/ 551428 w 1102857"/>
              <a:gd name="connsiteY104" fmla="*/ 553550 h 1097365"/>
              <a:gd name="connsiteX105" fmla="*/ 461417 w 1102857"/>
              <a:gd name="connsiteY105" fmla="*/ 463539 h 1097365"/>
              <a:gd name="connsiteX106" fmla="*/ 551428 w 1102857"/>
              <a:gd name="connsiteY106" fmla="*/ 373528 h 1097365"/>
              <a:gd name="connsiteX107" fmla="*/ 799696 w 1102857"/>
              <a:gd name="connsiteY107" fmla="*/ 324363 h 1097365"/>
              <a:gd name="connsiteX108" fmla="*/ 767259 w 1102857"/>
              <a:gd name="connsiteY108" fmla="*/ 357918 h 1097365"/>
              <a:gd name="connsiteX109" fmla="*/ 839619 w 1102857"/>
              <a:gd name="connsiteY109" fmla="*/ 531905 h 1097365"/>
              <a:gd name="connsiteX110" fmla="*/ 956891 w 1102857"/>
              <a:gd name="connsiteY110" fmla="*/ 531905 h 1097365"/>
              <a:gd name="connsiteX111" fmla="*/ 975605 w 1102857"/>
              <a:gd name="connsiteY111" fmla="*/ 498351 h 1097365"/>
              <a:gd name="connsiteX112" fmla="*/ 865818 w 1102857"/>
              <a:gd name="connsiteY112" fmla="*/ 330577 h 1097365"/>
              <a:gd name="connsiteX113" fmla="*/ 839619 w 1102857"/>
              <a:gd name="connsiteY113" fmla="*/ 335548 h 1097365"/>
              <a:gd name="connsiteX114" fmla="*/ 799696 w 1102857"/>
              <a:gd name="connsiteY114" fmla="*/ 324363 h 1097365"/>
              <a:gd name="connsiteX115" fmla="*/ 301913 w 1102857"/>
              <a:gd name="connsiteY115" fmla="*/ 324363 h 1097365"/>
              <a:gd name="connsiteX116" fmla="*/ 261991 w 1102857"/>
              <a:gd name="connsiteY116" fmla="*/ 335548 h 1097365"/>
              <a:gd name="connsiteX117" fmla="*/ 237039 w 1102857"/>
              <a:gd name="connsiteY117" fmla="*/ 330577 h 1097365"/>
              <a:gd name="connsiteX118" fmla="*/ 127253 w 1102857"/>
              <a:gd name="connsiteY118" fmla="*/ 498351 h 1097365"/>
              <a:gd name="connsiteX119" fmla="*/ 145966 w 1102857"/>
              <a:gd name="connsiteY119" fmla="*/ 531905 h 1097365"/>
              <a:gd name="connsiteX120" fmla="*/ 263239 w 1102857"/>
              <a:gd name="connsiteY120" fmla="*/ 531905 h 1097365"/>
              <a:gd name="connsiteX121" fmla="*/ 336846 w 1102857"/>
              <a:gd name="connsiteY121" fmla="*/ 357918 h 1097365"/>
              <a:gd name="connsiteX122" fmla="*/ 551429 w 1102857"/>
              <a:gd name="connsiteY122" fmla="*/ 294537 h 1097365"/>
              <a:gd name="connsiteX123" fmla="*/ 295676 w 1102857"/>
              <a:gd name="connsiteY123" fmla="*/ 548061 h 1097365"/>
              <a:gd name="connsiteX124" fmla="*/ 378016 w 1102857"/>
              <a:gd name="connsiteY124" fmla="*/ 735720 h 1097365"/>
              <a:gd name="connsiteX125" fmla="*/ 378016 w 1102857"/>
              <a:gd name="connsiteY125" fmla="*/ 667367 h 1097365"/>
              <a:gd name="connsiteX126" fmla="*/ 489050 w 1102857"/>
              <a:gd name="connsiteY126" fmla="*/ 556761 h 1097365"/>
              <a:gd name="connsiteX127" fmla="*/ 612560 w 1102857"/>
              <a:gd name="connsiteY127" fmla="*/ 556761 h 1097365"/>
              <a:gd name="connsiteX128" fmla="*/ 724842 w 1102857"/>
              <a:gd name="connsiteY128" fmla="*/ 667367 h 1097365"/>
              <a:gd name="connsiteX129" fmla="*/ 724842 w 1102857"/>
              <a:gd name="connsiteY129" fmla="*/ 735720 h 1097365"/>
              <a:gd name="connsiteX130" fmla="*/ 807182 w 1102857"/>
              <a:gd name="connsiteY130" fmla="*/ 548061 h 1097365"/>
              <a:gd name="connsiteX131" fmla="*/ 668701 w 1102857"/>
              <a:gd name="connsiteY131" fmla="*/ 321877 h 1097365"/>
              <a:gd name="connsiteX132" fmla="*/ 551429 w 1102857"/>
              <a:gd name="connsiteY132" fmla="*/ 294537 h 1097365"/>
              <a:gd name="connsiteX133" fmla="*/ 839619 w 1102857"/>
              <a:gd name="connsiteY133" fmla="*/ 221213 h 1097365"/>
              <a:gd name="connsiteX134" fmla="*/ 827143 w 1102857"/>
              <a:gd name="connsiteY134" fmla="*/ 222456 h 1097365"/>
              <a:gd name="connsiteX135" fmla="*/ 810925 w 1102857"/>
              <a:gd name="connsiteY135" fmla="*/ 232398 h 1097365"/>
              <a:gd name="connsiteX136" fmla="*/ 810925 w 1102857"/>
              <a:gd name="connsiteY136" fmla="*/ 290808 h 1097365"/>
              <a:gd name="connsiteX137" fmla="*/ 869561 w 1102857"/>
              <a:gd name="connsiteY137" fmla="*/ 290808 h 1097365"/>
              <a:gd name="connsiteX138" fmla="*/ 869561 w 1102857"/>
              <a:gd name="connsiteY138" fmla="*/ 232398 h 1097365"/>
              <a:gd name="connsiteX139" fmla="*/ 839619 w 1102857"/>
              <a:gd name="connsiteY139" fmla="*/ 221213 h 1097365"/>
              <a:gd name="connsiteX140" fmla="*/ 261991 w 1102857"/>
              <a:gd name="connsiteY140" fmla="*/ 221213 h 1097365"/>
              <a:gd name="connsiteX141" fmla="*/ 233297 w 1102857"/>
              <a:gd name="connsiteY141" fmla="*/ 232398 h 1097365"/>
              <a:gd name="connsiteX142" fmla="*/ 223316 w 1102857"/>
              <a:gd name="connsiteY142" fmla="*/ 274652 h 1097365"/>
              <a:gd name="connsiteX143" fmla="*/ 233297 w 1102857"/>
              <a:gd name="connsiteY143" fmla="*/ 290808 h 1097365"/>
              <a:gd name="connsiteX144" fmla="*/ 291933 w 1102857"/>
              <a:gd name="connsiteY144" fmla="*/ 290808 h 1097365"/>
              <a:gd name="connsiteX145" fmla="*/ 291933 w 1102857"/>
              <a:gd name="connsiteY145" fmla="*/ 232398 h 1097365"/>
              <a:gd name="connsiteX146" fmla="*/ 261991 w 1102857"/>
              <a:gd name="connsiteY146" fmla="*/ 221213 h 1097365"/>
              <a:gd name="connsiteX147" fmla="*/ 602579 w 1102857"/>
              <a:gd name="connsiteY147" fmla="*/ 126763 h 1097365"/>
              <a:gd name="connsiteX148" fmla="*/ 567647 w 1102857"/>
              <a:gd name="connsiteY148" fmla="*/ 145404 h 1097365"/>
              <a:gd name="connsiteX149" fmla="*/ 567647 w 1102857"/>
              <a:gd name="connsiteY149" fmla="*/ 262225 h 1097365"/>
              <a:gd name="connsiteX150" fmla="*/ 683672 w 1102857"/>
              <a:gd name="connsiteY150" fmla="*/ 293294 h 1097365"/>
              <a:gd name="connsiteX151" fmla="*/ 743555 w 1102857"/>
              <a:gd name="connsiteY151" fmla="*/ 334305 h 1097365"/>
              <a:gd name="connsiteX152" fmla="*/ 777240 w 1102857"/>
              <a:gd name="connsiteY152" fmla="*/ 300750 h 1097365"/>
              <a:gd name="connsiteX153" fmla="*/ 771002 w 1102857"/>
              <a:gd name="connsiteY153" fmla="*/ 236126 h 1097365"/>
              <a:gd name="connsiteX154" fmla="*/ 500278 w 1102857"/>
              <a:gd name="connsiteY154" fmla="*/ 126763 h 1097365"/>
              <a:gd name="connsiteX155" fmla="*/ 331855 w 1102857"/>
              <a:gd name="connsiteY155" fmla="*/ 236126 h 1097365"/>
              <a:gd name="connsiteX156" fmla="*/ 324370 w 1102857"/>
              <a:gd name="connsiteY156" fmla="*/ 300750 h 1097365"/>
              <a:gd name="connsiteX157" fmla="*/ 359302 w 1102857"/>
              <a:gd name="connsiteY157" fmla="*/ 335548 h 1097365"/>
              <a:gd name="connsiteX158" fmla="*/ 535210 w 1102857"/>
              <a:gd name="connsiteY158" fmla="*/ 262225 h 1097365"/>
              <a:gd name="connsiteX159" fmla="*/ 535210 w 1102857"/>
              <a:gd name="connsiteY159" fmla="*/ 145404 h 1097365"/>
              <a:gd name="connsiteX160" fmla="*/ 500278 w 1102857"/>
              <a:gd name="connsiteY160" fmla="*/ 126763 h 1097365"/>
              <a:gd name="connsiteX161" fmla="*/ 551429 w 1102857"/>
              <a:gd name="connsiteY161" fmla="*/ 32312 h 1097365"/>
              <a:gd name="connsiteX162" fmla="*/ 514001 w 1102857"/>
              <a:gd name="connsiteY162" fmla="*/ 54682 h 1097365"/>
              <a:gd name="connsiteX163" fmla="*/ 509011 w 1102857"/>
              <a:gd name="connsiteY163" fmla="*/ 73324 h 1097365"/>
              <a:gd name="connsiteX164" fmla="*/ 551429 w 1102857"/>
              <a:gd name="connsiteY164" fmla="*/ 115578 h 1097365"/>
              <a:gd name="connsiteX165" fmla="*/ 575133 w 1102857"/>
              <a:gd name="connsiteY165" fmla="*/ 108121 h 1097365"/>
              <a:gd name="connsiteX166" fmla="*/ 542696 w 1102857"/>
              <a:gd name="connsiteY166" fmla="*/ 86994 h 1097365"/>
              <a:gd name="connsiteX167" fmla="*/ 537705 w 1102857"/>
              <a:gd name="connsiteY167" fmla="*/ 64624 h 1097365"/>
              <a:gd name="connsiteX168" fmla="*/ 560162 w 1102857"/>
              <a:gd name="connsiteY168" fmla="*/ 59653 h 1097365"/>
              <a:gd name="connsiteX169" fmla="*/ 591351 w 1102857"/>
              <a:gd name="connsiteY169" fmla="*/ 80780 h 1097365"/>
              <a:gd name="connsiteX170" fmla="*/ 592599 w 1102857"/>
              <a:gd name="connsiteY170" fmla="*/ 73324 h 1097365"/>
              <a:gd name="connsiteX171" fmla="*/ 551429 w 1102857"/>
              <a:gd name="connsiteY171" fmla="*/ 32312 h 1097365"/>
              <a:gd name="connsiteX172" fmla="*/ 551429 w 1102857"/>
              <a:gd name="connsiteY172" fmla="*/ 0 h 1097365"/>
              <a:gd name="connsiteX173" fmla="*/ 625036 w 1102857"/>
              <a:gd name="connsiteY173" fmla="*/ 73324 h 1097365"/>
              <a:gd name="connsiteX174" fmla="*/ 620045 w 1102857"/>
              <a:gd name="connsiteY174" fmla="*/ 99422 h 1097365"/>
              <a:gd name="connsiteX175" fmla="*/ 788468 w 1102857"/>
              <a:gd name="connsiteY175" fmla="*/ 208785 h 1097365"/>
              <a:gd name="connsiteX176" fmla="*/ 818410 w 1102857"/>
              <a:gd name="connsiteY176" fmla="*/ 191387 h 1097365"/>
              <a:gd name="connsiteX177" fmla="*/ 892017 w 1102857"/>
              <a:gd name="connsiteY177" fmla="*/ 210028 h 1097365"/>
              <a:gd name="connsiteX178" fmla="*/ 893265 w 1102857"/>
              <a:gd name="connsiteY178" fmla="*/ 313178 h 1097365"/>
              <a:gd name="connsiteX179" fmla="*/ 1003051 w 1102857"/>
              <a:gd name="connsiteY179" fmla="*/ 480952 h 1097365"/>
              <a:gd name="connsiteX180" fmla="*/ 1029250 w 1102857"/>
              <a:gd name="connsiteY180" fmla="*/ 474738 h 1097365"/>
              <a:gd name="connsiteX181" fmla="*/ 1062935 w 1102857"/>
              <a:gd name="connsiteY181" fmla="*/ 483437 h 1097365"/>
              <a:gd name="connsiteX182" fmla="*/ 1102857 w 1102857"/>
              <a:gd name="connsiteY182" fmla="*/ 548061 h 1097365"/>
              <a:gd name="connsiteX183" fmla="*/ 1029250 w 1102857"/>
              <a:gd name="connsiteY183" fmla="*/ 621385 h 1097365"/>
              <a:gd name="connsiteX184" fmla="*/ 1003051 w 1102857"/>
              <a:gd name="connsiteY184" fmla="*/ 616414 h 1097365"/>
              <a:gd name="connsiteX185" fmla="*/ 893265 w 1102857"/>
              <a:gd name="connsiteY185" fmla="*/ 784188 h 1097365"/>
              <a:gd name="connsiteX186" fmla="*/ 910731 w 1102857"/>
              <a:gd name="connsiteY186" fmla="*/ 812771 h 1097365"/>
              <a:gd name="connsiteX187" fmla="*/ 892017 w 1102857"/>
              <a:gd name="connsiteY187" fmla="*/ 887337 h 1097365"/>
              <a:gd name="connsiteX188" fmla="*/ 839619 w 1102857"/>
              <a:gd name="connsiteY188" fmla="*/ 908465 h 1097365"/>
              <a:gd name="connsiteX189" fmla="*/ 788468 w 1102857"/>
              <a:gd name="connsiteY189" fmla="*/ 888580 h 1097365"/>
              <a:gd name="connsiteX190" fmla="*/ 620045 w 1102857"/>
              <a:gd name="connsiteY190" fmla="*/ 997944 h 1097365"/>
              <a:gd name="connsiteX191" fmla="*/ 625036 w 1102857"/>
              <a:gd name="connsiteY191" fmla="*/ 1024042 h 1097365"/>
              <a:gd name="connsiteX192" fmla="*/ 617550 w 1102857"/>
              <a:gd name="connsiteY192" fmla="*/ 1056354 h 1097365"/>
              <a:gd name="connsiteX193" fmla="*/ 551429 w 1102857"/>
              <a:gd name="connsiteY193" fmla="*/ 1097365 h 1097365"/>
              <a:gd name="connsiteX194" fmla="*/ 477822 w 1102857"/>
              <a:gd name="connsiteY194" fmla="*/ 1024042 h 1097365"/>
              <a:gd name="connsiteX195" fmla="*/ 481564 w 1102857"/>
              <a:gd name="connsiteY195" fmla="*/ 997944 h 1097365"/>
              <a:gd name="connsiteX196" fmla="*/ 314389 w 1102857"/>
              <a:gd name="connsiteY196" fmla="*/ 888580 h 1097365"/>
              <a:gd name="connsiteX197" fmla="*/ 284447 w 1102857"/>
              <a:gd name="connsiteY197" fmla="*/ 905979 h 1097365"/>
              <a:gd name="connsiteX198" fmla="*/ 261991 w 1102857"/>
              <a:gd name="connsiteY198" fmla="*/ 908465 h 1097365"/>
              <a:gd name="connsiteX199" fmla="*/ 210840 w 1102857"/>
              <a:gd name="connsiteY199" fmla="*/ 887337 h 1097365"/>
              <a:gd name="connsiteX200" fmla="*/ 209593 w 1102857"/>
              <a:gd name="connsiteY200" fmla="*/ 784188 h 1097365"/>
              <a:gd name="connsiteX201" fmla="*/ 99806 w 1102857"/>
              <a:gd name="connsiteY201" fmla="*/ 616414 h 1097365"/>
              <a:gd name="connsiteX202" fmla="*/ 73607 w 1102857"/>
              <a:gd name="connsiteY202" fmla="*/ 621385 h 1097365"/>
              <a:gd name="connsiteX203" fmla="*/ 39922 w 1102857"/>
              <a:gd name="connsiteY203" fmla="*/ 612685 h 1097365"/>
              <a:gd name="connsiteX204" fmla="*/ 0 w 1102857"/>
              <a:gd name="connsiteY204" fmla="*/ 548061 h 1097365"/>
              <a:gd name="connsiteX205" fmla="*/ 73607 w 1102857"/>
              <a:gd name="connsiteY205" fmla="*/ 474738 h 1097365"/>
              <a:gd name="connsiteX206" fmla="*/ 99806 w 1102857"/>
              <a:gd name="connsiteY206" fmla="*/ 480952 h 1097365"/>
              <a:gd name="connsiteX207" fmla="*/ 209593 w 1102857"/>
              <a:gd name="connsiteY207" fmla="*/ 313178 h 1097365"/>
              <a:gd name="connsiteX208" fmla="*/ 192127 w 1102857"/>
              <a:gd name="connsiteY208" fmla="*/ 284594 h 1097365"/>
              <a:gd name="connsiteX209" fmla="*/ 210840 w 1102857"/>
              <a:gd name="connsiteY209" fmla="*/ 210028 h 1097365"/>
              <a:gd name="connsiteX210" fmla="*/ 314389 w 1102857"/>
              <a:gd name="connsiteY210" fmla="*/ 208785 h 1097365"/>
              <a:gd name="connsiteX211" fmla="*/ 481564 w 1102857"/>
              <a:gd name="connsiteY211" fmla="*/ 99422 h 1097365"/>
              <a:gd name="connsiteX212" fmla="*/ 477822 w 1102857"/>
              <a:gd name="connsiteY212" fmla="*/ 73324 h 1097365"/>
              <a:gd name="connsiteX213" fmla="*/ 485307 w 1102857"/>
              <a:gd name="connsiteY213" fmla="*/ 39769 h 1097365"/>
              <a:gd name="connsiteX214" fmla="*/ 551429 w 1102857"/>
              <a:gd name="connsiteY214" fmla="*/ 0 h 109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1102857" h="1097365">
                <a:moveTo>
                  <a:pt x="551429" y="983031"/>
                </a:moveTo>
                <a:cubicBezTo>
                  <a:pt x="542696" y="983031"/>
                  <a:pt x="533963" y="984273"/>
                  <a:pt x="528972" y="989245"/>
                </a:cubicBezTo>
                <a:lnTo>
                  <a:pt x="560162" y="1010372"/>
                </a:lnTo>
                <a:cubicBezTo>
                  <a:pt x="567647" y="1015343"/>
                  <a:pt x="570142" y="1025285"/>
                  <a:pt x="565152" y="1032741"/>
                </a:cubicBezTo>
                <a:cubicBezTo>
                  <a:pt x="561409" y="1036470"/>
                  <a:pt x="556419" y="1040198"/>
                  <a:pt x="551429" y="1040198"/>
                </a:cubicBezTo>
                <a:cubicBezTo>
                  <a:pt x="548934" y="1040198"/>
                  <a:pt x="545191" y="1038955"/>
                  <a:pt x="542696" y="1036470"/>
                </a:cubicBezTo>
                <a:lnTo>
                  <a:pt x="510259" y="1015343"/>
                </a:lnTo>
                <a:cubicBezTo>
                  <a:pt x="510259" y="1019071"/>
                  <a:pt x="509011" y="1021557"/>
                  <a:pt x="509011" y="1024042"/>
                </a:cubicBezTo>
                <a:cubicBezTo>
                  <a:pt x="509011" y="1046412"/>
                  <a:pt x="528972" y="1063811"/>
                  <a:pt x="551429" y="1063811"/>
                </a:cubicBezTo>
                <a:cubicBezTo>
                  <a:pt x="566400" y="1063811"/>
                  <a:pt x="581371" y="1056354"/>
                  <a:pt x="587608" y="1042684"/>
                </a:cubicBezTo>
                <a:cubicBezTo>
                  <a:pt x="591351" y="1036470"/>
                  <a:pt x="592599" y="1030256"/>
                  <a:pt x="592599" y="1024042"/>
                </a:cubicBezTo>
                <a:cubicBezTo>
                  <a:pt x="592599" y="1000429"/>
                  <a:pt x="575133" y="983031"/>
                  <a:pt x="551429" y="983031"/>
                </a:cubicBezTo>
                <a:close/>
                <a:moveTo>
                  <a:pt x="839619" y="794130"/>
                </a:moveTo>
                <a:cubicBezTo>
                  <a:pt x="828391" y="794130"/>
                  <a:pt x="818410" y="799101"/>
                  <a:pt x="810925" y="806557"/>
                </a:cubicBezTo>
                <a:cubicBezTo>
                  <a:pt x="793458" y="821471"/>
                  <a:pt x="793458" y="848812"/>
                  <a:pt x="810925" y="864968"/>
                </a:cubicBezTo>
                <a:cubicBezTo>
                  <a:pt x="827143" y="881124"/>
                  <a:pt x="853342" y="881124"/>
                  <a:pt x="869561" y="864968"/>
                </a:cubicBezTo>
                <a:cubicBezTo>
                  <a:pt x="880789" y="853783"/>
                  <a:pt x="884532" y="837627"/>
                  <a:pt x="879541" y="822713"/>
                </a:cubicBezTo>
                <a:cubicBezTo>
                  <a:pt x="877046" y="816500"/>
                  <a:pt x="874551" y="810286"/>
                  <a:pt x="869561" y="806557"/>
                </a:cubicBezTo>
                <a:cubicBezTo>
                  <a:pt x="860828" y="799101"/>
                  <a:pt x="850847" y="794130"/>
                  <a:pt x="839619" y="794130"/>
                </a:cubicBezTo>
                <a:close/>
                <a:moveTo>
                  <a:pt x="261991" y="794130"/>
                </a:moveTo>
                <a:cubicBezTo>
                  <a:pt x="252010" y="794130"/>
                  <a:pt x="242030" y="799101"/>
                  <a:pt x="233297" y="806557"/>
                </a:cubicBezTo>
                <a:cubicBezTo>
                  <a:pt x="217078" y="821471"/>
                  <a:pt x="217078" y="848812"/>
                  <a:pt x="233297" y="864968"/>
                </a:cubicBezTo>
                <a:cubicBezTo>
                  <a:pt x="244525" y="876153"/>
                  <a:pt x="260743" y="879881"/>
                  <a:pt x="275714" y="874910"/>
                </a:cubicBezTo>
                <a:cubicBezTo>
                  <a:pt x="281952" y="872424"/>
                  <a:pt x="288190" y="869939"/>
                  <a:pt x="291933" y="864968"/>
                </a:cubicBezTo>
                <a:cubicBezTo>
                  <a:pt x="308151" y="848812"/>
                  <a:pt x="308151" y="821471"/>
                  <a:pt x="291933" y="806557"/>
                </a:cubicBezTo>
                <a:cubicBezTo>
                  <a:pt x="283200" y="799101"/>
                  <a:pt x="273219" y="794130"/>
                  <a:pt x="261991" y="794130"/>
                </a:cubicBezTo>
                <a:close/>
                <a:moveTo>
                  <a:pt x="743555" y="761818"/>
                </a:moveTo>
                <a:cubicBezTo>
                  <a:pt x="696148" y="805315"/>
                  <a:pt x="635016" y="831413"/>
                  <a:pt x="567647" y="835141"/>
                </a:cubicBezTo>
                <a:lnTo>
                  <a:pt x="567647" y="951961"/>
                </a:lnTo>
                <a:cubicBezTo>
                  <a:pt x="581371" y="955690"/>
                  <a:pt x="593846" y="961904"/>
                  <a:pt x="602579" y="970603"/>
                </a:cubicBezTo>
                <a:lnTo>
                  <a:pt x="771002" y="861239"/>
                </a:lnTo>
                <a:cubicBezTo>
                  <a:pt x="762269" y="840112"/>
                  <a:pt x="764764" y="816500"/>
                  <a:pt x="777240" y="796615"/>
                </a:cubicBezTo>
                <a:close/>
                <a:moveTo>
                  <a:pt x="359302" y="761818"/>
                </a:moveTo>
                <a:lnTo>
                  <a:pt x="324370" y="796615"/>
                </a:lnTo>
                <a:cubicBezTo>
                  <a:pt x="338093" y="816500"/>
                  <a:pt x="339341" y="840112"/>
                  <a:pt x="331855" y="861239"/>
                </a:cubicBezTo>
                <a:lnTo>
                  <a:pt x="499030" y="970603"/>
                </a:lnTo>
                <a:cubicBezTo>
                  <a:pt x="509011" y="961904"/>
                  <a:pt x="521487" y="955690"/>
                  <a:pt x="535210" y="951961"/>
                </a:cubicBezTo>
                <a:lnTo>
                  <a:pt x="535210" y="835141"/>
                </a:lnTo>
                <a:cubicBezTo>
                  <a:pt x="467841" y="831413"/>
                  <a:pt x="406710" y="805315"/>
                  <a:pt x="359302" y="761818"/>
                </a:cubicBezTo>
                <a:close/>
                <a:moveTo>
                  <a:pt x="489050" y="589073"/>
                </a:moveTo>
                <a:cubicBezTo>
                  <a:pt x="446632" y="589073"/>
                  <a:pt x="410453" y="625113"/>
                  <a:pt x="410453" y="667367"/>
                </a:cubicBezTo>
                <a:lnTo>
                  <a:pt x="410453" y="759332"/>
                </a:lnTo>
                <a:lnTo>
                  <a:pt x="410453" y="760575"/>
                </a:lnTo>
                <a:cubicBezTo>
                  <a:pt x="420433" y="768032"/>
                  <a:pt x="431661" y="773003"/>
                  <a:pt x="441642" y="779217"/>
                </a:cubicBezTo>
                <a:lnTo>
                  <a:pt x="441642" y="704650"/>
                </a:lnTo>
                <a:cubicBezTo>
                  <a:pt x="441642" y="695951"/>
                  <a:pt x="450375" y="688494"/>
                  <a:pt x="459108" y="688494"/>
                </a:cubicBezTo>
                <a:cubicBezTo>
                  <a:pt x="467841" y="688494"/>
                  <a:pt x="475327" y="695951"/>
                  <a:pt x="475327" y="704650"/>
                </a:cubicBezTo>
                <a:lnTo>
                  <a:pt x="475327" y="787916"/>
                </a:lnTo>
                <a:cubicBezTo>
                  <a:pt x="475327" y="789159"/>
                  <a:pt x="475327" y="790401"/>
                  <a:pt x="474079" y="791644"/>
                </a:cubicBezTo>
                <a:cubicBezTo>
                  <a:pt x="499030" y="799101"/>
                  <a:pt x="525230" y="802829"/>
                  <a:pt x="551429" y="802829"/>
                </a:cubicBezTo>
                <a:cubicBezTo>
                  <a:pt x="577628" y="802829"/>
                  <a:pt x="603827" y="799101"/>
                  <a:pt x="627531" y="791644"/>
                </a:cubicBezTo>
                <a:cubicBezTo>
                  <a:pt x="627531" y="790401"/>
                  <a:pt x="627531" y="789159"/>
                  <a:pt x="627531" y="787916"/>
                </a:cubicBezTo>
                <a:lnTo>
                  <a:pt x="627531" y="704650"/>
                </a:lnTo>
                <a:cubicBezTo>
                  <a:pt x="627531" y="695951"/>
                  <a:pt x="635016" y="688494"/>
                  <a:pt x="643749" y="688494"/>
                </a:cubicBezTo>
                <a:cubicBezTo>
                  <a:pt x="652482" y="688494"/>
                  <a:pt x="659968" y="695951"/>
                  <a:pt x="659968" y="704650"/>
                </a:cubicBezTo>
                <a:lnTo>
                  <a:pt x="659968" y="779217"/>
                </a:lnTo>
                <a:cubicBezTo>
                  <a:pt x="671196" y="774245"/>
                  <a:pt x="682424" y="768032"/>
                  <a:pt x="692405" y="761818"/>
                </a:cubicBezTo>
                <a:cubicBezTo>
                  <a:pt x="692405" y="760575"/>
                  <a:pt x="692405" y="760575"/>
                  <a:pt x="692405" y="760575"/>
                </a:cubicBezTo>
                <a:lnTo>
                  <a:pt x="692405" y="667367"/>
                </a:lnTo>
                <a:cubicBezTo>
                  <a:pt x="692405" y="625113"/>
                  <a:pt x="656225" y="589073"/>
                  <a:pt x="612560" y="589073"/>
                </a:cubicBezTo>
                <a:close/>
                <a:moveTo>
                  <a:pt x="839619" y="564217"/>
                </a:moveTo>
                <a:cubicBezTo>
                  <a:pt x="835876" y="631327"/>
                  <a:pt x="808429" y="692223"/>
                  <a:pt x="767259" y="739448"/>
                </a:cubicBezTo>
                <a:lnTo>
                  <a:pt x="799696" y="773003"/>
                </a:lnTo>
                <a:cubicBezTo>
                  <a:pt x="819658" y="761818"/>
                  <a:pt x="844609" y="759332"/>
                  <a:pt x="865818" y="766789"/>
                </a:cubicBezTo>
                <a:lnTo>
                  <a:pt x="975605" y="599015"/>
                </a:lnTo>
                <a:cubicBezTo>
                  <a:pt x="966872" y="589073"/>
                  <a:pt x="959386" y="577888"/>
                  <a:pt x="956891" y="564217"/>
                </a:cubicBezTo>
                <a:close/>
                <a:moveTo>
                  <a:pt x="145966" y="564217"/>
                </a:moveTo>
                <a:cubicBezTo>
                  <a:pt x="142224" y="577888"/>
                  <a:pt x="135986" y="589073"/>
                  <a:pt x="126005" y="599015"/>
                </a:cubicBezTo>
                <a:lnTo>
                  <a:pt x="237039" y="766789"/>
                </a:lnTo>
                <a:cubicBezTo>
                  <a:pt x="258248" y="759332"/>
                  <a:pt x="281952" y="761818"/>
                  <a:pt x="301913" y="773003"/>
                </a:cubicBezTo>
                <a:lnTo>
                  <a:pt x="336846" y="739448"/>
                </a:lnTo>
                <a:cubicBezTo>
                  <a:pt x="294428" y="692223"/>
                  <a:pt x="266981" y="631327"/>
                  <a:pt x="263239" y="564217"/>
                </a:cubicBezTo>
                <a:close/>
                <a:moveTo>
                  <a:pt x="1021765" y="507050"/>
                </a:moveTo>
                <a:lnTo>
                  <a:pt x="1041726" y="539362"/>
                </a:lnTo>
                <a:cubicBezTo>
                  <a:pt x="1047964" y="546819"/>
                  <a:pt x="1045469" y="556761"/>
                  <a:pt x="1037983" y="561732"/>
                </a:cubicBezTo>
                <a:cubicBezTo>
                  <a:pt x="1035488" y="562975"/>
                  <a:pt x="1031746" y="564217"/>
                  <a:pt x="1029250" y="564217"/>
                </a:cubicBezTo>
                <a:cubicBezTo>
                  <a:pt x="1024260" y="564217"/>
                  <a:pt x="1018022" y="561732"/>
                  <a:pt x="1015527" y="556761"/>
                </a:cubicBezTo>
                <a:lnTo>
                  <a:pt x="994318" y="524449"/>
                </a:lnTo>
                <a:cubicBezTo>
                  <a:pt x="990576" y="531905"/>
                  <a:pt x="986833" y="539362"/>
                  <a:pt x="986833" y="548061"/>
                </a:cubicBezTo>
                <a:cubicBezTo>
                  <a:pt x="986833" y="570431"/>
                  <a:pt x="1006794" y="589073"/>
                  <a:pt x="1029250" y="589073"/>
                </a:cubicBezTo>
                <a:cubicBezTo>
                  <a:pt x="1051707" y="589073"/>
                  <a:pt x="1070420" y="570431"/>
                  <a:pt x="1070420" y="548061"/>
                </a:cubicBezTo>
                <a:cubicBezTo>
                  <a:pt x="1070420" y="533148"/>
                  <a:pt x="1061687" y="518235"/>
                  <a:pt x="1047964" y="512021"/>
                </a:cubicBezTo>
                <a:cubicBezTo>
                  <a:pt x="1041726" y="508293"/>
                  <a:pt x="1035488" y="507050"/>
                  <a:pt x="1029250" y="507050"/>
                </a:cubicBezTo>
                <a:cubicBezTo>
                  <a:pt x="1026755" y="507050"/>
                  <a:pt x="1024260" y="507050"/>
                  <a:pt x="1021765" y="507050"/>
                </a:cubicBezTo>
                <a:close/>
                <a:moveTo>
                  <a:pt x="73607" y="507050"/>
                </a:moveTo>
                <a:cubicBezTo>
                  <a:pt x="51151" y="507050"/>
                  <a:pt x="32437" y="524449"/>
                  <a:pt x="32437" y="548061"/>
                </a:cubicBezTo>
                <a:cubicBezTo>
                  <a:pt x="32437" y="564217"/>
                  <a:pt x="41170" y="577888"/>
                  <a:pt x="54893" y="585345"/>
                </a:cubicBezTo>
                <a:cubicBezTo>
                  <a:pt x="61131" y="587830"/>
                  <a:pt x="67369" y="589073"/>
                  <a:pt x="73607" y="589073"/>
                </a:cubicBezTo>
                <a:cubicBezTo>
                  <a:pt x="76102" y="589073"/>
                  <a:pt x="79845" y="589073"/>
                  <a:pt x="81092" y="589073"/>
                </a:cubicBezTo>
                <a:lnTo>
                  <a:pt x="59884" y="556761"/>
                </a:lnTo>
                <a:cubicBezTo>
                  <a:pt x="54893" y="549304"/>
                  <a:pt x="57389" y="539362"/>
                  <a:pt x="64874" y="534391"/>
                </a:cubicBezTo>
                <a:cubicBezTo>
                  <a:pt x="72359" y="529420"/>
                  <a:pt x="82340" y="531905"/>
                  <a:pt x="87330" y="539362"/>
                </a:cubicBezTo>
                <a:lnTo>
                  <a:pt x="108539" y="571674"/>
                </a:lnTo>
                <a:cubicBezTo>
                  <a:pt x="112282" y="564217"/>
                  <a:pt x="114777" y="555518"/>
                  <a:pt x="114777" y="548061"/>
                </a:cubicBezTo>
                <a:cubicBezTo>
                  <a:pt x="114777" y="524449"/>
                  <a:pt x="97311" y="507050"/>
                  <a:pt x="73607" y="507050"/>
                </a:cubicBezTo>
                <a:close/>
                <a:moveTo>
                  <a:pt x="551428" y="406032"/>
                </a:moveTo>
                <a:cubicBezTo>
                  <a:pt x="518924" y="406032"/>
                  <a:pt x="492671" y="432285"/>
                  <a:pt x="492671" y="463539"/>
                </a:cubicBezTo>
                <a:cubicBezTo>
                  <a:pt x="492671" y="496043"/>
                  <a:pt x="518924" y="521046"/>
                  <a:pt x="551428" y="521046"/>
                </a:cubicBezTo>
                <a:cubicBezTo>
                  <a:pt x="583932" y="521046"/>
                  <a:pt x="610185" y="496043"/>
                  <a:pt x="610185" y="463539"/>
                </a:cubicBezTo>
                <a:cubicBezTo>
                  <a:pt x="610185" y="442287"/>
                  <a:pt x="597684" y="422284"/>
                  <a:pt x="577681" y="412283"/>
                </a:cubicBezTo>
                <a:cubicBezTo>
                  <a:pt x="570180" y="408532"/>
                  <a:pt x="560179" y="406032"/>
                  <a:pt x="551428" y="406032"/>
                </a:cubicBezTo>
                <a:close/>
                <a:moveTo>
                  <a:pt x="551428" y="373528"/>
                </a:moveTo>
                <a:cubicBezTo>
                  <a:pt x="566430" y="373528"/>
                  <a:pt x="580181" y="377279"/>
                  <a:pt x="592683" y="383529"/>
                </a:cubicBezTo>
                <a:cubicBezTo>
                  <a:pt x="622687" y="398531"/>
                  <a:pt x="641439" y="429785"/>
                  <a:pt x="641439" y="463539"/>
                </a:cubicBezTo>
                <a:cubicBezTo>
                  <a:pt x="641439" y="512295"/>
                  <a:pt x="601434" y="553550"/>
                  <a:pt x="551428" y="553550"/>
                </a:cubicBezTo>
                <a:cubicBezTo>
                  <a:pt x="501422" y="553550"/>
                  <a:pt x="461417" y="512295"/>
                  <a:pt x="461417" y="463539"/>
                </a:cubicBezTo>
                <a:cubicBezTo>
                  <a:pt x="461417" y="414783"/>
                  <a:pt x="501422" y="373528"/>
                  <a:pt x="551428" y="373528"/>
                </a:cubicBezTo>
                <a:close/>
                <a:moveTo>
                  <a:pt x="799696" y="324363"/>
                </a:moveTo>
                <a:lnTo>
                  <a:pt x="767259" y="357918"/>
                </a:lnTo>
                <a:cubicBezTo>
                  <a:pt x="809677" y="405143"/>
                  <a:pt x="834628" y="467281"/>
                  <a:pt x="839619" y="531905"/>
                </a:cubicBezTo>
                <a:lnTo>
                  <a:pt x="956891" y="531905"/>
                </a:lnTo>
                <a:cubicBezTo>
                  <a:pt x="959386" y="518235"/>
                  <a:pt x="966872" y="507050"/>
                  <a:pt x="975605" y="498351"/>
                </a:cubicBezTo>
                <a:lnTo>
                  <a:pt x="865818" y="330577"/>
                </a:lnTo>
                <a:cubicBezTo>
                  <a:pt x="857085" y="334305"/>
                  <a:pt x="849599" y="335548"/>
                  <a:pt x="839619" y="335548"/>
                </a:cubicBezTo>
                <a:cubicBezTo>
                  <a:pt x="825896" y="335548"/>
                  <a:pt x="812172" y="331820"/>
                  <a:pt x="799696" y="324363"/>
                </a:cubicBezTo>
                <a:close/>
                <a:moveTo>
                  <a:pt x="301913" y="324363"/>
                </a:moveTo>
                <a:cubicBezTo>
                  <a:pt x="289438" y="331820"/>
                  <a:pt x="276962" y="335548"/>
                  <a:pt x="261991" y="335548"/>
                </a:cubicBezTo>
                <a:cubicBezTo>
                  <a:pt x="254506" y="335548"/>
                  <a:pt x="245773" y="334305"/>
                  <a:pt x="237039" y="330577"/>
                </a:cubicBezTo>
                <a:lnTo>
                  <a:pt x="127253" y="498351"/>
                </a:lnTo>
                <a:cubicBezTo>
                  <a:pt x="135986" y="507050"/>
                  <a:pt x="143471" y="518235"/>
                  <a:pt x="145966" y="531905"/>
                </a:cubicBezTo>
                <a:lnTo>
                  <a:pt x="263239" y="531905"/>
                </a:lnTo>
                <a:cubicBezTo>
                  <a:pt x="268229" y="466039"/>
                  <a:pt x="294428" y="405143"/>
                  <a:pt x="336846" y="357918"/>
                </a:cubicBezTo>
                <a:close/>
                <a:moveTo>
                  <a:pt x="551429" y="294537"/>
                </a:moveTo>
                <a:cubicBezTo>
                  <a:pt x="410453" y="294537"/>
                  <a:pt x="295676" y="408871"/>
                  <a:pt x="295676" y="548061"/>
                </a:cubicBezTo>
                <a:cubicBezTo>
                  <a:pt x="295676" y="622628"/>
                  <a:pt x="326865" y="689737"/>
                  <a:pt x="378016" y="735720"/>
                </a:cubicBezTo>
                <a:lnTo>
                  <a:pt x="378016" y="667367"/>
                </a:lnTo>
                <a:cubicBezTo>
                  <a:pt x="378016" y="606472"/>
                  <a:pt x="427919" y="556761"/>
                  <a:pt x="489050" y="556761"/>
                </a:cubicBezTo>
                <a:lnTo>
                  <a:pt x="612560" y="556761"/>
                </a:lnTo>
                <a:cubicBezTo>
                  <a:pt x="674939" y="556761"/>
                  <a:pt x="724842" y="606472"/>
                  <a:pt x="724842" y="667367"/>
                </a:cubicBezTo>
                <a:lnTo>
                  <a:pt x="724842" y="735720"/>
                </a:lnTo>
                <a:cubicBezTo>
                  <a:pt x="775992" y="689737"/>
                  <a:pt x="807182" y="622628"/>
                  <a:pt x="807182" y="548061"/>
                </a:cubicBezTo>
                <a:cubicBezTo>
                  <a:pt x="807182" y="453611"/>
                  <a:pt x="754784" y="366617"/>
                  <a:pt x="668701" y="321877"/>
                </a:cubicBezTo>
                <a:cubicBezTo>
                  <a:pt x="632521" y="303236"/>
                  <a:pt x="592599" y="294537"/>
                  <a:pt x="551429" y="294537"/>
                </a:cubicBezTo>
                <a:close/>
                <a:moveTo>
                  <a:pt x="839619" y="221213"/>
                </a:moveTo>
                <a:cubicBezTo>
                  <a:pt x="835876" y="221213"/>
                  <a:pt x="832133" y="221213"/>
                  <a:pt x="827143" y="222456"/>
                </a:cubicBezTo>
                <a:cubicBezTo>
                  <a:pt x="820905" y="224941"/>
                  <a:pt x="815915" y="227427"/>
                  <a:pt x="810925" y="232398"/>
                </a:cubicBezTo>
                <a:cubicBezTo>
                  <a:pt x="793458" y="248554"/>
                  <a:pt x="793458" y="274652"/>
                  <a:pt x="810925" y="290808"/>
                </a:cubicBezTo>
                <a:cubicBezTo>
                  <a:pt x="827143" y="306964"/>
                  <a:pt x="853342" y="306964"/>
                  <a:pt x="869561" y="290808"/>
                </a:cubicBezTo>
                <a:cubicBezTo>
                  <a:pt x="885779" y="274652"/>
                  <a:pt x="885779" y="248554"/>
                  <a:pt x="869561" y="232398"/>
                </a:cubicBezTo>
                <a:cubicBezTo>
                  <a:pt x="860828" y="224941"/>
                  <a:pt x="850847" y="221213"/>
                  <a:pt x="839619" y="221213"/>
                </a:cubicBezTo>
                <a:close/>
                <a:moveTo>
                  <a:pt x="261991" y="221213"/>
                </a:moveTo>
                <a:cubicBezTo>
                  <a:pt x="252010" y="221213"/>
                  <a:pt x="242030" y="224941"/>
                  <a:pt x="233297" y="232398"/>
                </a:cubicBezTo>
                <a:cubicBezTo>
                  <a:pt x="223316" y="243583"/>
                  <a:pt x="218326" y="259739"/>
                  <a:pt x="223316" y="274652"/>
                </a:cubicBezTo>
                <a:cubicBezTo>
                  <a:pt x="224564" y="280866"/>
                  <a:pt x="228306" y="285837"/>
                  <a:pt x="233297" y="290808"/>
                </a:cubicBezTo>
                <a:cubicBezTo>
                  <a:pt x="249515" y="306964"/>
                  <a:pt x="275714" y="306964"/>
                  <a:pt x="291933" y="290808"/>
                </a:cubicBezTo>
                <a:cubicBezTo>
                  <a:pt x="308151" y="274652"/>
                  <a:pt x="308151" y="248554"/>
                  <a:pt x="291933" y="232398"/>
                </a:cubicBezTo>
                <a:cubicBezTo>
                  <a:pt x="283200" y="224941"/>
                  <a:pt x="273219" y="221213"/>
                  <a:pt x="261991" y="221213"/>
                </a:cubicBezTo>
                <a:close/>
                <a:moveTo>
                  <a:pt x="602579" y="126763"/>
                </a:moveTo>
                <a:cubicBezTo>
                  <a:pt x="593846" y="135462"/>
                  <a:pt x="581371" y="142919"/>
                  <a:pt x="567647" y="145404"/>
                </a:cubicBezTo>
                <a:lnTo>
                  <a:pt x="567647" y="262225"/>
                </a:lnTo>
                <a:cubicBezTo>
                  <a:pt x="607570" y="264710"/>
                  <a:pt x="647492" y="275895"/>
                  <a:pt x="683672" y="293294"/>
                </a:cubicBezTo>
                <a:cubicBezTo>
                  <a:pt x="706128" y="305721"/>
                  <a:pt x="726089" y="319392"/>
                  <a:pt x="743555" y="334305"/>
                </a:cubicBezTo>
                <a:lnTo>
                  <a:pt x="777240" y="300750"/>
                </a:lnTo>
                <a:cubicBezTo>
                  <a:pt x="764764" y="280866"/>
                  <a:pt x="762269" y="257253"/>
                  <a:pt x="771002" y="236126"/>
                </a:cubicBezTo>
                <a:close/>
                <a:moveTo>
                  <a:pt x="500278" y="126763"/>
                </a:moveTo>
                <a:lnTo>
                  <a:pt x="331855" y="236126"/>
                </a:lnTo>
                <a:cubicBezTo>
                  <a:pt x="339341" y="257253"/>
                  <a:pt x="336846" y="280866"/>
                  <a:pt x="324370" y="300750"/>
                </a:cubicBezTo>
                <a:lnTo>
                  <a:pt x="359302" y="335548"/>
                </a:lnTo>
                <a:cubicBezTo>
                  <a:pt x="406710" y="293294"/>
                  <a:pt x="467841" y="265953"/>
                  <a:pt x="535210" y="262225"/>
                </a:cubicBezTo>
                <a:lnTo>
                  <a:pt x="535210" y="145404"/>
                </a:lnTo>
                <a:cubicBezTo>
                  <a:pt x="521487" y="142919"/>
                  <a:pt x="509011" y="135462"/>
                  <a:pt x="500278" y="126763"/>
                </a:cubicBezTo>
                <a:close/>
                <a:moveTo>
                  <a:pt x="551429" y="32312"/>
                </a:moveTo>
                <a:cubicBezTo>
                  <a:pt x="535210" y="32312"/>
                  <a:pt x="521487" y="41012"/>
                  <a:pt x="514001" y="54682"/>
                </a:cubicBezTo>
                <a:cubicBezTo>
                  <a:pt x="511506" y="59653"/>
                  <a:pt x="509011" y="67110"/>
                  <a:pt x="509011" y="73324"/>
                </a:cubicBezTo>
                <a:cubicBezTo>
                  <a:pt x="509011" y="96936"/>
                  <a:pt x="528972" y="115578"/>
                  <a:pt x="551429" y="115578"/>
                </a:cubicBezTo>
                <a:cubicBezTo>
                  <a:pt x="560162" y="115578"/>
                  <a:pt x="567647" y="113092"/>
                  <a:pt x="575133" y="108121"/>
                </a:cubicBezTo>
                <a:lnTo>
                  <a:pt x="542696" y="86994"/>
                </a:lnTo>
                <a:cubicBezTo>
                  <a:pt x="533963" y="82023"/>
                  <a:pt x="532715" y="72081"/>
                  <a:pt x="537705" y="64624"/>
                </a:cubicBezTo>
                <a:cubicBezTo>
                  <a:pt x="542696" y="57168"/>
                  <a:pt x="552676" y="54682"/>
                  <a:pt x="560162" y="59653"/>
                </a:cubicBezTo>
                <a:lnTo>
                  <a:pt x="591351" y="80780"/>
                </a:lnTo>
                <a:cubicBezTo>
                  <a:pt x="592599" y="78295"/>
                  <a:pt x="592599" y="75809"/>
                  <a:pt x="592599" y="73324"/>
                </a:cubicBezTo>
                <a:cubicBezTo>
                  <a:pt x="592599" y="50954"/>
                  <a:pt x="575133" y="32312"/>
                  <a:pt x="551429" y="32312"/>
                </a:cubicBezTo>
                <a:close/>
                <a:moveTo>
                  <a:pt x="551429" y="0"/>
                </a:moveTo>
                <a:cubicBezTo>
                  <a:pt x="591351" y="0"/>
                  <a:pt x="625036" y="33555"/>
                  <a:pt x="625036" y="73324"/>
                </a:cubicBezTo>
                <a:cubicBezTo>
                  <a:pt x="625036" y="83266"/>
                  <a:pt x="623788" y="91965"/>
                  <a:pt x="620045" y="99422"/>
                </a:cubicBezTo>
                <a:lnTo>
                  <a:pt x="788468" y="208785"/>
                </a:lnTo>
                <a:cubicBezTo>
                  <a:pt x="795954" y="201329"/>
                  <a:pt x="805934" y="195115"/>
                  <a:pt x="818410" y="191387"/>
                </a:cubicBezTo>
                <a:cubicBezTo>
                  <a:pt x="843362" y="183930"/>
                  <a:pt x="872056" y="190144"/>
                  <a:pt x="892017" y="210028"/>
                </a:cubicBezTo>
                <a:cubicBezTo>
                  <a:pt x="920711" y="237369"/>
                  <a:pt x="920711" y="284594"/>
                  <a:pt x="893265" y="313178"/>
                </a:cubicBezTo>
                <a:lnTo>
                  <a:pt x="1003051" y="480952"/>
                </a:lnTo>
                <a:cubicBezTo>
                  <a:pt x="1010537" y="477224"/>
                  <a:pt x="1020517" y="474738"/>
                  <a:pt x="1029250" y="474738"/>
                </a:cubicBezTo>
                <a:cubicBezTo>
                  <a:pt x="1040479" y="474738"/>
                  <a:pt x="1051707" y="478466"/>
                  <a:pt x="1062935" y="483437"/>
                </a:cubicBezTo>
                <a:cubicBezTo>
                  <a:pt x="1086639" y="497108"/>
                  <a:pt x="1102857" y="520721"/>
                  <a:pt x="1102857" y="548061"/>
                </a:cubicBezTo>
                <a:cubicBezTo>
                  <a:pt x="1102857" y="589073"/>
                  <a:pt x="1069173" y="621385"/>
                  <a:pt x="1029250" y="621385"/>
                </a:cubicBezTo>
                <a:cubicBezTo>
                  <a:pt x="1020517" y="621385"/>
                  <a:pt x="1010537" y="620142"/>
                  <a:pt x="1003051" y="616414"/>
                </a:cubicBezTo>
                <a:lnTo>
                  <a:pt x="893265" y="784188"/>
                </a:lnTo>
                <a:cubicBezTo>
                  <a:pt x="900750" y="792887"/>
                  <a:pt x="906988" y="802829"/>
                  <a:pt x="910731" y="812771"/>
                </a:cubicBezTo>
                <a:cubicBezTo>
                  <a:pt x="918216" y="840112"/>
                  <a:pt x="911978" y="867453"/>
                  <a:pt x="892017" y="887337"/>
                </a:cubicBezTo>
                <a:cubicBezTo>
                  <a:pt x="878294" y="902251"/>
                  <a:pt x="858332" y="908465"/>
                  <a:pt x="839619" y="908465"/>
                </a:cubicBezTo>
                <a:cubicBezTo>
                  <a:pt x="820905" y="908465"/>
                  <a:pt x="802192" y="902251"/>
                  <a:pt x="788468" y="888580"/>
                </a:cubicBezTo>
                <a:lnTo>
                  <a:pt x="620045" y="997944"/>
                </a:lnTo>
                <a:cubicBezTo>
                  <a:pt x="623788" y="1006643"/>
                  <a:pt x="625036" y="1014100"/>
                  <a:pt x="625036" y="1024042"/>
                </a:cubicBezTo>
                <a:cubicBezTo>
                  <a:pt x="625036" y="1035227"/>
                  <a:pt x="622541" y="1047655"/>
                  <a:pt x="617550" y="1056354"/>
                </a:cubicBezTo>
                <a:cubicBezTo>
                  <a:pt x="603827" y="1082452"/>
                  <a:pt x="578875" y="1097365"/>
                  <a:pt x="551429" y="1097365"/>
                </a:cubicBezTo>
                <a:cubicBezTo>
                  <a:pt x="510259" y="1097365"/>
                  <a:pt x="477822" y="1063811"/>
                  <a:pt x="477822" y="1024042"/>
                </a:cubicBezTo>
                <a:cubicBezTo>
                  <a:pt x="477822" y="1014100"/>
                  <a:pt x="479069" y="1006643"/>
                  <a:pt x="481564" y="997944"/>
                </a:cubicBezTo>
                <a:lnTo>
                  <a:pt x="314389" y="888580"/>
                </a:lnTo>
                <a:cubicBezTo>
                  <a:pt x="305656" y="896037"/>
                  <a:pt x="295676" y="902251"/>
                  <a:pt x="284447" y="905979"/>
                </a:cubicBezTo>
                <a:cubicBezTo>
                  <a:pt x="276962" y="907222"/>
                  <a:pt x="269476" y="908465"/>
                  <a:pt x="261991" y="908465"/>
                </a:cubicBezTo>
                <a:cubicBezTo>
                  <a:pt x="243277" y="908465"/>
                  <a:pt x="224564" y="902251"/>
                  <a:pt x="210840" y="887337"/>
                </a:cubicBezTo>
                <a:cubicBezTo>
                  <a:pt x="182146" y="858754"/>
                  <a:pt x="180899" y="812771"/>
                  <a:pt x="209593" y="784188"/>
                </a:cubicBezTo>
                <a:lnTo>
                  <a:pt x="99806" y="616414"/>
                </a:lnTo>
                <a:cubicBezTo>
                  <a:pt x="91073" y="620142"/>
                  <a:pt x="82340" y="621385"/>
                  <a:pt x="73607" y="621385"/>
                </a:cubicBezTo>
                <a:cubicBezTo>
                  <a:pt x="62379" y="621385"/>
                  <a:pt x="49903" y="618899"/>
                  <a:pt x="39922" y="612685"/>
                </a:cubicBezTo>
                <a:cubicBezTo>
                  <a:pt x="14971" y="600258"/>
                  <a:pt x="0" y="575402"/>
                  <a:pt x="0" y="548061"/>
                </a:cubicBezTo>
                <a:cubicBezTo>
                  <a:pt x="0" y="507050"/>
                  <a:pt x="33685" y="474738"/>
                  <a:pt x="73607" y="474738"/>
                </a:cubicBezTo>
                <a:cubicBezTo>
                  <a:pt x="82340" y="474738"/>
                  <a:pt x="92321" y="477224"/>
                  <a:pt x="99806" y="480952"/>
                </a:cubicBezTo>
                <a:lnTo>
                  <a:pt x="209593" y="313178"/>
                </a:lnTo>
                <a:cubicBezTo>
                  <a:pt x="202107" y="305721"/>
                  <a:pt x="195869" y="294537"/>
                  <a:pt x="192127" y="284594"/>
                </a:cubicBezTo>
                <a:cubicBezTo>
                  <a:pt x="183394" y="257253"/>
                  <a:pt x="190879" y="228670"/>
                  <a:pt x="210840" y="210028"/>
                </a:cubicBezTo>
                <a:cubicBezTo>
                  <a:pt x="239535" y="181445"/>
                  <a:pt x="285695" y="181445"/>
                  <a:pt x="314389" y="208785"/>
                </a:cubicBezTo>
                <a:lnTo>
                  <a:pt x="481564" y="99422"/>
                </a:lnTo>
                <a:cubicBezTo>
                  <a:pt x="479069" y="91965"/>
                  <a:pt x="477822" y="83266"/>
                  <a:pt x="477822" y="73324"/>
                </a:cubicBezTo>
                <a:cubicBezTo>
                  <a:pt x="477822" y="62139"/>
                  <a:pt x="480317" y="50954"/>
                  <a:pt x="485307" y="39769"/>
                </a:cubicBezTo>
                <a:cubicBezTo>
                  <a:pt x="497783" y="14913"/>
                  <a:pt x="522734" y="0"/>
                  <a:pt x="551429" y="0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6" name="Freeform 235">
            <a:extLst>
              <a:ext uri="{FF2B5EF4-FFF2-40B4-BE49-F238E27FC236}">
                <a16:creationId xmlns:a16="http://schemas.microsoft.com/office/drawing/2014/main" id="{8F97B211-2C7B-4E03-B018-BBA94F804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478" y="3152975"/>
            <a:ext cx="4457607" cy="1076638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44546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8CB24812-95A6-4F88-9108-2BE9F6BBA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830" y="4540526"/>
            <a:ext cx="553514" cy="553007"/>
          </a:xfrm>
          <a:custGeom>
            <a:avLst/>
            <a:gdLst>
              <a:gd name="connsiteX0" fmla="*/ 516345 w 1107027"/>
              <a:gd name="connsiteY0" fmla="*/ 958947 h 1106014"/>
              <a:gd name="connsiteX1" fmla="*/ 531557 w 1107027"/>
              <a:gd name="connsiteY1" fmla="*/ 975493 h 1106014"/>
              <a:gd name="connsiteX2" fmla="*/ 531557 w 1107027"/>
              <a:gd name="connsiteY2" fmla="*/ 1045498 h 1106014"/>
              <a:gd name="connsiteX3" fmla="*/ 516345 w 1107027"/>
              <a:gd name="connsiteY3" fmla="*/ 1062044 h 1106014"/>
              <a:gd name="connsiteX4" fmla="*/ 499866 w 1107027"/>
              <a:gd name="connsiteY4" fmla="*/ 1045498 h 1106014"/>
              <a:gd name="connsiteX5" fmla="*/ 499866 w 1107027"/>
              <a:gd name="connsiteY5" fmla="*/ 975493 h 1106014"/>
              <a:gd name="connsiteX6" fmla="*/ 516345 w 1107027"/>
              <a:gd name="connsiteY6" fmla="*/ 958947 h 1106014"/>
              <a:gd name="connsiteX7" fmla="*/ 954102 w 1107027"/>
              <a:gd name="connsiteY7" fmla="*/ 657189 h 1106014"/>
              <a:gd name="connsiteX8" fmla="*/ 927980 w 1107027"/>
              <a:gd name="connsiteY8" fmla="*/ 673397 h 1106014"/>
              <a:gd name="connsiteX9" fmla="*/ 926736 w 1107027"/>
              <a:gd name="connsiteY9" fmla="*/ 675890 h 1106014"/>
              <a:gd name="connsiteX10" fmla="*/ 926736 w 1107027"/>
              <a:gd name="connsiteY10" fmla="*/ 677137 h 1106014"/>
              <a:gd name="connsiteX11" fmla="*/ 924248 w 1107027"/>
              <a:gd name="connsiteY11" fmla="*/ 683371 h 1106014"/>
              <a:gd name="connsiteX12" fmla="*/ 924248 w 1107027"/>
              <a:gd name="connsiteY12" fmla="*/ 684618 h 1106014"/>
              <a:gd name="connsiteX13" fmla="*/ 924248 w 1107027"/>
              <a:gd name="connsiteY13" fmla="*/ 687111 h 1106014"/>
              <a:gd name="connsiteX14" fmla="*/ 949127 w 1107027"/>
              <a:gd name="connsiteY14" fmla="*/ 714539 h 1106014"/>
              <a:gd name="connsiteX15" fmla="*/ 1038690 w 1107027"/>
              <a:gd name="connsiteY15" fmla="*/ 731994 h 1106014"/>
              <a:gd name="connsiteX16" fmla="*/ 1029983 w 1107027"/>
              <a:gd name="connsiteY16" fmla="*/ 720773 h 1106014"/>
              <a:gd name="connsiteX17" fmla="*/ 1038690 w 1107027"/>
              <a:gd name="connsiteY17" fmla="*/ 683371 h 1106014"/>
              <a:gd name="connsiteX18" fmla="*/ 1049886 w 1107027"/>
              <a:gd name="connsiteY18" fmla="*/ 675890 h 1106014"/>
              <a:gd name="connsiteX19" fmla="*/ 960322 w 1107027"/>
              <a:gd name="connsiteY19" fmla="*/ 657189 h 1106014"/>
              <a:gd name="connsiteX20" fmla="*/ 954102 w 1107027"/>
              <a:gd name="connsiteY20" fmla="*/ 657189 h 1106014"/>
              <a:gd name="connsiteX21" fmla="*/ 621970 w 1107027"/>
              <a:gd name="connsiteY21" fmla="*/ 505088 h 1106014"/>
              <a:gd name="connsiteX22" fmla="*/ 554797 w 1107027"/>
              <a:gd name="connsiteY22" fmla="*/ 573658 h 1106014"/>
              <a:gd name="connsiteX23" fmla="*/ 557285 w 1107027"/>
              <a:gd name="connsiteY23" fmla="*/ 584879 h 1106014"/>
              <a:gd name="connsiteX24" fmla="*/ 651825 w 1107027"/>
              <a:gd name="connsiteY24" fmla="*/ 604826 h 1106014"/>
              <a:gd name="connsiteX25" fmla="*/ 651825 w 1107027"/>
              <a:gd name="connsiteY25" fmla="*/ 591112 h 1106014"/>
              <a:gd name="connsiteX26" fmla="*/ 621970 w 1107027"/>
              <a:gd name="connsiteY26" fmla="*/ 505088 h 1106014"/>
              <a:gd name="connsiteX27" fmla="*/ 513747 w 1107027"/>
              <a:gd name="connsiteY27" fmla="*/ 452725 h 1106014"/>
              <a:gd name="connsiteX28" fmla="*/ 374426 w 1107027"/>
              <a:gd name="connsiteY28" fmla="*/ 591112 h 1106014"/>
              <a:gd name="connsiteX29" fmla="*/ 513747 w 1107027"/>
              <a:gd name="connsiteY29" fmla="*/ 730747 h 1106014"/>
              <a:gd name="connsiteX30" fmla="*/ 644361 w 1107027"/>
              <a:gd name="connsiteY30" fmla="*/ 635995 h 1106014"/>
              <a:gd name="connsiteX31" fmla="*/ 551066 w 1107027"/>
              <a:gd name="connsiteY31" fmla="*/ 616047 h 1106014"/>
              <a:gd name="connsiteX32" fmla="*/ 513747 w 1107027"/>
              <a:gd name="connsiteY32" fmla="*/ 635995 h 1106014"/>
              <a:gd name="connsiteX33" fmla="*/ 468966 w 1107027"/>
              <a:gd name="connsiteY33" fmla="*/ 591112 h 1106014"/>
              <a:gd name="connsiteX34" fmla="*/ 513747 w 1107027"/>
              <a:gd name="connsiteY34" fmla="*/ 546230 h 1106014"/>
              <a:gd name="connsiteX35" fmla="*/ 531163 w 1107027"/>
              <a:gd name="connsiteY35" fmla="*/ 551217 h 1106014"/>
              <a:gd name="connsiteX36" fmla="*/ 599579 w 1107027"/>
              <a:gd name="connsiteY36" fmla="*/ 482646 h 1106014"/>
              <a:gd name="connsiteX37" fmla="*/ 577188 w 1107027"/>
              <a:gd name="connsiteY37" fmla="*/ 467685 h 1106014"/>
              <a:gd name="connsiteX38" fmla="*/ 513747 w 1107027"/>
              <a:gd name="connsiteY38" fmla="*/ 452725 h 1106014"/>
              <a:gd name="connsiteX39" fmla="*/ 743876 w 1107027"/>
              <a:gd name="connsiteY39" fmla="*/ 382907 h 1106014"/>
              <a:gd name="connsiteX40" fmla="*/ 644361 w 1107027"/>
              <a:gd name="connsiteY40" fmla="*/ 482646 h 1106014"/>
              <a:gd name="connsiteX41" fmla="*/ 684167 w 1107027"/>
              <a:gd name="connsiteY41" fmla="*/ 591112 h 1106014"/>
              <a:gd name="connsiteX42" fmla="*/ 682923 w 1107027"/>
              <a:gd name="connsiteY42" fmla="*/ 611060 h 1106014"/>
              <a:gd name="connsiteX43" fmla="*/ 819757 w 1107027"/>
              <a:gd name="connsiteY43" fmla="*/ 640982 h 1106014"/>
              <a:gd name="connsiteX44" fmla="*/ 824733 w 1107027"/>
              <a:gd name="connsiteY44" fmla="*/ 591112 h 1106014"/>
              <a:gd name="connsiteX45" fmla="*/ 743876 w 1107027"/>
              <a:gd name="connsiteY45" fmla="*/ 382907 h 1106014"/>
              <a:gd name="connsiteX46" fmla="*/ 513747 w 1107027"/>
              <a:gd name="connsiteY46" fmla="*/ 280675 h 1106014"/>
              <a:gd name="connsiteX47" fmla="*/ 201518 w 1107027"/>
              <a:gd name="connsiteY47" fmla="*/ 591112 h 1106014"/>
              <a:gd name="connsiteX48" fmla="*/ 513747 w 1107027"/>
              <a:gd name="connsiteY48" fmla="*/ 902796 h 1106014"/>
              <a:gd name="connsiteX49" fmla="*/ 813537 w 1107027"/>
              <a:gd name="connsiteY49" fmla="*/ 672150 h 1106014"/>
              <a:gd name="connsiteX50" fmla="*/ 676704 w 1107027"/>
              <a:gd name="connsiteY50" fmla="*/ 643475 h 1106014"/>
              <a:gd name="connsiteX51" fmla="*/ 513747 w 1107027"/>
              <a:gd name="connsiteY51" fmla="*/ 763162 h 1106014"/>
              <a:gd name="connsiteX52" fmla="*/ 342084 w 1107027"/>
              <a:gd name="connsiteY52" fmla="*/ 591112 h 1106014"/>
              <a:gd name="connsiteX53" fmla="*/ 513747 w 1107027"/>
              <a:gd name="connsiteY53" fmla="*/ 419063 h 1106014"/>
              <a:gd name="connsiteX54" fmla="*/ 592116 w 1107027"/>
              <a:gd name="connsiteY54" fmla="*/ 439011 h 1106014"/>
              <a:gd name="connsiteX55" fmla="*/ 621970 w 1107027"/>
              <a:gd name="connsiteY55" fmla="*/ 458958 h 1106014"/>
              <a:gd name="connsiteX56" fmla="*/ 721486 w 1107027"/>
              <a:gd name="connsiteY56" fmla="*/ 360466 h 1106014"/>
              <a:gd name="connsiteX57" fmla="*/ 513747 w 1107027"/>
              <a:gd name="connsiteY57" fmla="*/ 280675 h 1106014"/>
              <a:gd name="connsiteX58" fmla="*/ 864539 w 1107027"/>
              <a:gd name="connsiteY58" fmla="*/ 261974 h 1106014"/>
              <a:gd name="connsiteX59" fmla="*/ 766267 w 1107027"/>
              <a:gd name="connsiteY59" fmla="*/ 360466 h 1106014"/>
              <a:gd name="connsiteX60" fmla="*/ 855831 w 1107027"/>
              <a:gd name="connsiteY60" fmla="*/ 591112 h 1106014"/>
              <a:gd name="connsiteX61" fmla="*/ 852099 w 1107027"/>
              <a:gd name="connsiteY61" fmla="*/ 647215 h 1106014"/>
              <a:gd name="connsiteX62" fmla="*/ 899369 w 1107027"/>
              <a:gd name="connsiteY62" fmla="*/ 657189 h 1106014"/>
              <a:gd name="connsiteX63" fmla="*/ 965298 w 1107027"/>
              <a:gd name="connsiteY63" fmla="*/ 626021 h 1106014"/>
              <a:gd name="connsiteX64" fmla="*/ 992665 w 1107027"/>
              <a:gd name="connsiteY64" fmla="*/ 631008 h 1106014"/>
              <a:gd name="connsiteX65" fmla="*/ 993909 w 1107027"/>
              <a:gd name="connsiteY65" fmla="*/ 591112 h 1106014"/>
              <a:gd name="connsiteX66" fmla="*/ 864539 w 1107027"/>
              <a:gd name="connsiteY66" fmla="*/ 261974 h 1106014"/>
              <a:gd name="connsiteX67" fmla="*/ 516345 w 1107027"/>
              <a:gd name="connsiteY67" fmla="*/ 129497 h 1106014"/>
              <a:gd name="connsiteX68" fmla="*/ 531557 w 1107027"/>
              <a:gd name="connsiteY68" fmla="*/ 146043 h 1106014"/>
              <a:gd name="connsiteX69" fmla="*/ 531557 w 1107027"/>
              <a:gd name="connsiteY69" fmla="*/ 216044 h 1106014"/>
              <a:gd name="connsiteX70" fmla="*/ 516345 w 1107027"/>
              <a:gd name="connsiteY70" fmla="*/ 232590 h 1106014"/>
              <a:gd name="connsiteX71" fmla="*/ 499866 w 1107027"/>
              <a:gd name="connsiteY71" fmla="*/ 216044 h 1106014"/>
              <a:gd name="connsiteX72" fmla="*/ 499866 w 1107027"/>
              <a:gd name="connsiteY72" fmla="*/ 146043 h 1106014"/>
              <a:gd name="connsiteX73" fmla="*/ 516345 w 1107027"/>
              <a:gd name="connsiteY73" fmla="*/ 129497 h 1106014"/>
              <a:gd name="connsiteX74" fmla="*/ 513747 w 1107027"/>
              <a:gd name="connsiteY74" fmla="*/ 109872 h 1106014"/>
              <a:gd name="connsiteX75" fmla="*/ 32342 w 1107027"/>
              <a:gd name="connsiteY75" fmla="*/ 591112 h 1106014"/>
              <a:gd name="connsiteX76" fmla="*/ 513747 w 1107027"/>
              <a:gd name="connsiteY76" fmla="*/ 1073599 h 1106014"/>
              <a:gd name="connsiteX77" fmla="*/ 966542 w 1107027"/>
              <a:gd name="connsiteY77" fmla="*/ 751941 h 1106014"/>
              <a:gd name="connsiteX78" fmla="*/ 941663 w 1107027"/>
              <a:gd name="connsiteY78" fmla="*/ 745708 h 1106014"/>
              <a:gd name="connsiteX79" fmla="*/ 893149 w 1107027"/>
              <a:gd name="connsiteY79" fmla="*/ 690851 h 1106014"/>
              <a:gd name="connsiteX80" fmla="*/ 893149 w 1107027"/>
              <a:gd name="connsiteY80" fmla="*/ 689604 h 1106014"/>
              <a:gd name="connsiteX81" fmla="*/ 844636 w 1107027"/>
              <a:gd name="connsiteY81" fmla="*/ 678384 h 1106014"/>
              <a:gd name="connsiteX82" fmla="*/ 513747 w 1107027"/>
              <a:gd name="connsiteY82" fmla="*/ 935211 h 1106014"/>
              <a:gd name="connsiteX83" fmla="*/ 170420 w 1107027"/>
              <a:gd name="connsiteY83" fmla="*/ 591112 h 1106014"/>
              <a:gd name="connsiteX84" fmla="*/ 513747 w 1107027"/>
              <a:gd name="connsiteY84" fmla="*/ 247013 h 1106014"/>
              <a:gd name="connsiteX85" fmla="*/ 743876 w 1107027"/>
              <a:gd name="connsiteY85" fmla="*/ 338025 h 1106014"/>
              <a:gd name="connsiteX86" fmla="*/ 840904 w 1107027"/>
              <a:gd name="connsiteY86" fmla="*/ 239533 h 1106014"/>
              <a:gd name="connsiteX87" fmla="*/ 513747 w 1107027"/>
              <a:gd name="connsiteY87" fmla="*/ 109872 h 1106014"/>
              <a:gd name="connsiteX88" fmla="*/ 1018787 w 1107027"/>
              <a:gd name="connsiteY88" fmla="*/ 46289 h 1106014"/>
              <a:gd name="connsiteX89" fmla="*/ 954102 w 1107027"/>
              <a:gd name="connsiteY89" fmla="*/ 111119 h 1106014"/>
              <a:gd name="connsiteX90" fmla="*/ 950371 w 1107027"/>
              <a:gd name="connsiteY90" fmla="*/ 147274 h 1106014"/>
              <a:gd name="connsiteX91" fmla="*/ 950371 w 1107027"/>
              <a:gd name="connsiteY91" fmla="*/ 148521 h 1106014"/>
              <a:gd name="connsiteX92" fmla="*/ 951615 w 1107027"/>
              <a:gd name="connsiteY92" fmla="*/ 151015 h 1106014"/>
              <a:gd name="connsiteX93" fmla="*/ 956590 w 1107027"/>
              <a:gd name="connsiteY93" fmla="*/ 154755 h 1106014"/>
              <a:gd name="connsiteX94" fmla="*/ 957834 w 1107027"/>
              <a:gd name="connsiteY94" fmla="*/ 156001 h 1106014"/>
              <a:gd name="connsiteX95" fmla="*/ 960322 w 1107027"/>
              <a:gd name="connsiteY95" fmla="*/ 157248 h 1106014"/>
              <a:gd name="connsiteX96" fmla="*/ 995152 w 1107027"/>
              <a:gd name="connsiteY96" fmla="*/ 153508 h 1106014"/>
              <a:gd name="connsiteX97" fmla="*/ 1059837 w 1107027"/>
              <a:gd name="connsiteY97" fmla="*/ 88678 h 1106014"/>
              <a:gd name="connsiteX98" fmla="*/ 1046154 w 1107027"/>
              <a:gd name="connsiteY98" fmla="*/ 88678 h 1106014"/>
              <a:gd name="connsiteX99" fmla="*/ 1018787 w 1107027"/>
              <a:gd name="connsiteY99" fmla="*/ 61250 h 1106014"/>
              <a:gd name="connsiteX100" fmla="*/ 1024540 w 1107027"/>
              <a:gd name="connsiteY100" fmla="*/ 315 h 1106014"/>
              <a:gd name="connsiteX101" fmla="*/ 1037446 w 1107027"/>
              <a:gd name="connsiteY101" fmla="*/ 2653 h 1106014"/>
              <a:gd name="connsiteX102" fmla="*/ 1051130 w 1107027"/>
              <a:gd name="connsiteY102" fmla="*/ 22601 h 1106014"/>
              <a:gd name="connsiteX103" fmla="*/ 1051130 w 1107027"/>
              <a:gd name="connsiteY103" fmla="*/ 55016 h 1106014"/>
              <a:gd name="connsiteX104" fmla="*/ 1084716 w 1107027"/>
              <a:gd name="connsiteY104" fmla="*/ 55016 h 1106014"/>
              <a:gd name="connsiteX105" fmla="*/ 1105863 w 1107027"/>
              <a:gd name="connsiteY105" fmla="*/ 68730 h 1106014"/>
              <a:gd name="connsiteX106" fmla="*/ 1099643 w 1107027"/>
              <a:gd name="connsiteY106" fmla="*/ 93665 h 1106014"/>
              <a:gd name="connsiteX107" fmla="*/ 1018787 w 1107027"/>
              <a:gd name="connsiteY107" fmla="*/ 175949 h 1106014"/>
              <a:gd name="connsiteX108" fmla="*/ 975249 w 1107027"/>
              <a:gd name="connsiteY108" fmla="*/ 193404 h 1106014"/>
              <a:gd name="connsiteX109" fmla="*/ 945395 w 1107027"/>
              <a:gd name="connsiteY109" fmla="*/ 185923 h 1106014"/>
              <a:gd name="connsiteX110" fmla="*/ 942907 w 1107027"/>
              <a:gd name="connsiteY110" fmla="*/ 183430 h 1106014"/>
              <a:gd name="connsiteX111" fmla="*/ 886930 w 1107027"/>
              <a:gd name="connsiteY111" fmla="*/ 239533 h 1106014"/>
              <a:gd name="connsiteX112" fmla="*/ 1026251 w 1107027"/>
              <a:gd name="connsiteY112" fmla="*/ 591112 h 1106014"/>
              <a:gd name="connsiteX113" fmla="*/ 1025007 w 1107027"/>
              <a:gd name="connsiteY113" fmla="*/ 637242 h 1106014"/>
              <a:gd name="connsiteX114" fmla="*/ 1079740 w 1107027"/>
              <a:gd name="connsiteY114" fmla="*/ 648462 h 1106014"/>
              <a:gd name="connsiteX115" fmla="*/ 1097156 w 1107027"/>
              <a:gd name="connsiteY115" fmla="*/ 665916 h 1106014"/>
              <a:gd name="connsiteX116" fmla="*/ 1087204 w 1107027"/>
              <a:gd name="connsiteY116" fmla="*/ 689604 h 1106014"/>
              <a:gd name="connsiteX117" fmla="*/ 1059837 w 1107027"/>
              <a:gd name="connsiteY117" fmla="*/ 707059 h 1106014"/>
              <a:gd name="connsiteX118" fmla="*/ 1077253 w 1107027"/>
              <a:gd name="connsiteY118" fmla="*/ 734487 h 1106014"/>
              <a:gd name="connsiteX119" fmla="*/ 1077253 w 1107027"/>
              <a:gd name="connsiteY119" fmla="*/ 759422 h 1106014"/>
              <a:gd name="connsiteX120" fmla="*/ 1059837 w 1107027"/>
              <a:gd name="connsiteY120" fmla="*/ 769396 h 1106014"/>
              <a:gd name="connsiteX121" fmla="*/ 1054862 w 1107027"/>
              <a:gd name="connsiteY121" fmla="*/ 769396 h 1106014"/>
              <a:gd name="connsiteX122" fmla="*/ 998884 w 1107027"/>
              <a:gd name="connsiteY122" fmla="*/ 756928 h 1106014"/>
              <a:gd name="connsiteX123" fmla="*/ 513747 w 1107027"/>
              <a:gd name="connsiteY123" fmla="*/ 1106014 h 1106014"/>
              <a:gd name="connsiteX124" fmla="*/ 0 w 1107027"/>
              <a:gd name="connsiteY124" fmla="*/ 591112 h 1106014"/>
              <a:gd name="connsiteX125" fmla="*/ 513747 w 1107027"/>
              <a:gd name="connsiteY125" fmla="*/ 77457 h 1106014"/>
              <a:gd name="connsiteX126" fmla="*/ 864539 w 1107027"/>
              <a:gd name="connsiteY126" fmla="*/ 217092 h 1106014"/>
              <a:gd name="connsiteX127" fmla="*/ 920516 w 1107027"/>
              <a:gd name="connsiteY127" fmla="*/ 160988 h 1106014"/>
              <a:gd name="connsiteX128" fmla="*/ 931711 w 1107027"/>
              <a:gd name="connsiteY128" fmla="*/ 88678 h 1106014"/>
              <a:gd name="connsiteX129" fmla="*/ 1012568 w 1107027"/>
              <a:gd name="connsiteY129" fmla="*/ 6393 h 1106014"/>
              <a:gd name="connsiteX130" fmla="*/ 1024540 w 1107027"/>
              <a:gd name="connsiteY130" fmla="*/ 315 h 110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107027" h="1106014">
                <a:moveTo>
                  <a:pt x="516345" y="958947"/>
                </a:moveTo>
                <a:cubicBezTo>
                  <a:pt x="525219" y="958947"/>
                  <a:pt x="531557" y="965311"/>
                  <a:pt x="531557" y="975493"/>
                </a:cubicBezTo>
                <a:lnTo>
                  <a:pt x="531557" y="1045498"/>
                </a:lnTo>
                <a:cubicBezTo>
                  <a:pt x="531557" y="1054407"/>
                  <a:pt x="525219" y="1062044"/>
                  <a:pt x="516345" y="1062044"/>
                </a:cubicBezTo>
                <a:cubicBezTo>
                  <a:pt x="506204" y="1062044"/>
                  <a:pt x="499866" y="1054407"/>
                  <a:pt x="499866" y="1045498"/>
                </a:cubicBezTo>
                <a:lnTo>
                  <a:pt x="499866" y="975493"/>
                </a:lnTo>
                <a:cubicBezTo>
                  <a:pt x="499866" y="965311"/>
                  <a:pt x="506204" y="958947"/>
                  <a:pt x="516345" y="958947"/>
                </a:cubicBezTo>
                <a:close/>
                <a:moveTo>
                  <a:pt x="954102" y="657189"/>
                </a:moveTo>
                <a:cubicBezTo>
                  <a:pt x="942907" y="657189"/>
                  <a:pt x="932955" y="663423"/>
                  <a:pt x="927980" y="673397"/>
                </a:cubicBezTo>
                <a:lnTo>
                  <a:pt x="926736" y="675890"/>
                </a:lnTo>
                <a:cubicBezTo>
                  <a:pt x="926736" y="675890"/>
                  <a:pt x="926736" y="675890"/>
                  <a:pt x="926736" y="677137"/>
                </a:cubicBezTo>
                <a:lnTo>
                  <a:pt x="924248" y="683371"/>
                </a:lnTo>
                <a:cubicBezTo>
                  <a:pt x="924248" y="684618"/>
                  <a:pt x="924248" y="684618"/>
                  <a:pt x="924248" y="684618"/>
                </a:cubicBezTo>
                <a:lnTo>
                  <a:pt x="924248" y="687111"/>
                </a:lnTo>
                <a:cubicBezTo>
                  <a:pt x="925492" y="700825"/>
                  <a:pt x="935443" y="712046"/>
                  <a:pt x="949127" y="714539"/>
                </a:cubicBezTo>
                <a:lnTo>
                  <a:pt x="1038690" y="731994"/>
                </a:lnTo>
                <a:lnTo>
                  <a:pt x="1029983" y="720773"/>
                </a:lnTo>
                <a:cubicBezTo>
                  <a:pt x="1022519" y="708306"/>
                  <a:pt x="1025007" y="690851"/>
                  <a:pt x="1038690" y="683371"/>
                </a:cubicBezTo>
                <a:lnTo>
                  <a:pt x="1049886" y="675890"/>
                </a:lnTo>
                <a:lnTo>
                  <a:pt x="960322" y="657189"/>
                </a:lnTo>
                <a:cubicBezTo>
                  <a:pt x="957834" y="657189"/>
                  <a:pt x="956590" y="657189"/>
                  <a:pt x="954102" y="657189"/>
                </a:cubicBezTo>
                <a:close/>
                <a:moveTo>
                  <a:pt x="621970" y="505088"/>
                </a:moveTo>
                <a:lnTo>
                  <a:pt x="554797" y="573658"/>
                </a:lnTo>
                <a:cubicBezTo>
                  <a:pt x="556041" y="577398"/>
                  <a:pt x="557285" y="581138"/>
                  <a:pt x="557285" y="584879"/>
                </a:cubicBezTo>
                <a:lnTo>
                  <a:pt x="651825" y="604826"/>
                </a:lnTo>
                <a:cubicBezTo>
                  <a:pt x="651825" y="599839"/>
                  <a:pt x="651825" y="596099"/>
                  <a:pt x="651825" y="591112"/>
                </a:cubicBezTo>
                <a:cubicBezTo>
                  <a:pt x="651825" y="559944"/>
                  <a:pt x="640629" y="530022"/>
                  <a:pt x="621970" y="505088"/>
                </a:cubicBezTo>
                <a:close/>
                <a:moveTo>
                  <a:pt x="513747" y="452725"/>
                </a:moveTo>
                <a:cubicBezTo>
                  <a:pt x="436623" y="452725"/>
                  <a:pt x="374426" y="515061"/>
                  <a:pt x="374426" y="591112"/>
                </a:cubicBezTo>
                <a:cubicBezTo>
                  <a:pt x="374426" y="668410"/>
                  <a:pt x="436623" y="730747"/>
                  <a:pt x="513747" y="730747"/>
                </a:cubicBezTo>
                <a:cubicBezTo>
                  <a:pt x="573457" y="730747"/>
                  <a:pt x="625702" y="690851"/>
                  <a:pt x="644361" y="635995"/>
                </a:cubicBezTo>
                <a:lnTo>
                  <a:pt x="551066" y="616047"/>
                </a:lnTo>
                <a:cubicBezTo>
                  <a:pt x="542358" y="627268"/>
                  <a:pt x="528675" y="635995"/>
                  <a:pt x="513747" y="635995"/>
                </a:cubicBezTo>
                <a:cubicBezTo>
                  <a:pt x="488869" y="635995"/>
                  <a:pt x="468966" y="616047"/>
                  <a:pt x="468966" y="591112"/>
                </a:cubicBezTo>
                <a:cubicBezTo>
                  <a:pt x="468966" y="567424"/>
                  <a:pt x="488869" y="546230"/>
                  <a:pt x="513747" y="546230"/>
                </a:cubicBezTo>
                <a:cubicBezTo>
                  <a:pt x="519967" y="546230"/>
                  <a:pt x="524943" y="547477"/>
                  <a:pt x="531163" y="551217"/>
                </a:cubicBezTo>
                <a:lnTo>
                  <a:pt x="599579" y="482646"/>
                </a:lnTo>
                <a:cubicBezTo>
                  <a:pt x="592116" y="476413"/>
                  <a:pt x="584652" y="471426"/>
                  <a:pt x="577188" y="467685"/>
                </a:cubicBezTo>
                <a:cubicBezTo>
                  <a:pt x="557285" y="457712"/>
                  <a:pt x="534894" y="452725"/>
                  <a:pt x="513747" y="452725"/>
                </a:cubicBezTo>
                <a:close/>
                <a:moveTo>
                  <a:pt x="743876" y="382907"/>
                </a:moveTo>
                <a:lnTo>
                  <a:pt x="644361" y="482646"/>
                </a:lnTo>
                <a:cubicBezTo>
                  <a:pt x="670484" y="512568"/>
                  <a:pt x="684167" y="551217"/>
                  <a:pt x="684167" y="591112"/>
                </a:cubicBezTo>
                <a:cubicBezTo>
                  <a:pt x="684167" y="598593"/>
                  <a:pt x="684167" y="604826"/>
                  <a:pt x="682923" y="611060"/>
                </a:cubicBezTo>
                <a:lnTo>
                  <a:pt x="819757" y="640982"/>
                </a:lnTo>
                <a:cubicBezTo>
                  <a:pt x="822245" y="624774"/>
                  <a:pt x="824733" y="608567"/>
                  <a:pt x="824733" y="591112"/>
                </a:cubicBezTo>
                <a:cubicBezTo>
                  <a:pt x="824733" y="511321"/>
                  <a:pt x="793634" y="437764"/>
                  <a:pt x="743876" y="382907"/>
                </a:cubicBezTo>
                <a:close/>
                <a:moveTo>
                  <a:pt x="513747" y="280675"/>
                </a:moveTo>
                <a:cubicBezTo>
                  <a:pt x="342084" y="280675"/>
                  <a:pt x="201518" y="419063"/>
                  <a:pt x="201518" y="591112"/>
                </a:cubicBezTo>
                <a:cubicBezTo>
                  <a:pt x="201518" y="763162"/>
                  <a:pt x="342084" y="902796"/>
                  <a:pt x="513747" y="902796"/>
                </a:cubicBezTo>
                <a:cubicBezTo>
                  <a:pt x="656801" y="902796"/>
                  <a:pt x="777463" y="804304"/>
                  <a:pt x="813537" y="672150"/>
                </a:cubicBezTo>
                <a:lnTo>
                  <a:pt x="676704" y="643475"/>
                </a:lnTo>
                <a:cubicBezTo>
                  <a:pt x="654313" y="712046"/>
                  <a:pt x="589628" y="763162"/>
                  <a:pt x="513747" y="763162"/>
                </a:cubicBezTo>
                <a:cubicBezTo>
                  <a:pt x="419208" y="763162"/>
                  <a:pt x="342084" y="685864"/>
                  <a:pt x="342084" y="591112"/>
                </a:cubicBezTo>
                <a:cubicBezTo>
                  <a:pt x="342084" y="496360"/>
                  <a:pt x="419208" y="419063"/>
                  <a:pt x="513747" y="419063"/>
                </a:cubicBezTo>
                <a:cubicBezTo>
                  <a:pt x="541114" y="419063"/>
                  <a:pt x="567237" y="426543"/>
                  <a:pt x="592116" y="439011"/>
                </a:cubicBezTo>
                <a:cubicBezTo>
                  <a:pt x="603311" y="445244"/>
                  <a:pt x="613263" y="451478"/>
                  <a:pt x="621970" y="458958"/>
                </a:cubicBezTo>
                <a:lnTo>
                  <a:pt x="721486" y="360466"/>
                </a:lnTo>
                <a:cubicBezTo>
                  <a:pt x="665508" y="310597"/>
                  <a:pt x="593360" y="280675"/>
                  <a:pt x="513747" y="280675"/>
                </a:cubicBezTo>
                <a:close/>
                <a:moveTo>
                  <a:pt x="864539" y="261974"/>
                </a:moveTo>
                <a:lnTo>
                  <a:pt x="766267" y="360466"/>
                </a:lnTo>
                <a:cubicBezTo>
                  <a:pt x="822245" y="421556"/>
                  <a:pt x="855831" y="502594"/>
                  <a:pt x="855831" y="591112"/>
                </a:cubicBezTo>
                <a:cubicBezTo>
                  <a:pt x="855831" y="611060"/>
                  <a:pt x="854587" y="629761"/>
                  <a:pt x="852099" y="647215"/>
                </a:cubicBezTo>
                <a:lnTo>
                  <a:pt x="899369" y="657189"/>
                </a:lnTo>
                <a:cubicBezTo>
                  <a:pt x="911808" y="633501"/>
                  <a:pt x="939175" y="619787"/>
                  <a:pt x="965298" y="626021"/>
                </a:cubicBezTo>
                <a:lnTo>
                  <a:pt x="992665" y="631008"/>
                </a:lnTo>
                <a:cubicBezTo>
                  <a:pt x="992665" y="618540"/>
                  <a:pt x="993909" y="604826"/>
                  <a:pt x="993909" y="591112"/>
                </a:cubicBezTo>
                <a:cubicBezTo>
                  <a:pt x="993909" y="465192"/>
                  <a:pt x="944151" y="349246"/>
                  <a:pt x="864539" y="261974"/>
                </a:cubicBezTo>
                <a:close/>
                <a:moveTo>
                  <a:pt x="516345" y="129497"/>
                </a:moveTo>
                <a:cubicBezTo>
                  <a:pt x="525219" y="129497"/>
                  <a:pt x="531557" y="135861"/>
                  <a:pt x="531557" y="146043"/>
                </a:cubicBezTo>
                <a:lnTo>
                  <a:pt x="531557" y="216044"/>
                </a:lnTo>
                <a:cubicBezTo>
                  <a:pt x="531557" y="224954"/>
                  <a:pt x="525219" y="232590"/>
                  <a:pt x="516345" y="232590"/>
                </a:cubicBezTo>
                <a:cubicBezTo>
                  <a:pt x="506204" y="232590"/>
                  <a:pt x="499866" y="224954"/>
                  <a:pt x="499866" y="216044"/>
                </a:cubicBezTo>
                <a:lnTo>
                  <a:pt x="499866" y="146043"/>
                </a:lnTo>
                <a:cubicBezTo>
                  <a:pt x="499866" y="135861"/>
                  <a:pt x="506204" y="129497"/>
                  <a:pt x="516345" y="129497"/>
                </a:cubicBezTo>
                <a:close/>
                <a:moveTo>
                  <a:pt x="513747" y="109872"/>
                </a:moveTo>
                <a:cubicBezTo>
                  <a:pt x="247544" y="109872"/>
                  <a:pt x="32342" y="325558"/>
                  <a:pt x="32342" y="591112"/>
                </a:cubicBezTo>
                <a:cubicBezTo>
                  <a:pt x="32342" y="856667"/>
                  <a:pt x="247544" y="1073599"/>
                  <a:pt x="513747" y="1073599"/>
                </a:cubicBezTo>
                <a:cubicBezTo>
                  <a:pt x="718998" y="1073599"/>
                  <a:pt x="899369" y="943939"/>
                  <a:pt x="966542" y="751941"/>
                </a:cubicBezTo>
                <a:lnTo>
                  <a:pt x="941663" y="745708"/>
                </a:lnTo>
                <a:cubicBezTo>
                  <a:pt x="914296" y="740721"/>
                  <a:pt x="895637" y="718279"/>
                  <a:pt x="893149" y="690851"/>
                </a:cubicBezTo>
                <a:lnTo>
                  <a:pt x="893149" y="689604"/>
                </a:lnTo>
                <a:lnTo>
                  <a:pt x="844636" y="678384"/>
                </a:lnTo>
                <a:cubicBezTo>
                  <a:pt x="806073" y="826745"/>
                  <a:pt x="671728" y="935211"/>
                  <a:pt x="513747" y="935211"/>
                </a:cubicBezTo>
                <a:cubicBezTo>
                  <a:pt x="323425" y="935211"/>
                  <a:pt x="170420" y="780616"/>
                  <a:pt x="170420" y="591112"/>
                </a:cubicBezTo>
                <a:cubicBezTo>
                  <a:pt x="170420" y="401608"/>
                  <a:pt x="323425" y="247013"/>
                  <a:pt x="513747" y="247013"/>
                </a:cubicBezTo>
                <a:cubicBezTo>
                  <a:pt x="602067" y="247013"/>
                  <a:pt x="682923" y="281922"/>
                  <a:pt x="743876" y="338025"/>
                </a:cubicBezTo>
                <a:lnTo>
                  <a:pt x="840904" y="239533"/>
                </a:lnTo>
                <a:cubicBezTo>
                  <a:pt x="755072" y="159742"/>
                  <a:pt x="640629" y="109872"/>
                  <a:pt x="513747" y="109872"/>
                </a:cubicBezTo>
                <a:close/>
                <a:moveTo>
                  <a:pt x="1018787" y="46289"/>
                </a:moveTo>
                <a:lnTo>
                  <a:pt x="954102" y="111119"/>
                </a:lnTo>
                <a:cubicBezTo>
                  <a:pt x="945395" y="121093"/>
                  <a:pt x="942907" y="134807"/>
                  <a:pt x="950371" y="147274"/>
                </a:cubicBezTo>
                <a:lnTo>
                  <a:pt x="950371" y="148521"/>
                </a:lnTo>
                <a:cubicBezTo>
                  <a:pt x="951615" y="149768"/>
                  <a:pt x="951615" y="149768"/>
                  <a:pt x="951615" y="151015"/>
                </a:cubicBezTo>
                <a:lnTo>
                  <a:pt x="956590" y="154755"/>
                </a:lnTo>
                <a:cubicBezTo>
                  <a:pt x="957834" y="156001"/>
                  <a:pt x="957834" y="156001"/>
                  <a:pt x="957834" y="156001"/>
                </a:cubicBezTo>
                <a:lnTo>
                  <a:pt x="960322" y="157248"/>
                </a:lnTo>
                <a:cubicBezTo>
                  <a:pt x="971518" y="163482"/>
                  <a:pt x="986445" y="162235"/>
                  <a:pt x="995152" y="153508"/>
                </a:cubicBezTo>
                <a:lnTo>
                  <a:pt x="1059837" y="88678"/>
                </a:lnTo>
                <a:lnTo>
                  <a:pt x="1046154" y="88678"/>
                </a:lnTo>
                <a:cubicBezTo>
                  <a:pt x="1031227" y="88678"/>
                  <a:pt x="1018787" y="76210"/>
                  <a:pt x="1018787" y="61250"/>
                </a:cubicBezTo>
                <a:close/>
                <a:moveTo>
                  <a:pt x="1024540" y="315"/>
                </a:moveTo>
                <a:cubicBezTo>
                  <a:pt x="1028739" y="-464"/>
                  <a:pt x="1033092" y="160"/>
                  <a:pt x="1037446" y="2653"/>
                </a:cubicBezTo>
                <a:cubicBezTo>
                  <a:pt x="1046154" y="5146"/>
                  <a:pt x="1051130" y="13874"/>
                  <a:pt x="1051130" y="22601"/>
                </a:cubicBezTo>
                <a:lnTo>
                  <a:pt x="1051130" y="55016"/>
                </a:lnTo>
                <a:lnTo>
                  <a:pt x="1084716" y="55016"/>
                </a:lnTo>
                <a:cubicBezTo>
                  <a:pt x="1093424" y="55016"/>
                  <a:pt x="1100887" y="61250"/>
                  <a:pt x="1105863" y="68730"/>
                </a:cubicBezTo>
                <a:cubicBezTo>
                  <a:pt x="1108351" y="77457"/>
                  <a:pt x="1107107" y="87431"/>
                  <a:pt x="1099643" y="93665"/>
                </a:cubicBezTo>
                <a:lnTo>
                  <a:pt x="1018787" y="175949"/>
                </a:lnTo>
                <a:cubicBezTo>
                  <a:pt x="1006348" y="187170"/>
                  <a:pt x="991421" y="193404"/>
                  <a:pt x="975249" y="193404"/>
                </a:cubicBezTo>
                <a:cubicBezTo>
                  <a:pt x="965298" y="193404"/>
                  <a:pt x="954102" y="190910"/>
                  <a:pt x="945395" y="185923"/>
                </a:cubicBezTo>
                <a:cubicBezTo>
                  <a:pt x="944151" y="185923"/>
                  <a:pt x="942907" y="184676"/>
                  <a:pt x="942907" y="183430"/>
                </a:cubicBezTo>
                <a:lnTo>
                  <a:pt x="886930" y="239533"/>
                </a:lnTo>
                <a:cubicBezTo>
                  <a:pt x="972762" y="331791"/>
                  <a:pt x="1026251" y="455218"/>
                  <a:pt x="1026251" y="591112"/>
                </a:cubicBezTo>
                <a:cubicBezTo>
                  <a:pt x="1026251" y="606073"/>
                  <a:pt x="1025007" y="621034"/>
                  <a:pt x="1025007" y="637242"/>
                </a:cubicBezTo>
                <a:lnTo>
                  <a:pt x="1079740" y="648462"/>
                </a:lnTo>
                <a:cubicBezTo>
                  <a:pt x="1088448" y="649709"/>
                  <a:pt x="1094668" y="657189"/>
                  <a:pt x="1097156" y="665916"/>
                </a:cubicBezTo>
                <a:cubicBezTo>
                  <a:pt x="1098399" y="674644"/>
                  <a:pt x="1094668" y="683371"/>
                  <a:pt x="1087204" y="689604"/>
                </a:cubicBezTo>
                <a:lnTo>
                  <a:pt x="1059837" y="707059"/>
                </a:lnTo>
                <a:lnTo>
                  <a:pt x="1077253" y="734487"/>
                </a:lnTo>
                <a:cubicBezTo>
                  <a:pt x="1083472" y="741967"/>
                  <a:pt x="1083472" y="751941"/>
                  <a:pt x="1077253" y="759422"/>
                </a:cubicBezTo>
                <a:cubicBezTo>
                  <a:pt x="1073521" y="765655"/>
                  <a:pt x="1067301" y="769396"/>
                  <a:pt x="1059837" y="769396"/>
                </a:cubicBezTo>
                <a:cubicBezTo>
                  <a:pt x="1057349" y="769396"/>
                  <a:pt x="1056105" y="769396"/>
                  <a:pt x="1054862" y="769396"/>
                </a:cubicBezTo>
                <a:lnTo>
                  <a:pt x="998884" y="756928"/>
                </a:lnTo>
                <a:cubicBezTo>
                  <a:pt x="927980" y="965133"/>
                  <a:pt x="733925" y="1106014"/>
                  <a:pt x="513747" y="1106014"/>
                </a:cubicBezTo>
                <a:cubicBezTo>
                  <a:pt x="230129" y="1106014"/>
                  <a:pt x="0" y="875368"/>
                  <a:pt x="0" y="591112"/>
                </a:cubicBezTo>
                <a:cubicBezTo>
                  <a:pt x="0" y="308103"/>
                  <a:pt x="230129" y="77457"/>
                  <a:pt x="513747" y="77457"/>
                </a:cubicBezTo>
                <a:cubicBezTo>
                  <a:pt x="649337" y="77457"/>
                  <a:pt x="772487" y="129820"/>
                  <a:pt x="864539" y="217092"/>
                </a:cubicBezTo>
                <a:lnTo>
                  <a:pt x="920516" y="160988"/>
                </a:lnTo>
                <a:cubicBezTo>
                  <a:pt x="909321" y="137300"/>
                  <a:pt x="913052" y="107379"/>
                  <a:pt x="931711" y="88678"/>
                </a:cubicBezTo>
                <a:lnTo>
                  <a:pt x="1012568" y="6393"/>
                </a:lnTo>
                <a:cubicBezTo>
                  <a:pt x="1016300" y="3276"/>
                  <a:pt x="1020342" y="1094"/>
                  <a:pt x="1024540" y="315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8" name="Freeform 309">
            <a:extLst>
              <a:ext uri="{FF2B5EF4-FFF2-40B4-BE49-F238E27FC236}">
                <a16:creationId xmlns:a16="http://schemas.microsoft.com/office/drawing/2014/main" id="{14C7919B-786F-4E8A-9A83-F5BF8FC44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63" y="4270265"/>
            <a:ext cx="4457607" cy="1076638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44546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19" name="Freeform 380">
            <a:extLst>
              <a:ext uri="{FF2B5EF4-FFF2-40B4-BE49-F238E27FC236}">
                <a16:creationId xmlns:a16="http://schemas.microsoft.com/office/drawing/2014/main" id="{533CB628-F2F0-4C34-9682-5EFF403E0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535" y="5568091"/>
            <a:ext cx="552051" cy="530080"/>
          </a:xfrm>
          <a:custGeom>
            <a:avLst/>
            <a:gdLst>
              <a:gd name="T0" fmla="*/ 815 w 886"/>
              <a:gd name="T1" fmla="*/ 413 h 852"/>
              <a:gd name="T2" fmla="*/ 639 w 886"/>
              <a:gd name="T3" fmla="*/ 357 h 852"/>
              <a:gd name="T4" fmla="*/ 700 w 886"/>
              <a:gd name="T5" fmla="*/ 301 h 852"/>
              <a:gd name="T6" fmla="*/ 859 w 886"/>
              <a:gd name="T7" fmla="*/ 345 h 852"/>
              <a:gd name="T8" fmla="*/ 859 w 886"/>
              <a:gd name="T9" fmla="*/ 507 h 852"/>
              <a:gd name="T10" fmla="*/ 665 w 886"/>
              <a:gd name="T11" fmla="*/ 550 h 852"/>
              <a:gd name="T12" fmla="*/ 581 w 886"/>
              <a:gd name="T13" fmla="*/ 494 h 852"/>
              <a:gd name="T14" fmla="*/ 694 w 886"/>
              <a:gd name="T15" fmla="*/ 438 h 852"/>
              <a:gd name="T16" fmla="*/ 859 w 886"/>
              <a:gd name="T17" fmla="*/ 482 h 852"/>
              <a:gd name="T18" fmla="*/ 859 w 886"/>
              <a:gd name="T19" fmla="*/ 644 h 852"/>
              <a:gd name="T20" fmla="*/ 665 w 886"/>
              <a:gd name="T21" fmla="*/ 688 h 852"/>
              <a:gd name="T22" fmla="*/ 610 w 886"/>
              <a:gd name="T23" fmla="*/ 632 h 852"/>
              <a:gd name="T24" fmla="*/ 815 w 886"/>
              <a:gd name="T25" fmla="*/ 576 h 852"/>
              <a:gd name="T26" fmla="*/ 859 w 886"/>
              <a:gd name="T27" fmla="*/ 782 h 852"/>
              <a:gd name="T28" fmla="*/ 709 w 886"/>
              <a:gd name="T29" fmla="*/ 825 h 852"/>
              <a:gd name="T30" fmla="*/ 653 w 886"/>
              <a:gd name="T31" fmla="*/ 770 h 852"/>
              <a:gd name="T32" fmla="*/ 815 w 886"/>
              <a:gd name="T33" fmla="*/ 713 h 852"/>
              <a:gd name="T34" fmla="*/ 193 w 886"/>
              <a:gd name="T35" fmla="*/ 743 h 852"/>
              <a:gd name="T36" fmla="*/ 27 w 886"/>
              <a:gd name="T37" fmla="*/ 712 h 852"/>
              <a:gd name="T38" fmla="*/ 58 w 886"/>
              <a:gd name="T39" fmla="*/ 383 h 852"/>
              <a:gd name="T40" fmla="*/ 196 w 886"/>
              <a:gd name="T41" fmla="*/ 374 h 852"/>
              <a:gd name="T42" fmla="*/ 245 w 886"/>
              <a:gd name="T43" fmla="*/ 314 h 852"/>
              <a:gd name="T44" fmla="*/ 247 w 886"/>
              <a:gd name="T45" fmla="*/ 312 h 852"/>
              <a:gd name="T46" fmla="*/ 248 w 886"/>
              <a:gd name="T47" fmla="*/ 311 h 852"/>
              <a:gd name="T48" fmla="*/ 250 w 886"/>
              <a:gd name="T49" fmla="*/ 310 h 852"/>
              <a:gd name="T50" fmla="*/ 250 w 886"/>
              <a:gd name="T51" fmla="*/ 309 h 852"/>
              <a:gd name="T52" fmla="*/ 251 w 886"/>
              <a:gd name="T53" fmla="*/ 307 h 852"/>
              <a:gd name="T54" fmla="*/ 252 w 886"/>
              <a:gd name="T55" fmla="*/ 305 h 852"/>
              <a:gd name="T56" fmla="*/ 245 w 886"/>
              <a:gd name="T57" fmla="*/ 172 h 852"/>
              <a:gd name="T58" fmla="*/ 296 w 886"/>
              <a:gd name="T59" fmla="*/ 42 h 852"/>
              <a:gd name="T60" fmla="*/ 440 w 886"/>
              <a:gd name="T61" fmla="*/ 99 h 852"/>
              <a:gd name="T62" fmla="*/ 468 w 886"/>
              <a:gd name="T63" fmla="*/ 313 h 852"/>
              <a:gd name="T64" fmla="*/ 510 w 886"/>
              <a:gd name="T65" fmla="*/ 475 h 852"/>
              <a:gd name="T66" fmla="*/ 336 w 886"/>
              <a:gd name="T67" fmla="*/ 649 h 852"/>
              <a:gd name="T68" fmla="*/ 336 w 886"/>
              <a:gd name="T69" fmla="*/ 676 h 852"/>
              <a:gd name="T70" fmla="*/ 537 w 886"/>
              <a:gd name="T71" fmla="*/ 475 h 852"/>
              <a:gd name="T72" fmla="*/ 493 w 886"/>
              <a:gd name="T73" fmla="*/ 316 h 852"/>
              <a:gd name="T74" fmla="*/ 635 w 886"/>
              <a:gd name="T75" fmla="*/ 301 h 852"/>
              <a:gd name="T76" fmla="*/ 613 w 886"/>
              <a:gd name="T77" fmla="*/ 357 h 852"/>
              <a:gd name="T78" fmla="*/ 556 w 886"/>
              <a:gd name="T79" fmla="*/ 494 h 852"/>
              <a:gd name="T80" fmla="*/ 611 w 886"/>
              <a:gd name="T81" fmla="*/ 572 h 852"/>
              <a:gd name="T82" fmla="*/ 650 w 886"/>
              <a:gd name="T83" fmla="*/ 712 h 852"/>
              <a:gd name="T84" fmla="*/ 627 w 886"/>
              <a:gd name="T85" fmla="*/ 770 h 852"/>
              <a:gd name="T86" fmla="*/ 296 w 886"/>
              <a:gd name="T87" fmla="*/ 825 h 852"/>
              <a:gd name="T88" fmla="*/ 885 w 886"/>
              <a:gd name="T89" fmla="*/ 345 h 852"/>
              <a:gd name="T90" fmla="*/ 700 w 886"/>
              <a:gd name="T91" fmla="*/ 275 h 852"/>
              <a:gd name="T92" fmla="*/ 497 w 886"/>
              <a:gd name="T93" fmla="*/ 275 h 852"/>
              <a:gd name="T94" fmla="*/ 388 w 886"/>
              <a:gd name="T95" fmla="*/ 12 h 852"/>
              <a:gd name="T96" fmla="*/ 285 w 886"/>
              <a:gd name="T97" fmla="*/ 18 h 852"/>
              <a:gd name="T98" fmla="*/ 228 w 886"/>
              <a:gd name="T99" fmla="*/ 294 h 852"/>
              <a:gd name="T100" fmla="*/ 175 w 886"/>
              <a:gd name="T101" fmla="*/ 357 h 852"/>
              <a:gd name="T102" fmla="*/ 0 w 886"/>
              <a:gd name="T103" fmla="*/ 414 h 852"/>
              <a:gd name="T104" fmla="*/ 58 w 886"/>
              <a:gd name="T105" fmla="*/ 769 h 852"/>
              <a:gd name="T106" fmla="*/ 296 w 886"/>
              <a:gd name="T107" fmla="*/ 851 h 852"/>
              <a:gd name="T108" fmla="*/ 702 w 886"/>
              <a:gd name="T109" fmla="*/ 851 h 852"/>
              <a:gd name="T110" fmla="*/ 815 w 886"/>
              <a:gd name="T111" fmla="*/ 851 h 852"/>
              <a:gd name="T112" fmla="*/ 885 w 886"/>
              <a:gd name="T113" fmla="*/ 757 h 852"/>
              <a:gd name="T114" fmla="*/ 856 w 886"/>
              <a:gd name="T115" fmla="*/ 701 h 852"/>
              <a:gd name="T116" fmla="*/ 885 w 886"/>
              <a:gd name="T117" fmla="*/ 620 h 852"/>
              <a:gd name="T118" fmla="*/ 885 w 886"/>
              <a:gd name="T119" fmla="*/ 507 h 852"/>
              <a:gd name="T120" fmla="*/ 856 w 886"/>
              <a:gd name="T121" fmla="*/ 425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86" h="852">
                <a:moveTo>
                  <a:pt x="859" y="369"/>
                </a:moveTo>
                <a:lnTo>
                  <a:pt x="859" y="369"/>
                </a:lnTo>
                <a:cubicBezTo>
                  <a:pt x="859" y="393"/>
                  <a:pt x="840" y="413"/>
                  <a:pt x="815" y="413"/>
                </a:cubicBezTo>
                <a:lnTo>
                  <a:pt x="694" y="413"/>
                </a:lnTo>
                <a:lnTo>
                  <a:pt x="694" y="413"/>
                </a:lnTo>
                <a:cubicBezTo>
                  <a:pt x="664" y="413"/>
                  <a:pt x="639" y="387"/>
                  <a:pt x="639" y="357"/>
                </a:cubicBezTo>
                <a:lnTo>
                  <a:pt x="639" y="357"/>
                </a:lnTo>
                <a:cubicBezTo>
                  <a:pt x="639" y="326"/>
                  <a:pt x="664" y="301"/>
                  <a:pt x="694" y="301"/>
                </a:cubicBezTo>
                <a:lnTo>
                  <a:pt x="700" y="301"/>
                </a:lnTo>
                <a:lnTo>
                  <a:pt x="815" y="301"/>
                </a:lnTo>
                <a:lnTo>
                  <a:pt x="815" y="301"/>
                </a:lnTo>
                <a:cubicBezTo>
                  <a:pt x="840" y="301"/>
                  <a:pt x="859" y="320"/>
                  <a:pt x="859" y="345"/>
                </a:cubicBezTo>
                <a:lnTo>
                  <a:pt x="859" y="369"/>
                </a:lnTo>
                <a:close/>
                <a:moveTo>
                  <a:pt x="859" y="482"/>
                </a:moveTo>
                <a:lnTo>
                  <a:pt x="859" y="507"/>
                </a:lnTo>
                <a:lnTo>
                  <a:pt x="859" y="507"/>
                </a:lnTo>
                <a:cubicBezTo>
                  <a:pt x="859" y="530"/>
                  <a:pt x="840" y="550"/>
                  <a:pt x="815" y="550"/>
                </a:cubicBezTo>
                <a:lnTo>
                  <a:pt x="665" y="550"/>
                </a:lnTo>
                <a:lnTo>
                  <a:pt x="637" y="550"/>
                </a:lnTo>
                <a:lnTo>
                  <a:pt x="637" y="550"/>
                </a:lnTo>
                <a:cubicBezTo>
                  <a:pt x="606" y="550"/>
                  <a:pt x="581" y="525"/>
                  <a:pt x="581" y="494"/>
                </a:cubicBezTo>
                <a:lnTo>
                  <a:pt x="581" y="494"/>
                </a:lnTo>
                <a:cubicBezTo>
                  <a:pt x="581" y="463"/>
                  <a:pt x="606" y="438"/>
                  <a:pt x="637" y="438"/>
                </a:cubicBezTo>
                <a:lnTo>
                  <a:pt x="694" y="438"/>
                </a:lnTo>
                <a:lnTo>
                  <a:pt x="815" y="438"/>
                </a:lnTo>
                <a:lnTo>
                  <a:pt x="815" y="438"/>
                </a:lnTo>
                <a:cubicBezTo>
                  <a:pt x="840" y="438"/>
                  <a:pt x="859" y="458"/>
                  <a:pt x="859" y="482"/>
                </a:cubicBezTo>
                <a:close/>
                <a:moveTo>
                  <a:pt x="859" y="620"/>
                </a:moveTo>
                <a:lnTo>
                  <a:pt x="859" y="644"/>
                </a:lnTo>
                <a:lnTo>
                  <a:pt x="859" y="644"/>
                </a:lnTo>
                <a:cubicBezTo>
                  <a:pt x="859" y="668"/>
                  <a:pt x="840" y="688"/>
                  <a:pt x="815" y="688"/>
                </a:cubicBezTo>
                <a:lnTo>
                  <a:pt x="709" y="688"/>
                </a:lnTo>
                <a:lnTo>
                  <a:pt x="665" y="688"/>
                </a:lnTo>
                <a:lnTo>
                  <a:pt x="665" y="688"/>
                </a:lnTo>
                <a:cubicBezTo>
                  <a:pt x="635" y="688"/>
                  <a:pt x="610" y="663"/>
                  <a:pt x="610" y="632"/>
                </a:cubicBezTo>
                <a:lnTo>
                  <a:pt x="610" y="632"/>
                </a:lnTo>
                <a:cubicBezTo>
                  <a:pt x="610" y="601"/>
                  <a:pt x="635" y="576"/>
                  <a:pt x="665" y="576"/>
                </a:cubicBezTo>
                <a:lnTo>
                  <a:pt x="815" y="576"/>
                </a:lnTo>
                <a:lnTo>
                  <a:pt x="815" y="576"/>
                </a:lnTo>
                <a:cubicBezTo>
                  <a:pt x="840" y="576"/>
                  <a:pt x="859" y="595"/>
                  <a:pt x="859" y="620"/>
                </a:cubicBezTo>
                <a:close/>
                <a:moveTo>
                  <a:pt x="859" y="757"/>
                </a:moveTo>
                <a:lnTo>
                  <a:pt x="859" y="782"/>
                </a:lnTo>
                <a:lnTo>
                  <a:pt x="859" y="782"/>
                </a:lnTo>
                <a:cubicBezTo>
                  <a:pt x="859" y="806"/>
                  <a:pt x="840" y="825"/>
                  <a:pt x="815" y="825"/>
                </a:cubicBezTo>
                <a:lnTo>
                  <a:pt x="709" y="825"/>
                </a:lnTo>
                <a:lnTo>
                  <a:pt x="709" y="825"/>
                </a:lnTo>
                <a:cubicBezTo>
                  <a:pt x="678" y="825"/>
                  <a:pt x="653" y="800"/>
                  <a:pt x="653" y="770"/>
                </a:cubicBezTo>
                <a:lnTo>
                  <a:pt x="653" y="770"/>
                </a:lnTo>
                <a:cubicBezTo>
                  <a:pt x="653" y="739"/>
                  <a:pt x="678" y="713"/>
                  <a:pt x="709" y="713"/>
                </a:cubicBezTo>
                <a:lnTo>
                  <a:pt x="815" y="713"/>
                </a:lnTo>
                <a:lnTo>
                  <a:pt x="815" y="713"/>
                </a:lnTo>
                <a:cubicBezTo>
                  <a:pt x="840" y="713"/>
                  <a:pt x="859" y="733"/>
                  <a:pt x="859" y="757"/>
                </a:cubicBezTo>
                <a:close/>
                <a:moveTo>
                  <a:pt x="196" y="752"/>
                </a:moveTo>
                <a:lnTo>
                  <a:pt x="193" y="743"/>
                </a:lnTo>
                <a:lnTo>
                  <a:pt x="58" y="743"/>
                </a:lnTo>
                <a:lnTo>
                  <a:pt x="58" y="743"/>
                </a:lnTo>
                <a:cubicBezTo>
                  <a:pt x="41" y="743"/>
                  <a:pt x="27" y="729"/>
                  <a:pt x="27" y="712"/>
                </a:cubicBezTo>
                <a:lnTo>
                  <a:pt x="27" y="414"/>
                </a:lnTo>
                <a:lnTo>
                  <a:pt x="27" y="414"/>
                </a:lnTo>
                <a:cubicBezTo>
                  <a:pt x="27" y="397"/>
                  <a:pt x="41" y="383"/>
                  <a:pt x="58" y="383"/>
                </a:cubicBezTo>
                <a:lnTo>
                  <a:pt x="193" y="383"/>
                </a:lnTo>
                <a:lnTo>
                  <a:pt x="196" y="374"/>
                </a:lnTo>
                <a:lnTo>
                  <a:pt x="196" y="374"/>
                </a:lnTo>
                <a:cubicBezTo>
                  <a:pt x="203" y="352"/>
                  <a:pt x="217" y="332"/>
                  <a:pt x="236" y="320"/>
                </a:cubicBezTo>
                <a:lnTo>
                  <a:pt x="245" y="314"/>
                </a:lnTo>
                <a:lnTo>
                  <a:pt x="245" y="314"/>
                </a:lnTo>
                <a:cubicBezTo>
                  <a:pt x="246" y="314"/>
                  <a:pt x="246" y="314"/>
                  <a:pt x="246" y="314"/>
                </a:cubicBezTo>
                <a:lnTo>
                  <a:pt x="246" y="314"/>
                </a:lnTo>
                <a:cubicBezTo>
                  <a:pt x="247" y="313"/>
                  <a:pt x="247" y="313"/>
                  <a:pt x="247" y="312"/>
                </a:cubicBezTo>
                <a:lnTo>
                  <a:pt x="247" y="312"/>
                </a:lnTo>
                <a:lnTo>
                  <a:pt x="248" y="311"/>
                </a:lnTo>
                <a:lnTo>
                  <a:pt x="248" y="311"/>
                </a:lnTo>
                <a:cubicBezTo>
                  <a:pt x="249" y="311"/>
                  <a:pt x="249" y="311"/>
                  <a:pt x="249" y="310"/>
                </a:cubicBezTo>
                <a:lnTo>
                  <a:pt x="249" y="310"/>
                </a:lnTo>
                <a:lnTo>
                  <a:pt x="250" y="310"/>
                </a:lnTo>
                <a:lnTo>
                  <a:pt x="250" y="310"/>
                </a:lnTo>
                <a:cubicBezTo>
                  <a:pt x="250" y="309"/>
                  <a:pt x="250" y="309"/>
                  <a:pt x="250" y="309"/>
                </a:cubicBezTo>
                <a:lnTo>
                  <a:pt x="250" y="309"/>
                </a:lnTo>
                <a:cubicBezTo>
                  <a:pt x="250" y="308"/>
                  <a:pt x="251" y="308"/>
                  <a:pt x="251" y="307"/>
                </a:cubicBezTo>
                <a:lnTo>
                  <a:pt x="251" y="307"/>
                </a:lnTo>
                <a:lnTo>
                  <a:pt x="251" y="307"/>
                </a:lnTo>
                <a:lnTo>
                  <a:pt x="251" y="307"/>
                </a:lnTo>
                <a:cubicBezTo>
                  <a:pt x="251" y="306"/>
                  <a:pt x="252" y="306"/>
                  <a:pt x="252" y="305"/>
                </a:cubicBezTo>
                <a:lnTo>
                  <a:pt x="252" y="305"/>
                </a:lnTo>
                <a:lnTo>
                  <a:pt x="252" y="305"/>
                </a:lnTo>
                <a:lnTo>
                  <a:pt x="252" y="305"/>
                </a:lnTo>
                <a:cubicBezTo>
                  <a:pt x="264" y="264"/>
                  <a:pt x="263" y="221"/>
                  <a:pt x="245" y="172"/>
                </a:cubicBezTo>
                <a:lnTo>
                  <a:pt x="245" y="172"/>
                </a:lnTo>
                <a:cubicBezTo>
                  <a:pt x="226" y="120"/>
                  <a:pt x="248" y="64"/>
                  <a:pt x="296" y="42"/>
                </a:cubicBezTo>
                <a:lnTo>
                  <a:pt x="296" y="42"/>
                </a:lnTo>
                <a:cubicBezTo>
                  <a:pt x="323" y="28"/>
                  <a:pt x="353" y="27"/>
                  <a:pt x="379" y="36"/>
                </a:cubicBezTo>
                <a:lnTo>
                  <a:pt x="379" y="36"/>
                </a:lnTo>
                <a:cubicBezTo>
                  <a:pt x="405" y="47"/>
                  <a:pt x="427" y="69"/>
                  <a:pt x="440" y="99"/>
                </a:cubicBezTo>
                <a:lnTo>
                  <a:pt x="440" y="99"/>
                </a:lnTo>
                <a:cubicBezTo>
                  <a:pt x="478" y="190"/>
                  <a:pt x="478" y="230"/>
                  <a:pt x="468" y="313"/>
                </a:cubicBezTo>
                <a:lnTo>
                  <a:pt x="468" y="313"/>
                </a:lnTo>
                <a:cubicBezTo>
                  <a:pt x="466" y="325"/>
                  <a:pt x="469" y="337"/>
                  <a:pt x="478" y="346"/>
                </a:cubicBezTo>
                <a:lnTo>
                  <a:pt x="478" y="346"/>
                </a:lnTo>
                <a:cubicBezTo>
                  <a:pt x="488" y="357"/>
                  <a:pt x="510" y="392"/>
                  <a:pt x="510" y="475"/>
                </a:cubicBezTo>
                <a:lnTo>
                  <a:pt x="510" y="475"/>
                </a:lnTo>
                <a:cubicBezTo>
                  <a:pt x="510" y="571"/>
                  <a:pt x="432" y="649"/>
                  <a:pt x="336" y="649"/>
                </a:cubicBezTo>
                <a:lnTo>
                  <a:pt x="336" y="649"/>
                </a:lnTo>
                <a:cubicBezTo>
                  <a:pt x="329" y="649"/>
                  <a:pt x="323" y="655"/>
                  <a:pt x="323" y="662"/>
                </a:cubicBezTo>
                <a:lnTo>
                  <a:pt x="323" y="662"/>
                </a:lnTo>
                <a:cubicBezTo>
                  <a:pt x="323" y="669"/>
                  <a:pt x="329" y="676"/>
                  <a:pt x="336" y="676"/>
                </a:cubicBezTo>
                <a:lnTo>
                  <a:pt x="336" y="676"/>
                </a:lnTo>
                <a:cubicBezTo>
                  <a:pt x="447" y="676"/>
                  <a:pt x="537" y="586"/>
                  <a:pt x="537" y="475"/>
                </a:cubicBezTo>
                <a:lnTo>
                  <a:pt x="537" y="475"/>
                </a:lnTo>
                <a:cubicBezTo>
                  <a:pt x="537" y="386"/>
                  <a:pt x="511" y="345"/>
                  <a:pt x="497" y="329"/>
                </a:cubicBezTo>
                <a:lnTo>
                  <a:pt x="497" y="329"/>
                </a:lnTo>
                <a:cubicBezTo>
                  <a:pt x="494" y="325"/>
                  <a:pt x="492" y="321"/>
                  <a:pt x="493" y="316"/>
                </a:cubicBezTo>
                <a:lnTo>
                  <a:pt x="493" y="316"/>
                </a:lnTo>
                <a:cubicBezTo>
                  <a:pt x="494" y="311"/>
                  <a:pt x="494" y="306"/>
                  <a:pt x="495" y="301"/>
                </a:cubicBezTo>
                <a:lnTo>
                  <a:pt x="635" y="301"/>
                </a:lnTo>
                <a:lnTo>
                  <a:pt x="635" y="301"/>
                </a:lnTo>
                <a:cubicBezTo>
                  <a:pt x="621" y="315"/>
                  <a:pt x="613" y="335"/>
                  <a:pt x="613" y="357"/>
                </a:cubicBezTo>
                <a:lnTo>
                  <a:pt x="613" y="357"/>
                </a:lnTo>
                <a:cubicBezTo>
                  <a:pt x="613" y="378"/>
                  <a:pt x="621" y="398"/>
                  <a:pt x="635" y="413"/>
                </a:cubicBezTo>
                <a:lnTo>
                  <a:pt x="635" y="413"/>
                </a:lnTo>
                <a:cubicBezTo>
                  <a:pt x="591" y="414"/>
                  <a:pt x="556" y="450"/>
                  <a:pt x="556" y="494"/>
                </a:cubicBezTo>
                <a:lnTo>
                  <a:pt x="556" y="494"/>
                </a:lnTo>
                <a:cubicBezTo>
                  <a:pt x="556" y="530"/>
                  <a:pt x="579" y="561"/>
                  <a:pt x="611" y="572"/>
                </a:cubicBezTo>
                <a:lnTo>
                  <a:pt x="611" y="572"/>
                </a:lnTo>
                <a:cubicBezTo>
                  <a:pt x="595" y="587"/>
                  <a:pt x="584" y="608"/>
                  <a:pt x="584" y="632"/>
                </a:cubicBezTo>
                <a:lnTo>
                  <a:pt x="584" y="632"/>
                </a:lnTo>
                <a:cubicBezTo>
                  <a:pt x="584" y="672"/>
                  <a:pt x="613" y="705"/>
                  <a:pt x="650" y="712"/>
                </a:cubicBezTo>
                <a:lnTo>
                  <a:pt x="650" y="712"/>
                </a:lnTo>
                <a:cubicBezTo>
                  <a:pt x="636" y="727"/>
                  <a:pt x="627" y="747"/>
                  <a:pt x="627" y="770"/>
                </a:cubicBezTo>
                <a:lnTo>
                  <a:pt x="627" y="770"/>
                </a:lnTo>
                <a:cubicBezTo>
                  <a:pt x="627" y="791"/>
                  <a:pt x="636" y="811"/>
                  <a:pt x="649" y="825"/>
                </a:cubicBezTo>
                <a:lnTo>
                  <a:pt x="296" y="825"/>
                </a:lnTo>
                <a:lnTo>
                  <a:pt x="296" y="825"/>
                </a:lnTo>
                <a:cubicBezTo>
                  <a:pt x="250" y="825"/>
                  <a:pt x="209" y="796"/>
                  <a:pt x="196" y="752"/>
                </a:cubicBezTo>
                <a:close/>
                <a:moveTo>
                  <a:pt x="885" y="369"/>
                </a:moveTo>
                <a:lnTo>
                  <a:pt x="885" y="345"/>
                </a:lnTo>
                <a:lnTo>
                  <a:pt x="885" y="345"/>
                </a:lnTo>
                <a:cubicBezTo>
                  <a:pt x="885" y="306"/>
                  <a:pt x="854" y="275"/>
                  <a:pt x="815" y="275"/>
                </a:cubicBezTo>
                <a:lnTo>
                  <a:pt x="700" y="275"/>
                </a:lnTo>
                <a:lnTo>
                  <a:pt x="694" y="275"/>
                </a:lnTo>
                <a:lnTo>
                  <a:pt x="497" y="275"/>
                </a:lnTo>
                <a:lnTo>
                  <a:pt x="497" y="275"/>
                </a:lnTo>
                <a:cubicBezTo>
                  <a:pt x="503" y="213"/>
                  <a:pt x="497" y="169"/>
                  <a:pt x="464" y="90"/>
                </a:cubicBezTo>
                <a:lnTo>
                  <a:pt x="464" y="90"/>
                </a:lnTo>
                <a:cubicBezTo>
                  <a:pt x="448" y="53"/>
                  <a:pt x="421" y="25"/>
                  <a:pt x="388" y="12"/>
                </a:cubicBezTo>
                <a:lnTo>
                  <a:pt x="388" y="12"/>
                </a:lnTo>
                <a:cubicBezTo>
                  <a:pt x="355" y="0"/>
                  <a:pt x="319" y="2"/>
                  <a:pt x="285" y="18"/>
                </a:cubicBezTo>
                <a:lnTo>
                  <a:pt x="285" y="18"/>
                </a:lnTo>
                <a:cubicBezTo>
                  <a:pt x="225" y="46"/>
                  <a:pt x="197" y="116"/>
                  <a:pt x="221" y="181"/>
                </a:cubicBezTo>
                <a:lnTo>
                  <a:pt x="221" y="181"/>
                </a:lnTo>
                <a:cubicBezTo>
                  <a:pt x="236" y="224"/>
                  <a:pt x="238" y="259"/>
                  <a:pt x="228" y="294"/>
                </a:cubicBezTo>
                <a:lnTo>
                  <a:pt x="222" y="298"/>
                </a:lnTo>
                <a:lnTo>
                  <a:pt x="222" y="298"/>
                </a:lnTo>
                <a:cubicBezTo>
                  <a:pt x="200" y="313"/>
                  <a:pt x="184" y="334"/>
                  <a:pt x="175" y="357"/>
                </a:cubicBezTo>
                <a:lnTo>
                  <a:pt x="58" y="357"/>
                </a:lnTo>
                <a:lnTo>
                  <a:pt x="58" y="357"/>
                </a:lnTo>
                <a:cubicBezTo>
                  <a:pt x="26" y="357"/>
                  <a:pt x="0" y="383"/>
                  <a:pt x="0" y="414"/>
                </a:cubicBezTo>
                <a:lnTo>
                  <a:pt x="0" y="712"/>
                </a:lnTo>
                <a:lnTo>
                  <a:pt x="0" y="712"/>
                </a:lnTo>
                <a:cubicBezTo>
                  <a:pt x="0" y="743"/>
                  <a:pt x="26" y="769"/>
                  <a:pt x="58" y="769"/>
                </a:cubicBezTo>
                <a:lnTo>
                  <a:pt x="175" y="769"/>
                </a:lnTo>
                <a:lnTo>
                  <a:pt x="175" y="769"/>
                </a:lnTo>
                <a:cubicBezTo>
                  <a:pt x="194" y="819"/>
                  <a:pt x="242" y="851"/>
                  <a:pt x="296" y="851"/>
                </a:cubicBezTo>
                <a:lnTo>
                  <a:pt x="700" y="851"/>
                </a:lnTo>
                <a:lnTo>
                  <a:pt x="700" y="851"/>
                </a:lnTo>
                <a:cubicBezTo>
                  <a:pt x="701" y="851"/>
                  <a:pt x="701" y="851"/>
                  <a:pt x="702" y="851"/>
                </a:cubicBezTo>
                <a:lnTo>
                  <a:pt x="702" y="851"/>
                </a:lnTo>
                <a:cubicBezTo>
                  <a:pt x="704" y="851"/>
                  <a:pt x="707" y="851"/>
                  <a:pt x="709" y="851"/>
                </a:cubicBezTo>
                <a:lnTo>
                  <a:pt x="815" y="851"/>
                </a:lnTo>
                <a:lnTo>
                  <a:pt x="815" y="851"/>
                </a:lnTo>
                <a:cubicBezTo>
                  <a:pt x="854" y="851"/>
                  <a:pt x="885" y="820"/>
                  <a:pt x="885" y="782"/>
                </a:cubicBezTo>
                <a:lnTo>
                  <a:pt x="885" y="757"/>
                </a:lnTo>
                <a:lnTo>
                  <a:pt x="885" y="757"/>
                </a:lnTo>
                <a:cubicBezTo>
                  <a:pt x="885" y="734"/>
                  <a:pt x="874" y="713"/>
                  <a:pt x="856" y="701"/>
                </a:cubicBezTo>
                <a:lnTo>
                  <a:pt x="856" y="701"/>
                </a:lnTo>
                <a:cubicBezTo>
                  <a:pt x="874" y="688"/>
                  <a:pt x="885" y="667"/>
                  <a:pt x="885" y="644"/>
                </a:cubicBezTo>
                <a:lnTo>
                  <a:pt x="885" y="620"/>
                </a:lnTo>
                <a:lnTo>
                  <a:pt x="885" y="620"/>
                </a:lnTo>
                <a:cubicBezTo>
                  <a:pt x="885" y="597"/>
                  <a:pt x="874" y="576"/>
                  <a:pt x="856" y="563"/>
                </a:cubicBezTo>
                <a:lnTo>
                  <a:pt x="856" y="563"/>
                </a:lnTo>
                <a:cubicBezTo>
                  <a:pt x="874" y="551"/>
                  <a:pt x="885" y="530"/>
                  <a:pt x="885" y="507"/>
                </a:cubicBezTo>
                <a:lnTo>
                  <a:pt x="885" y="482"/>
                </a:lnTo>
                <a:lnTo>
                  <a:pt x="885" y="482"/>
                </a:lnTo>
                <a:cubicBezTo>
                  <a:pt x="885" y="459"/>
                  <a:pt x="874" y="438"/>
                  <a:pt x="856" y="425"/>
                </a:cubicBezTo>
                <a:lnTo>
                  <a:pt x="856" y="425"/>
                </a:lnTo>
                <a:cubicBezTo>
                  <a:pt x="874" y="413"/>
                  <a:pt x="885" y="392"/>
                  <a:pt x="885" y="3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20" name="Freeform 381">
            <a:extLst>
              <a:ext uri="{FF2B5EF4-FFF2-40B4-BE49-F238E27FC236}">
                <a16:creationId xmlns:a16="http://schemas.microsoft.com/office/drawing/2014/main" id="{1150FCC2-16AA-495B-8CE1-3831A331A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185" y="5398259"/>
            <a:ext cx="4457607" cy="1076638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44546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56A6EB-7E98-4914-8CA4-745A806B1064}"/>
              </a:ext>
            </a:extLst>
          </p:cNvPr>
          <p:cNvSpPr txBox="1"/>
          <p:nvPr/>
        </p:nvSpPr>
        <p:spPr>
          <a:xfrm>
            <a:off x="7311210" y="2172451"/>
            <a:ext cx="3596700" cy="785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002060"/>
                </a:solidFill>
                <a:latin typeface="Arial"/>
              </a:rPr>
              <a:t>Capacity development and  pooled of  trained testers  (tester’s certification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1FAE3-95F4-4700-9905-ADBFC179C33A}"/>
              </a:ext>
            </a:extLst>
          </p:cNvPr>
          <p:cNvSpPr txBox="1"/>
          <p:nvPr/>
        </p:nvSpPr>
        <p:spPr>
          <a:xfrm>
            <a:off x="7006442" y="3285177"/>
            <a:ext cx="3613083" cy="785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002060"/>
                </a:solidFill>
                <a:latin typeface="Arial"/>
              </a:rPr>
              <a:t>Partnership and collaborations with Traditional Birth Attendant (TBAs)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6D1658-D0EC-41D6-BF9C-622E81760F53}"/>
              </a:ext>
            </a:extLst>
          </p:cNvPr>
          <p:cNvSpPr txBox="1"/>
          <p:nvPr/>
        </p:nvSpPr>
        <p:spPr>
          <a:xfrm>
            <a:off x="6519233" y="4600613"/>
            <a:ext cx="3849049" cy="55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/>
              </a:rPr>
              <a:t>Deploy application but comprehensive RTCQI package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0E8D88-F7E4-423C-9DA1-586C51322C3E}"/>
              </a:ext>
            </a:extLst>
          </p:cNvPr>
          <p:cNvSpPr txBox="1"/>
          <p:nvPr/>
        </p:nvSpPr>
        <p:spPr>
          <a:xfrm>
            <a:off x="6249924" y="5602340"/>
            <a:ext cx="3636397" cy="785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002060"/>
                </a:solidFill>
                <a:latin typeface="Arial"/>
              </a:rPr>
              <a:t>Expand RTCQI for correct HIV results for epidemic control and zero litigation</a:t>
            </a:r>
          </a:p>
        </p:txBody>
      </p:sp>
    </p:spTree>
    <p:extLst>
      <p:ext uri="{BB962C8B-B14F-4D97-AF65-F5344CB8AC3E}">
        <p14:creationId xmlns:p14="http://schemas.microsoft.com/office/powerpoint/2010/main" val="42542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A7F2DA-B1C1-46CC-8FC1-A9CA83211AC8}"/>
              </a:ext>
            </a:extLst>
          </p:cNvPr>
          <p:cNvSpPr txBox="1"/>
          <p:nvPr/>
        </p:nvSpPr>
        <p:spPr>
          <a:xfrm>
            <a:off x="1618900" y="3164279"/>
            <a:ext cx="44042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BA5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BFB5450-FC99-4388-9943-483A7E00435E}"/>
              </a:ext>
            </a:extLst>
          </p:cNvPr>
          <p:cNvSpPr txBox="1">
            <a:spLocks/>
          </p:cNvSpPr>
          <p:nvPr/>
        </p:nvSpPr>
        <p:spPr bwMode="auto">
          <a:xfrm>
            <a:off x="838291" y="5957576"/>
            <a:ext cx="11302314" cy="8953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ea typeface="+mn-ea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 charset="0"/>
                <a:cs typeface="Arial" panose="020B0604020202020204" pitchFamily="34" charset="0"/>
              </a:rPr>
              <a:t>Acknowledgement: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12">
            <a:extLst>
              <a:ext uri="{FF2B5EF4-FFF2-40B4-BE49-F238E27FC236}">
                <a16:creationId xmlns:a16="http://schemas.microsoft.com/office/drawing/2014/main" id="{EE48C6DB-C530-44D5-A532-74923242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93" y="6047187"/>
            <a:ext cx="1270254" cy="8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3">
            <a:extLst>
              <a:ext uri="{FF2B5EF4-FFF2-40B4-BE49-F238E27FC236}">
                <a16:creationId xmlns:a16="http://schemas.microsoft.com/office/drawing/2014/main" id="{C4273F8A-7FC2-46F3-BC69-E5B41F34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21" y="6054494"/>
            <a:ext cx="901933" cy="7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4">
            <a:extLst>
              <a:ext uri="{FF2B5EF4-FFF2-40B4-BE49-F238E27FC236}">
                <a16:creationId xmlns:a16="http://schemas.microsoft.com/office/drawing/2014/main" id="{0E923F0B-B405-4406-810F-D2DC0EA52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12" y="6081061"/>
            <a:ext cx="862054" cy="65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9" descr="Logo">
            <a:extLst>
              <a:ext uri="{FF2B5EF4-FFF2-40B4-BE49-F238E27FC236}">
                <a16:creationId xmlns:a16="http://schemas.microsoft.com/office/drawing/2014/main" id="{93A205BA-EC1C-45E1-BA83-4AAED00A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337" y="6081061"/>
            <a:ext cx="1294537" cy="72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98">
            <a:extLst>
              <a:ext uri="{FF2B5EF4-FFF2-40B4-BE49-F238E27FC236}">
                <a16:creationId xmlns:a16="http://schemas.microsoft.com/office/drawing/2014/main" id="{81285D7F-5BCB-4B19-BBBD-3B84AFAE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33" y="6004916"/>
            <a:ext cx="1318017" cy="8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9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EA04F4-2C10-43D1-BB49-49CAB7AE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85" y="6047187"/>
            <a:ext cx="1445488" cy="63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go&#10;&#10;Description automatically generated">
            <a:extLst>
              <a:ext uri="{FF2B5EF4-FFF2-40B4-BE49-F238E27FC236}">
                <a16:creationId xmlns:a16="http://schemas.microsoft.com/office/drawing/2014/main" id="{C55B1BDD-95FD-4BCE-9094-B155EBE25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605" y="6049547"/>
            <a:ext cx="1186000" cy="7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0F6A3180-E1DB-49E3-9263-4F03B20AF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288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C92A7FE1-CD67-4157-AFAE-417903678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82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081EA52-A657-4F8F-9EC0-A161994F0B32}"/>
              </a:ext>
            </a:extLst>
          </p:cNvPr>
          <p:cNvSpPr/>
          <p:nvPr/>
        </p:nvSpPr>
        <p:spPr>
          <a:xfrm>
            <a:off x="6023113" y="64158"/>
            <a:ext cx="5764684" cy="5928353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endParaRPr lang="en-US" sz="3200" i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As we </a:t>
            </a:r>
            <a:r>
              <a:rPr lang="en-US" sz="3200" i="1" u="sng" dirty="0">
                <a:solidFill>
                  <a:srgbClr val="002060"/>
                </a:solidFill>
                <a:latin typeface="Calibri Light" panose="020F0302020204030204"/>
              </a:rPr>
              <a:t>enable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 and </a:t>
            </a:r>
            <a:r>
              <a:rPr lang="en-US" sz="3200" i="1" u="sng" dirty="0">
                <a:solidFill>
                  <a:srgbClr val="002060"/>
                </a:solidFill>
                <a:latin typeface="Calibri Light" panose="020F0302020204030204"/>
              </a:rPr>
              <a:t>involve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 </a:t>
            </a:r>
            <a:r>
              <a:rPr lang="en-US" sz="3200" i="1" u="sng" dirty="0">
                <a:solidFill>
                  <a:srgbClr val="002060"/>
                </a:solidFill>
                <a:latin typeface="Calibri Light" panose="020F0302020204030204"/>
              </a:rPr>
              <a:t>communities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 to </a:t>
            </a:r>
            <a:r>
              <a:rPr lang="en-US" sz="3200" i="1" u="sng" dirty="0">
                <a:solidFill>
                  <a:srgbClr val="002060"/>
                </a:solidFill>
                <a:latin typeface="Calibri Light" panose="020F0302020204030204"/>
              </a:rPr>
              <a:t>lead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 and </a:t>
            </a:r>
            <a:r>
              <a:rPr lang="en-US" sz="3200" i="1" u="sng" dirty="0">
                <a:solidFill>
                  <a:srgbClr val="002060"/>
                </a:solidFill>
                <a:latin typeface="Calibri Light" panose="020F0302020204030204"/>
              </a:rPr>
              <a:t>own their programs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,  we should do that with </a:t>
            </a:r>
            <a:r>
              <a:rPr lang="en-US" sz="3200" b="1" i="1" dirty="0">
                <a:solidFill>
                  <a:srgbClr val="002060"/>
                </a:solidFill>
                <a:latin typeface="Calibri Light" panose="020F0302020204030204"/>
              </a:rPr>
              <a:t>QUALITY 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in our minds,</a:t>
            </a:r>
            <a:r>
              <a:rPr lang="en-US" sz="3200" b="1" i="1" dirty="0">
                <a:solidFill>
                  <a:srgbClr val="002060"/>
                </a:solidFill>
                <a:latin typeface="Calibri Light" panose="020F0302020204030204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and not just the </a:t>
            </a:r>
            <a:r>
              <a:rPr lang="en-US" sz="3200" b="1" i="1" dirty="0">
                <a:solidFill>
                  <a:srgbClr val="002060"/>
                </a:solidFill>
                <a:latin typeface="Calibri Light" panose="020F0302020204030204"/>
              </a:rPr>
              <a:t>NUMBERS </a:t>
            </a:r>
            <a:r>
              <a:rPr lang="en-US" sz="3200" i="1" dirty="0">
                <a:solidFill>
                  <a:srgbClr val="002060"/>
                </a:solidFill>
                <a:latin typeface="Calibri Light" panose="020F0302020204030204"/>
              </a:rPr>
              <a:t>(as ‘targets’)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alibri Light" panose="020F0302020204030204"/>
              </a:rPr>
              <a:t>RTCQI Assures Quality of HIV Testing.   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alibri Light" panose="020F0302020204030204"/>
              </a:rPr>
              <a:t> 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59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Situational Analysis for Women Living with HIV in Nigeria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0CFBFF-DA40-43CE-B330-A1B13DB1412C}"/>
              </a:ext>
            </a:extLst>
          </p:cNvPr>
          <p:cNvSpPr/>
          <p:nvPr/>
        </p:nvSpPr>
        <p:spPr>
          <a:xfrm>
            <a:off x="152401" y="1717040"/>
            <a:ext cx="11684000" cy="3715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HIV prevalence </a:t>
            </a:r>
            <a:r>
              <a:rPr lang="en-US" sz="2000" u="sng" dirty="0">
                <a:solidFill>
                  <a:srgbClr val="002060"/>
                </a:solidFill>
              </a:rPr>
              <a:t>among women </a:t>
            </a:r>
            <a:r>
              <a:rPr lang="en-US" sz="2000" dirty="0">
                <a:solidFill>
                  <a:srgbClr val="002060"/>
                </a:solidFill>
              </a:rPr>
              <a:t>was 51% in 2016 (represeting1.6 million)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Mother-to-child transmission accounts for about 10% of new HIV infections annually in Nigeria (</a:t>
            </a:r>
            <a:r>
              <a:rPr lang="en-US" sz="2000" dirty="0" err="1">
                <a:solidFill>
                  <a:srgbClr val="002060"/>
                </a:solidFill>
              </a:rPr>
              <a:t>Ozim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et al</a:t>
            </a:r>
            <a:r>
              <a:rPr lang="en-US" sz="2000" dirty="0">
                <a:solidFill>
                  <a:srgbClr val="002060"/>
                </a:solidFill>
              </a:rPr>
              <a:t>., 2023).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HIV testing during pregnancy remains below the 95% national target (</a:t>
            </a:r>
            <a:r>
              <a:rPr lang="pt-BR" sz="2000" dirty="0">
                <a:solidFill>
                  <a:srgbClr val="002060"/>
                </a:solidFill>
              </a:rPr>
              <a:t>Ajayi </a:t>
            </a:r>
            <a:r>
              <a:rPr lang="pt-BR" sz="2000" i="1" dirty="0">
                <a:solidFill>
                  <a:srgbClr val="002060"/>
                </a:solidFill>
              </a:rPr>
              <a:t>et al., </a:t>
            </a:r>
            <a:r>
              <a:rPr lang="pt-BR" sz="2000" dirty="0">
                <a:solidFill>
                  <a:srgbClr val="002060"/>
                </a:solidFill>
              </a:rPr>
              <a:t>2021).</a:t>
            </a: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Global pooled prevalence of syphilis in pregnant women was </a:t>
            </a:r>
            <a:r>
              <a:rPr lang="en-US" sz="2000" b="1" dirty="0">
                <a:solidFill>
                  <a:srgbClr val="002060"/>
                </a:solidFill>
              </a:rPr>
              <a:t>0.8%. </a:t>
            </a:r>
            <a:r>
              <a:rPr lang="en-US" sz="2000" dirty="0">
                <a:solidFill>
                  <a:srgbClr val="002060"/>
                </a:solidFill>
              </a:rPr>
              <a:t>Higher in low-income countries (</a:t>
            </a:r>
            <a:r>
              <a:rPr lang="en-US" sz="2000" b="1" dirty="0">
                <a:solidFill>
                  <a:srgbClr val="002060"/>
                </a:solidFill>
              </a:rPr>
              <a:t>3.3%) </a:t>
            </a:r>
            <a:r>
              <a:rPr lang="en-US" sz="2000" dirty="0">
                <a:solidFill>
                  <a:srgbClr val="002060"/>
                </a:solidFill>
              </a:rPr>
              <a:t>and LMIC (</a:t>
            </a:r>
            <a:r>
              <a:rPr lang="en-US" sz="2000" b="1" dirty="0">
                <a:solidFill>
                  <a:srgbClr val="002060"/>
                </a:solidFill>
              </a:rPr>
              <a:t>1.5%</a:t>
            </a:r>
            <a:r>
              <a:rPr lang="en-US" sz="2000" dirty="0">
                <a:solidFill>
                  <a:srgbClr val="002060"/>
                </a:solidFill>
              </a:rPr>
              <a:t>) (Wu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i="1" dirty="0">
                <a:solidFill>
                  <a:srgbClr val="002060"/>
                </a:solidFill>
              </a:rPr>
              <a:t>., </a:t>
            </a:r>
            <a:r>
              <a:rPr lang="en-US" sz="2000" dirty="0">
                <a:solidFill>
                  <a:srgbClr val="002060"/>
                </a:solidFill>
              </a:rPr>
              <a:t>2023).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 The prevalence of maternal syphilis in Nigeria was reported as </a:t>
            </a:r>
            <a:r>
              <a:rPr lang="en-US" sz="2000" b="1" dirty="0">
                <a:solidFill>
                  <a:srgbClr val="002060"/>
                </a:solidFill>
              </a:rPr>
              <a:t>1.4%</a:t>
            </a:r>
            <a:r>
              <a:rPr lang="en-US" sz="2000" dirty="0">
                <a:solidFill>
                  <a:srgbClr val="002060"/>
                </a:solidFill>
              </a:rPr>
              <a:t> in 2016 (</a:t>
            </a:r>
            <a:r>
              <a:rPr lang="en-US" sz="2000" dirty="0"/>
              <a:t>Adeyinka </a:t>
            </a:r>
            <a:r>
              <a:rPr lang="en-US" sz="2000" i="1" dirty="0"/>
              <a:t>et al</a:t>
            </a:r>
            <a:r>
              <a:rPr lang="en-US" sz="2000" dirty="0"/>
              <a:t>. (2018).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38EA9-D5DF-4154-9A12-F356D539EBAE}"/>
              </a:ext>
            </a:extLst>
          </p:cNvPr>
          <p:cNvSpPr/>
          <p:nvPr/>
        </p:nvSpPr>
        <p:spPr>
          <a:xfrm>
            <a:off x="0" y="5780068"/>
            <a:ext cx="1220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Ozim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 2023: </a:t>
            </a:r>
            <a:r>
              <a:rPr lang="en-US" sz="1400" dirty="0">
                <a:hlinkClick r:id="rId2"/>
              </a:rPr>
              <a:t>https://doi.org/10.1136/bmjopen-2021-050164</a:t>
            </a:r>
            <a:r>
              <a:rPr lang="en-US" sz="14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Wu </a:t>
            </a:r>
            <a:r>
              <a:rPr lang="en-US" sz="1400" i="1" dirty="0"/>
              <a:t>et al. </a:t>
            </a:r>
            <a:r>
              <a:rPr lang="en-US" sz="1400" dirty="0"/>
              <a:t>2023: </a:t>
            </a:r>
            <a:r>
              <a:rPr lang="en-US" sz="1400" dirty="0">
                <a:hlinkClick r:id="rId3"/>
              </a:rPr>
              <a:t>https://doi.org/10.1016/j.cmi.2023.03.002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Ajayi </a:t>
            </a:r>
            <a:r>
              <a:rPr lang="en-US" sz="1400" i="1" dirty="0"/>
              <a:t>et al. </a:t>
            </a:r>
            <a:r>
              <a:rPr lang="en-US" sz="1400" dirty="0"/>
              <a:t>2021: </a:t>
            </a:r>
            <a:r>
              <a:rPr lang="en-US" sz="1400" dirty="0">
                <a:hlinkClick r:id="rId4"/>
              </a:rPr>
              <a:t>https://doi.org/10.1093/pubmed/fdz152</a:t>
            </a:r>
            <a:r>
              <a:rPr lang="en-US" sz="1400" dirty="0"/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Adeyinka </a:t>
            </a:r>
            <a:r>
              <a:rPr lang="en-US" sz="1400" i="1" dirty="0"/>
              <a:t>et al</a:t>
            </a:r>
            <a:r>
              <a:rPr lang="en-US" sz="1400" dirty="0"/>
              <a:t>. (2018): </a:t>
            </a:r>
            <a:r>
              <a:rPr lang="en-US" sz="1400" dirty="0">
                <a:hlinkClick r:id="rId5"/>
              </a:rPr>
              <a:t>https://doi.org/10.1177/1403494817744988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55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Considerations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0CFBFF-DA40-43CE-B330-A1B13DB1412C}"/>
              </a:ext>
            </a:extLst>
          </p:cNvPr>
          <p:cNvSpPr/>
          <p:nvPr/>
        </p:nvSpPr>
        <p:spPr>
          <a:xfrm>
            <a:off x="511413" y="1696480"/>
            <a:ext cx="11169173" cy="453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Approaches tilt towards taking the test to the people.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Conduct HIV testing in non-conventional settings.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Provides services to people unwilling or unable to access testing services ordinarily.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Reduce the unmet needs.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Reducing Vertical transmission of HIV.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Epidemic control of HIV </a:t>
            </a:r>
          </a:p>
        </p:txBody>
      </p:sp>
    </p:spTree>
    <p:extLst>
      <p:ext uri="{BB962C8B-B14F-4D97-AF65-F5344CB8AC3E}">
        <p14:creationId xmlns:p14="http://schemas.microsoft.com/office/powerpoint/2010/main" val="38706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Beneficiaries of </a:t>
            </a:r>
            <a:r>
              <a:rPr lang="it-IT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 Testing in Non-conventional Settings 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0CFBFF-DA40-43CE-B330-A1B13DB1412C}"/>
              </a:ext>
            </a:extLst>
          </p:cNvPr>
          <p:cNvSpPr/>
          <p:nvPr/>
        </p:nvSpPr>
        <p:spPr>
          <a:xfrm>
            <a:off x="271463" y="1936510"/>
            <a:ext cx="10061574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Pregnant Women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Biological Children of HIV index clients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Orphan and Vulnerable Children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Pediatrics and Adolescents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Key population and their social networks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15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Integrated Testing Setting –  '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Mkpeyol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’ (</a:t>
            </a:r>
            <a:r>
              <a:rPr lang="en-US" sz="32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TiV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word for  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‘Health for All’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)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4F9745-8920-467E-AA96-0BC48F5E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15" y="1966801"/>
            <a:ext cx="7464985" cy="3810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C93487-76E4-4311-B69E-E6826966A77D}"/>
              </a:ext>
            </a:extLst>
          </p:cNvPr>
          <p:cNvSpPr/>
          <p:nvPr/>
        </p:nvSpPr>
        <p:spPr>
          <a:xfrm>
            <a:off x="268606" y="1966801"/>
            <a:ext cx="4270057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Implemented Innovative ‘Door to Door’ HIV Testing Service (HTS) – February- September 2016.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At the commencement of the Test and Treat, and RTCQI </a:t>
            </a:r>
          </a:p>
        </p:txBody>
      </p:sp>
    </p:spTree>
    <p:extLst>
      <p:ext uri="{BB962C8B-B14F-4D97-AF65-F5344CB8AC3E}">
        <p14:creationId xmlns:p14="http://schemas.microsoft.com/office/powerpoint/2010/main" val="2126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Early Intervention and Learnings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85240-A012-4154-B10C-CEA36E6D0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22757" r="20084" b="3336"/>
          <a:stretch/>
        </p:blipFill>
        <p:spPr>
          <a:xfrm>
            <a:off x="8736982" y="1605974"/>
            <a:ext cx="3133638" cy="2676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4AEAD-4DAF-4455-82EF-A8755FF99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23040" r="19416" b="3337"/>
          <a:stretch/>
        </p:blipFill>
        <p:spPr>
          <a:xfrm>
            <a:off x="8736983" y="4258938"/>
            <a:ext cx="3183556" cy="26326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EA3A5F-6E7A-4943-9CB5-835B935DC77A}"/>
              </a:ext>
            </a:extLst>
          </p:cNvPr>
          <p:cNvSpPr/>
          <p:nvPr/>
        </p:nvSpPr>
        <p:spPr>
          <a:xfrm>
            <a:off x="23504" y="1443291"/>
            <a:ext cx="901137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Some of the Early Learnings on the ‘Door to Door’ HIV and Skill Transfer: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A60AC442-D7EE-44FB-93BC-E82E8752E453}"/>
              </a:ext>
            </a:extLst>
          </p:cNvPr>
          <p:cNvSpPr txBox="1"/>
          <p:nvPr/>
        </p:nvSpPr>
        <p:spPr>
          <a:xfrm>
            <a:off x="271462" y="2529532"/>
            <a:ext cx="770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Table I: </a:t>
            </a:r>
            <a:r>
              <a:rPr lang="en-US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Category of Respondent and Performance in the  PT Program </a:t>
            </a:r>
            <a:endParaRPr lang="en-US" sz="20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B8437B9C-2C18-46A8-BDE6-1BC14E49A2FA}"/>
              </a:ext>
            </a:extLst>
          </p:cNvPr>
          <p:cNvSpPr txBox="1"/>
          <p:nvPr/>
        </p:nvSpPr>
        <p:spPr>
          <a:xfrm>
            <a:off x="271462" y="4747620"/>
            <a:ext cx="788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Table II: </a:t>
            </a:r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Comparison of the performance of Laboratorians and Non-laboratorians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95EC24-7BDE-4167-90DD-8DC9140F0311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61" y="2813521"/>
            <a:ext cx="7949917" cy="1886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3DEB9F-61E8-4309-B107-20DE6AD4B92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3504" y="5299611"/>
            <a:ext cx="8369679" cy="15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3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111861" y="409575"/>
            <a:ext cx="11179182" cy="65015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Current Programmatic Response – Testing in Non-Conventional Setting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C381E4-E500-426F-B590-28D91507C742}"/>
              </a:ext>
            </a:extLst>
          </p:cNvPr>
          <p:cNvSpPr>
            <a:spLocks noGrp="1"/>
          </p:cNvSpPr>
          <p:nvPr/>
        </p:nvSpPr>
        <p:spPr>
          <a:xfrm>
            <a:off x="1277041" y="67558"/>
            <a:ext cx="10032437" cy="666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535A82-A237-9503-9AAA-9A53ABDC433F}"/>
              </a:ext>
            </a:extLst>
          </p:cNvPr>
          <p:cNvGrpSpPr/>
          <p:nvPr/>
        </p:nvGrpSpPr>
        <p:grpSpPr>
          <a:xfrm>
            <a:off x="5749578" y="2609394"/>
            <a:ext cx="1077942" cy="922392"/>
            <a:chOff x="3692771" y="1580738"/>
            <a:chExt cx="1954016" cy="2798134"/>
          </a:xfrm>
          <a:solidFill>
            <a:srgbClr val="4472C4">
              <a:lumMod val="5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81DCA3F7-C19D-26EB-8C9C-FF364DC2B856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Down Arrow 1">
              <a:extLst>
                <a:ext uri="{FF2B5EF4-FFF2-40B4-BE49-F238E27FC236}">
                  <a16:creationId xmlns:a16="http://schemas.microsoft.com/office/drawing/2014/main" id="{53F5526C-60C5-065D-4E58-D189E22FC062}"/>
                </a:ext>
              </a:extLst>
            </p:cNvPr>
            <p:cNvSpPr/>
            <p:nvPr/>
          </p:nvSpPr>
          <p:spPr>
            <a:xfrm>
              <a:off x="3846587" y="161205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798E95-1F1F-C233-4760-F802898638BB}"/>
              </a:ext>
            </a:extLst>
          </p:cNvPr>
          <p:cNvGrpSpPr/>
          <p:nvPr/>
        </p:nvGrpSpPr>
        <p:grpSpPr>
          <a:xfrm rot="3468250">
            <a:off x="7367628" y="3215967"/>
            <a:ext cx="910093" cy="1259075"/>
            <a:chOff x="3692771" y="1580738"/>
            <a:chExt cx="1959996" cy="2801101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7961AB1-73A1-35FC-77D1-03C3BC855AEE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9" name="Down Arrow 1">
              <a:extLst>
                <a:ext uri="{FF2B5EF4-FFF2-40B4-BE49-F238E27FC236}">
                  <a16:creationId xmlns:a16="http://schemas.microsoft.com/office/drawing/2014/main" id="{F5590EA9-A841-3997-3D70-561E45F8ADF2}"/>
                </a:ext>
              </a:extLst>
            </p:cNvPr>
            <p:cNvSpPr/>
            <p:nvPr/>
          </p:nvSpPr>
          <p:spPr>
            <a:xfrm>
              <a:off x="3852567" y="1615023"/>
              <a:ext cx="1800200" cy="2766816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237EDE-50AB-1B0E-692C-B6F449F695D6}"/>
              </a:ext>
            </a:extLst>
          </p:cNvPr>
          <p:cNvGrpSpPr/>
          <p:nvPr/>
        </p:nvGrpSpPr>
        <p:grpSpPr>
          <a:xfrm rot="8531373">
            <a:off x="6919816" y="4679782"/>
            <a:ext cx="1048224" cy="1548364"/>
            <a:chOff x="3692771" y="1580738"/>
            <a:chExt cx="1983282" cy="278152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EC4FFE09-F0A5-D6DF-9F1D-B4EF6CF2110A}"/>
                </a:ext>
              </a:extLst>
            </p:cNvPr>
            <p:cNvSpPr/>
            <p:nvPr/>
          </p:nvSpPr>
          <p:spPr>
            <a:xfrm>
              <a:off x="3692771" y="1580738"/>
              <a:ext cx="1593604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Down Arrow 1">
              <a:extLst>
                <a:ext uri="{FF2B5EF4-FFF2-40B4-BE49-F238E27FC236}">
                  <a16:creationId xmlns:a16="http://schemas.microsoft.com/office/drawing/2014/main" id="{1E1EC681-7235-0F08-46C3-1399BC3A140F}"/>
                </a:ext>
              </a:extLst>
            </p:cNvPr>
            <p:cNvSpPr/>
            <p:nvPr/>
          </p:nvSpPr>
          <p:spPr>
            <a:xfrm>
              <a:off x="3875853" y="159544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C8F8F2-E73E-B00E-41D8-BAE3DAFE4670}"/>
              </a:ext>
            </a:extLst>
          </p:cNvPr>
          <p:cNvGrpSpPr/>
          <p:nvPr/>
        </p:nvGrpSpPr>
        <p:grpSpPr>
          <a:xfrm rot="13128837" flipH="1">
            <a:off x="4766886" y="4651582"/>
            <a:ext cx="1056019" cy="1713820"/>
            <a:chOff x="3692771" y="1580738"/>
            <a:chExt cx="1947314" cy="279769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4" name="Freeform 37">
              <a:extLst>
                <a:ext uri="{FF2B5EF4-FFF2-40B4-BE49-F238E27FC236}">
                  <a16:creationId xmlns:a16="http://schemas.microsoft.com/office/drawing/2014/main" id="{051E049E-656F-33AD-E9B1-C8FD219D1040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solidFill>
              <a:srgbClr val="ED7D3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Down Arrow 1">
              <a:extLst>
                <a:ext uri="{FF2B5EF4-FFF2-40B4-BE49-F238E27FC236}">
                  <a16:creationId xmlns:a16="http://schemas.microsoft.com/office/drawing/2014/main" id="{F73B2B65-9495-C56C-7BE6-FCFE871C10B0}"/>
                </a:ext>
              </a:extLst>
            </p:cNvPr>
            <p:cNvSpPr/>
            <p:nvPr/>
          </p:nvSpPr>
          <p:spPr>
            <a:xfrm>
              <a:off x="3839885" y="161161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02B8F-BD61-5466-AC16-CE0CAD37A966}"/>
              </a:ext>
            </a:extLst>
          </p:cNvPr>
          <p:cNvGrpSpPr/>
          <p:nvPr/>
        </p:nvGrpSpPr>
        <p:grpSpPr>
          <a:xfrm rot="17414357">
            <a:off x="4131308" y="3129628"/>
            <a:ext cx="966737" cy="1702366"/>
            <a:chOff x="3691778" y="1579422"/>
            <a:chExt cx="2068831" cy="2847568"/>
          </a:xfrm>
          <a:solidFill>
            <a:srgbClr val="70AD47">
              <a:lumMod val="75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E432096D-FD89-2D1E-060E-DD4E7EB6A818}"/>
                </a:ext>
              </a:extLst>
            </p:cNvPr>
            <p:cNvSpPr/>
            <p:nvPr/>
          </p:nvSpPr>
          <p:spPr>
            <a:xfrm>
              <a:off x="3691778" y="1579422"/>
              <a:ext cx="1593605" cy="1038636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Down Arrow 1">
              <a:extLst>
                <a:ext uri="{FF2B5EF4-FFF2-40B4-BE49-F238E27FC236}">
                  <a16:creationId xmlns:a16="http://schemas.microsoft.com/office/drawing/2014/main" id="{A2EB9CDA-299A-C2F5-924B-0A4167F328CF}"/>
                </a:ext>
              </a:extLst>
            </p:cNvPr>
            <p:cNvSpPr/>
            <p:nvPr/>
          </p:nvSpPr>
          <p:spPr>
            <a:xfrm>
              <a:off x="3960407" y="1660172"/>
              <a:ext cx="1800202" cy="2766818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46">
            <a:extLst>
              <a:ext uri="{FF2B5EF4-FFF2-40B4-BE49-F238E27FC236}">
                <a16:creationId xmlns:a16="http://schemas.microsoft.com/office/drawing/2014/main" id="{6EC5483D-28C1-C64D-D984-8FB71D1B0C92}"/>
              </a:ext>
            </a:extLst>
          </p:cNvPr>
          <p:cNvSpPr txBox="1"/>
          <p:nvPr/>
        </p:nvSpPr>
        <p:spPr>
          <a:xfrm>
            <a:off x="44282" y="5427977"/>
            <a:ext cx="4674038" cy="1292662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ART (CART) Team and CBOs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Test and Treat</a:t>
            </a:r>
            <a:endParaRPr lang="en-US" altLang="ko-KR" sz="2000" b="1" i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09EA26-65A0-BA2E-3034-99FF0467132F}"/>
              </a:ext>
            </a:extLst>
          </p:cNvPr>
          <p:cNvSpPr/>
          <p:nvPr/>
        </p:nvSpPr>
        <p:spPr>
          <a:xfrm>
            <a:off x="5526989" y="3531786"/>
            <a:ext cx="1785748" cy="1426294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 the Underserved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EE3EB9-A864-E1F2-1E00-199CDECCB425}"/>
              </a:ext>
            </a:extLst>
          </p:cNvPr>
          <p:cNvGrpSpPr/>
          <p:nvPr/>
        </p:nvGrpSpPr>
        <p:grpSpPr>
          <a:xfrm>
            <a:off x="54139" y="2584108"/>
            <a:ext cx="12040971" cy="4188552"/>
            <a:chOff x="104250" y="2379843"/>
            <a:chExt cx="8728540" cy="2515261"/>
          </a:xfrm>
        </p:grpSpPr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id="{1FBCE45A-04D5-304C-BDC9-2B7E636F78BF}"/>
                </a:ext>
              </a:extLst>
            </p:cNvPr>
            <p:cNvSpPr txBox="1"/>
            <p:nvPr/>
          </p:nvSpPr>
          <p:spPr>
            <a:xfrm>
              <a:off x="5846503" y="2379843"/>
              <a:ext cx="2933592" cy="97955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Community PMTC (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cPMTC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lvl="0" algn="ctr">
                <a:defRPr/>
              </a:pPr>
              <a:r>
                <a:rPr lang="en-US" sz="2000" b="1" i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Home-based and Congregational Settings/NINERELA+ </a:t>
              </a: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EE5BB61-68C2-B927-B323-5647438F107F}"/>
                </a:ext>
              </a:extLst>
            </p:cNvPr>
            <p:cNvSpPr txBox="1"/>
            <p:nvPr/>
          </p:nvSpPr>
          <p:spPr>
            <a:xfrm>
              <a:off x="5793808" y="4195597"/>
              <a:ext cx="3038982" cy="699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8">
              <a:extLst>
                <a:ext uri="{FF2B5EF4-FFF2-40B4-BE49-F238E27FC236}">
                  <a16:creationId xmlns:a16="http://schemas.microsoft.com/office/drawing/2014/main" id="{B04C1B66-A206-AB9F-FA10-FC454498CF19}"/>
                </a:ext>
              </a:extLst>
            </p:cNvPr>
            <p:cNvSpPr txBox="1"/>
            <p:nvPr/>
          </p:nvSpPr>
          <p:spPr>
            <a:xfrm>
              <a:off x="104250" y="2593029"/>
              <a:ext cx="2905278" cy="820677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33">
            <a:extLst>
              <a:ext uri="{FF2B5EF4-FFF2-40B4-BE49-F238E27FC236}">
                <a16:creationId xmlns:a16="http://schemas.microsoft.com/office/drawing/2014/main" id="{226DCECE-058C-3097-AF5F-3C2087CF7F0E}"/>
              </a:ext>
            </a:extLst>
          </p:cNvPr>
          <p:cNvSpPr txBox="1"/>
          <p:nvPr/>
        </p:nvSpPr>
        <p:spPr>
          <a:xfrm>
            <a:off x="111861" y="2207969"/>
            <a:ext cx="11968278" cy="400110"/>
          </a:xfrm>
          <a:prstGeom prst="rect">
            <a:avLst/>
          </a:prstGeom>
          <a:solidFill>
            <a:srgbClr val="223C6C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200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Out-of-the-facility community targeted outreaches and testing 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242303B8-5723-6ECF-8282-4E287ABA16D2}"/>
              </a:ext>
            </a:extLst>
          </p:cNvPr>
          <p:cNvSpPr txBox="1"/>
          <p:nvPr/>
        </p:nvSpPr>
        <p:spPr>
          <a:xfrm>
            <a:off x="7883135" y="5449220"/>
            <a:ext cx="4211975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Home-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based Testing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Self-Testing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Persons who will not visit the facility ordinarily  </a:t>
            </a:r>
            <a:endParaRPr lang="en-US" sz="2000" b="1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7B446AFA-654A-CECD-6893-73F2E4A7DE35}"/>
              </a:ext>
            </a:extLst>
          </p:cNvPr>
          <p:cNvSpPr txBox="1"/>
          <p:nvPr/>
        </p:nvSpPr>
        <p:spPr>
          <a:xfrm>
            <a:off x="85717" y="3374756"/>
            <a:ext cx="3891059" cy="707886"/>
          </a:xfrm>
          <a:prstGeom prst="rect">
            <a:avLst/>
          </a:prstGeom>
          <a:solidFill>
            <a:srgbClr val="70AD47">
              <a:lumMod val="75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One Stop Shop (OSS)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- KP program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 Testing Methods in Non-conventional Settings </a:t>
            </a:r>
          </a:p>
        </p:txBody>
      </p:sp>
      <p:sp>
        <p:nvSpPr>
          <p:cNvPr id="4" name="Line 72">
            <a:extLst>
              <a:ext uri="{FF2B5EF4-FFF2-40B4-BE49-F238E27FC236}">
                <a16:creationId xmlns:a16="http://schemas.microsoft.com/office/drawing/2014/main" id="{29541F7C-BD15-43C3-96AC-C5E4D4F34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9023" y="2742102"/>
            <a:ext cx="1266641" cy="0"/>
          </a:xfrm>
          <a:prstGeom prst="line">
            <a:avLst/>
          </a:prstGeom>
          <a:noFill/>
          <a:ln w="38100" cap="flat">
            <a:solidFill>
              <a:srgbClr val="A5A5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sp>
        <p:nvSpPr>
          <p:cNvPr id="5" name="Line 73">
            <a:extLst>
              <a:ext uri="{FF2B5EF4-FFF2-40B4-BE49-F238E27FC236}">
                <a16:creationId xmlns:a16="http://schemas.microsoft.com/office/drawing/2014/main" id="{79AC7E69-5B59-40F0-B10E-38D526D7A9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9023" y="5382544"/>
            <a:ext cx="1266641" cy="0"/>
          </a:xfrm>
          <a:prstGeom prst="line">
            <a:avLst/>
          </a:prstGeom>
          <a:noFill/>
          <a:ln w="38100" cap="flat">
            <a:solidFill>
              <a:srgbClr val="4472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sp>
        <p:nvSpPr>
          <p:cNvPr id="6" name="Line 74">
            <a:extLst>
              <a:ext uri="{FF2B5EF4-FFF2-40B4-BE49-F238E27FC236}">
                <a16:creationId xmlns:a16="http://schemas.microsoft.com/office/drawing/2014/main" id="{B62EA37A-756E-44DB-8562-EB29C385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4135" y="4060949"/>
            <a:ext cx="1266642" cy="0"/>
          </a:xfrm>
          <a:prstGeom prst="line">
            <a:avLst/>
          </a:prstGeom>
          <a:noFill/>
          <a:ln w="38100" cap="flat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sp>
        <p:nvSpPr>
          <p:cNvPr id="7" name="Line 384">
            <a:extLst>
              <a:ext uri="{FF2B5EF4-FFF2-40B4-BE49-F238E27FC236}">
                <a16:creationId xmlns:a16="http://schemas.microsoft.com/office/drawing/2014/main" id="{9125E876-D204-40D2-9A6A-FEB09B52E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9023" y="2371179"/>
            <a:ext cx="0" cy="739102"/>
          </a:xfrm>
          <a:prstGeom prst="line">
            <a:avLst/>
          </a:prstGeom>
          <a:noFill/>
          <a:ln w="38100" cap="flat">
            <a:solidFill>
              <a:srgbClr val="A5A5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sp>
        <p:nvSpPr>
          <p:cNvPr id="8" name="Line 385">
            <a:extLst>
              <a:ext uri="{FF2B5EF4-FFF2-40B4-BE49-F238E27FC236}">
                <a16:creationId xmlns:a16="http://schemas.microsoft.com/office/drawing/2014/main" id="{033A633C-149C-4C42-92FE-467F46B24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9023" y="5014366"/>
            <a:ext cx="0" cy="739102"/>
          </a:xfrm>
          <a:prstGeom prst="line">
            <a:avLst/>
          </a:prstGeom>
          <a:noFill/>
          <a:ln w="38100" cap="flat">
            <a:solidFill>
              <a:srgbClr val="4472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sp>
        <p:nvSpPr>
          <p:cNvPr id="9" name="Line 386">
            <a:extLst>
              <a:ext uri="{FF2B5EF4-FFF2-40B4-BE49-F238E27FC236}">
                <a16:creationId xmlns:a16="http://schemas.microsoft.com/office/drawing/2014/main" id="{BFB9BBE3-000C-402D-8D1F-4AAD01957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4135" y="3692770"/>
            <a:ext cx="0" cy="739104"/>
          </a:xfrm>
          <a:prstGeom prst="line">
            <a:avLst/>
          </a:prstGeom>
          <a:noFill/>
          <a:ln w="38100" cap="flat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F15E7409-1D8F-4411-844E-CB280AE97CB0}"/>
              </a:ext>
            </a:extLst>
          </p:cNvPr>
          <p:cNvSpPr/>
          <p:nvPr/>
        </p:nvSpPr>
        <p:spPr>
          <a:xfrm>
            <a:off x="5928279" y="1759689"/>
            <a:ext cx="2286960" cy="4598582"/>
          </a:xfrm>
          <a:custGeom>
            <a:avLst/>
            <a:gdLst>
              <a:gd name="connsiteX0" fmla="*/ 4380955 w 4572341"/>
              <a:gd name="connsiteY0" fmla="*/ 0 h 9197163"/>
              <a:gd name="connsiteX1" fmla="*/ 341 w 4572341"/>
              <a:gd name="connsiteY1" fmla="*/ 4593265 h 9197163"/>
              <a:gd name="connsiteX2" fmla="*/ 4572341 w 4572341"/>
              <a:gd name="connsiteY2" fmla="*/ 9197163 h 9197163"/>
              <a:gd name="connsiteX0" fmla="*/ 4380955 w 4572341"/>
              <a:gd name="connsiteY0" fmla="*/ 0 h 9197163"/>
              <a:gd name="connsiteX1" fmla="*/ 341 w 4572341"/>
              <a:gd name="connsiteY1" fmla="*/ 4593265 h 9197163"/>
              <a:gd name="connsiteX2" fmla="*/ 4572341 w 4572341"/>
              <a:gd name="connsiteY2" fmla="*/ 9197163 h 9197163"/>
              <a:gd name="connsiteX0" fmla="*/ 4380980 w 4572366"/>
              <a:gd name="connsiteY0" fmla="*/ 0 h 9197163"/>
              <a:gd name="connsiteX1" fmla="*/ 366 w 4572366"/>
              <a:gd name="connsiteY1" fmla="*/ 4593265 h 9197163"/>
              <a:gd name="connsiteX2" fmla="*/ 4572366 w 4572366"/>
              <a:gd name="connsiteY2" fmla="*/ 9197163 h 9197163"/>
              <a:gd name="connsiteX0" fmla="*/ 4382534 w 4573920"/>
              <a:gd name="connsiteY0" fmla="*/ 0 h 9197163"/>
              <a:gd name="connsiteX1" fmla="*/ 1920 w 4573920"/>
              <a:gd name="connsiteY1" fmla="*/ 4593265 h 9197163"/>
              <a:gd name="connsiteX2" fmla="*/ 4573920 w 4573920"/>
              <a:gd name="connsiteY2" fmla="*/ 9197163 h 919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3920" h="9197163">
                <a:moveTo>
                  <a:pt x="4382534" y="0"/>
                </a:moveTo>
                <a:cubicBezTo>
                  <a:pt x="2027422" y="41644"/>
                  <a:pt x="-72508" y="2177902"/>
                  <a:pt x="1920" y="4593265"/>
                </a:cubicBezTo>
                <a:cubicBezTo>
                  <a:pt x="76348" y="7008628"/>
                  <a:pt x="1759836" y="9131595"/>
                  <a:pt x="4573920" y="9197163"/>
                </a:cubicBezTo>
              </a:path>
            </a:pathLst>
          </a:custGeom>
          <a:noFill/>
          <a:ln w="635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headEnd type="oval" w="lg" len="lg"/>
            <a:tailEnd type="stealth" w="lg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" pitchFamily="2" charset="77"/>
              <a:ea typeface="+mn-ea"/>
              <a:cs typeface="+mn-cs"/>
            </a:endParaRPr>
          </a:p>
        </p:txBody>
      </p:sp>
      <p:sp>
        <p:nvSpPr>
          <p:cNvPr id="20" name="Freeform 390">
            <a:extLst>
              <a:ext uri="{FF2B5EF4-FFF2-40B4-BE49-F238E27FC236}">
                <a16:creationId xmlns:a16="http://schemas.microsoft.com/office/drawing/2014/main" id="{37E40EE8-CC45-4BD4-A6F9-E635300D2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795" y="3712685"/>
            <a:ext cx="692394" cy="673160"/>
          </a:xfrm>
          <a:custGeom>
            <a:avLst/>
            <a:gdLst>
              <a:gd name="T0" fmla="*/ 352 w 1111"/>
              <a:gd name="T1" fmla="*/ 88 h 1080"/>
              <a:gd name="T2" fmla="*/ 352 w 1111"/>
              <a:gd name="T3" fmla="*/ 31 h 1080"/>
              <a:gd name="T4" fmla="*/ 1079 w 1111"/>
              <a:gd name="T5" fmla="*/ 59 h 1080"/>
              <a:gd name="T6" fmla="*/ 575 w 1111"/>
              <a:gd name="T7" fmla="*/ 420 h 1080"/>
              <a:gd name="T8" fmla="*/ 575 w 1111"/>
              <a:gd name="T9" fmla="*/ 420 h 1080"/>
              <a:gd name="T10" fmla="*/ 255 w 1111"/>
              <a:gd name="T11" fmla="*/ 758 h 1080"/>
              <a:gd name="T12" fmla="*/ 204 w 1111"/>
              <a:gd name="T13" fmla="*/ 673 h 1080"/>
              <a:gd name="T14" fmla="*/ 126 w 1111"/>
              <a:gd name="T15" fmla="*/ 425 h 1080"/>
              <a:gd name="T16" fmla="*/ 124 w 1111"/>
              <a:gd name="T17" fmla="*/ 415 h 1080"/>
              <a:gd name="T18" fmla="*/ 582 w 1111"/>
              <a:gd name="T19" fmla="*/ 380 h 1080"/>
              <a:gd name="T20" fmla="*/ 652 w 1111"/>
              <a:gd name="T21" fmla="*/ 438 h 1080"/>
              <a:gd name="T22" fmla="*/ 671 w 1111"/>
              <a:gd name="T23" fmla="*/ 481 h 1080"/>
              <a:gd name="T24" fmla="*/ 532 w 1111"/>
              <a:gd name="T25" fmla="*/ 663 h 1080"/>
              <a:gd name="T26" fmla="*/ 408 w 1111"/>
              <a:gd name="T27" fmla="*/ 876 h 1080"/>
              <a:gd name="T28" fmla="*/ 293 w 1111"/>
              <a:gd name="T29" fmla="*/ 876 h 1080"/>
              <a:gd name="T30" fmla="*/ 408 w 1111"/>
              <a:gd name="T31" fmla="*/ 876 h 1080"/>
              <a:gd name="T32" fmla="*/ 241 w 1111"/>
              <a:gd name="T33" fmla="*/ 1049 h 1080"/>
              <a:gd name="T34" fmla="*/ 277 w 1111"/>
              <a:gd name="T35" fmla="*/ 993 h 1080"/>
              <a:gd name="T36" fmla="*/ 447 w 1111"/>
              <a:gd name="T37" fmla="*/ 1009 h 1080"/>
              <a:gd name="T38" fmla="*/ 264 w 1111"/>
              <a:gd name="T39" fmla="*/ 800 h 1080"/>
              <a:gd name="T40" fmla="*/ 438 w 1111"/>
              <a:gd name="T41" fmla="*/ 800 h 1080"/>
              <a:gd name="T42" fmla="*/ 264 w 1111"/>
              <a:gd name="T43" fmla="*/ 802 h 1080"/>
              <a:gd name="T44" fmla="*/ 309 w 1111"/>
              <a:gd name="T45" fmla="*/ 845 h 1080"/>
              <a:gd name="T46" fmla="*/ 424 w 1111"/>
              <a:gd name="T47" fmla="*/ 832 h 1080"/>
              <a:gd name="T48" fmla="*/ 31 w 1111"/>
              <a:gd name="T49" fmla="*/ 457 h 1080"/>
              <a:gd name="T50" fmla="*/ 98 w 1111"/>
              <a:gd name="T51" fmla="*/ 438 h 1080"/>
              <a:gd name="T52" fmla="*/ 167 w 1111"/>
              <a:gd name="T53" fmla="*/ 663 h 1080"/>
              <a:gd name="T54" fmla="*/ 1110 w 1111"/>
              <a:gd name="T55" fmla="*/ 59 h 1080"/>
              <a:gd name="T56" fmla="*/ 352 w 1111"/>
              <a:gd name="T57" fmla="*/ 0 h 1080"/>
              <a:gd name="T58" fmla="*/ 350 w 1111"/>
              <a:gd name="T59" fmla="*/ 118 h 1080"/>
              <a:gd name="T60" fmla="*/ 102 w 1111"/>
              <a:gd name="T61" fmla="*/ 350 h 1080"/>
              <a:gd name="T62" fmla="*/ 92 w 1111"/>
              <a:gd name="T63" fmla="*/ 408 h 1080"/>
              <a:gd name="T64" fmla="*/ 0 w 1111"/>
              <a:gd name="T65" fmla="*/ 457 h 1080"/>
              <a:gd name="T66" fmla="*/ 183 w 1111"/>
              <a:gd name="T67" fmla="*/ 698 h 1080"/>
              <a:gd name="T68" fmla="*/ 233 w 1111"/>
              <a:gd name="T69" fmla="*/ 800 h 1080"/>
              <a:gd name="T70" fmla="*/ 263 w 1111"/>
              <a:gd name="T71" fmla="*/ 860 h 1080"/>
              <a:gd name="T72" fmla="*/ 262 w 1111"/>
              <a:gd name="T73" fmla="*/ 964 h 1080"/>
              <a:gd name="T74" fmla="*/ 190 w 1111"/>
              <a:gd name="T75" fmla="*/ 1049 h 1080"/>
              <a:gd name="T76" fmla="*/ 175 w 1111"/>
              <a:gd name="T77" fmla="*/ 1064 h 1080"/>
              <a:gd name="T78" fmla="*/ 482 w 1111"/>
              <a:gd name="T79" fmla="*/ 1079 h 1080"/>
              <a:gd name="T80" fmla="*/ 526 w 1111"/>
              <a:gd name="T81" fmla="*/ 1064 h 1080"/>
              <a:gd name="T82" fmla="*/ 493 w 1111"/>
              <a:gd name="T83" fmla="*/ 1049 h 1080"/>
              <a:gd name="T84" fmla="*/ 439 w 1111"/>
              <a:gd name="T85" fmla="*/ 964 h 1080"/>
              <a:gd name="T86" fmla="*/ 439 w 1111"/>
              <a:gd name="T87" fmla="*/ 860 h 1080"/>
              <a:gd name="T88" fmla="*/ 468 w 1111"/>
              <a:gd name="T89" fmla="*/ 778 h 1080"/>
              <a:gd name="T90" fmla="*/ 517 w 1111"/>
              <a:gd name="T91" fmla="*/ 698 h 1080"/>
              <a:gd name="T92" fmla="*/ 701 w 1111"/>
              <a:gd name="T93" fmla="*/ 457 h 1080"/>
              <a:gd name="T94" fmla="*/ 608 w 1111"/>
              <a:gd name="T95" fmla="*/ 408 h 1080"/>
              <a:gd name="T96" fmla="*/ 599 w 1111"/>
              <a:gd name="T97" fmla="*/ 350 h 1080"/>
              <a:gd name="T98" fmla="*/ 710 w 1111"/>
              <a:gd name="T99" fmla="*/ 394 h 1080"/>
              <a:gd name="T100" fmla="*/ 721 w 1111"/>
              <a:gd name="T101" fmla="*/ 399 h 1080"/>
              <a:gd name="T102" fmla="*/ 903 w 1111"/>
              <a:gd name="T103" fmla="*/ 255 h 1080"/>
              <a:gd name="T104" fmla="*/ 918 w 1111"/>
              <a:gd name="T105" fmla="*/ 271 h 1080"/>
              <a:gd name="T106" fmla="*/ 934 w 1111"/>
              <a:gd name="T107" fmla="*/ 191 h 1080"/>
              <a:gd name="T108" fmla="*/ 856 w 1111"/>
              <a:gd name="T109" fmla="*/ 175 h 1080"/>
              <a:gd name="T110" fmla="*/ 856 w 1111"/>
              <a:gd name="T111" fmla="*/ 206 h 1080"/>
              <a:gd name="T112" fmla="*/ 626 w 1111"/>
              <a:gd name="T113" fmla="*/ 268 h 1080"/>
              <a:gd name="T114" fmla="*/ 522 w 1111"/>
              <a:gd name="T115" fmla="*/ 350 h 1080"/>
              <a:gd name="T116" fmla="*/ 1022 w 1111"/>
              <a:gd name="T117" fmla="*/ 118 h 1080"/>
              <a:gd name="T118" fmla="*/ 989 w 1111"/>
              <a:gd name="T119" fmla="*/ 524 h 1080"/>
              <a:gd name="T120" fmla="*/ 729 w 1111"/>
              <a:gd name="T121" fmla="*/ 539 h 1080"/>
              <a:gd name="T122" fmla="*/ 989 w 1111"/>
              <a:gd name="T123" fmla="*/ 555 h 1080"/>
              <a:gd name="T124" fmla="*/ 1052 w 1111"/>
              <a:gd name="T125" fmla="*/ 118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11" h="1080">
                <a:moveTo>
                  <a:pt x="1050" y="88"/>
                </a:moveTo>
                <a:lnTo>
                  <a:pt x="352" y="88"/>
                </a:lnTo>
                <a:lnTo>
                  <a:pt x="352" y="88"/>
                </a:lnTo>
                <a:cubicBezTo>
                  <a:pt x="336" y="88"/>
                  <a:pt x="323" y="75"/>
                  <a:pt x="323" y="59"/>
                </a:cubicBezTo>
                <a:lnTo>
                  <a:pt x="323" y="59"/>
                </a:lnTo>
                <a:cubicBezTo>
                  <a:pt x="323" y="44"/>
                  <a:pt x="336" y="31"/>
                  <a:pt x="352" y="31"/>
                </a:cubicBezTo>
                <a:lnTo>
                  <a:pt x="1050" y="31"/>
                </a:lnTo>
                <a:lnTo>
                  <a:pt x="1050" y="31"/>
                </a:lnTo>
                <a:cubicBezTo>
                  <a:pt x="1066" y="31"/>
                  <a:pt x="1079" y="44"/>
                  <a:pt x="1079" y="59"/>
                </a:cubicBezTo>
                <a:lnTo>
                  <a:pt x="1079" y="59"/>
                </a:lnTo>
                <a:cubicBezTo>
                  <a:pt x="1079" y="75"/>
                  <a:pt x="1066" y="88"/>
                  <a:pt x="1050" y="88"/>
                </a:cubicBezTo>
                <a:close/>
                <a:moveTo>
                  <a:pt x="575" y="420"/>
                </a:moveTo>
                <a:lnTo>
                  <a:pt x="575" y="420"/>
                </a:lnTo>
                <a:lnTo>
                  <a:pt x="575" y="420"/>
                </a:lnTo>
                <a:lnTo>
                  <a:pt x="575" y="420"/>
                </a:lnTo>
                <a:cubicBezTo>
                  <a:pt x="555" y="516"/>
                  <a:pt x="501" y="692"/>
                  <a:pt x="446" y="758"/>
                </a:cubicBezTo>
                <a:lnTo>
                  <a:pt x="255" y="758"/>
                </a:lnTo>
                <a:lnTo>
                  <a:pt x="255" y="758"/>
                </a:lnTo>
                <a:cubicBezTo>
                  <a:pt x="239" y="741"/>
                  <a:pt x="224" y="714"/>
                  <a:pt x="209" y="683"/>
                </a:cubicBezTo>
                <a:lnTo>
                  <a:pt x="209" y="683"/>
                </a:lnTo>
                <a:cubicBezTo>
                  <a:pt x="208" y="679"/>
                  <a:pt x="207" y="676"/>
                  <a:pt x="204" y="673"/>
                </a:cubicBezTo>
                <a:lnTo>
                  <a:pt x="204" y="673"/>
                </a:lnTo>
                <a:cubicBezTo>
                  <a:pt x="169" y="596"/>
                  <a:pt x="139" y="494"/>
                  <a:pt x="126" y="425"/>
                </a:cubicBezTo>
                <a:lnTo>
                  <a:pt x="126" y="425"/>
                </a:lnTo>
                <a:cubicBezTo>
                  <a:pt x="126" y="424"/>
                  <a:pt x="126" y="424"/>
                  <a:pt x="126" y="423"/>
                </a:cubicBezTo>
                <a:lnTo>
                  <a:pt x="126" y="423"/>
                </a:lnTo>
                <a:cubicBezTo>
                  <a:pt x="126" y="420"/>
                  <a:pt x="125" y="418"/>
                  <a:pt x="124" y="415"/>
                </a:cubicBezTo>
                <a:lnTo>
                  <a:pt x="124" y="415"/>
                </a:lnTo>
                <a:cubicBezTo>
                  <a:pt x="122" y="402"/>
                  <a:pt x="120" y="390"/>
                  <a:pt x="119" y="380"/>
                </a:cubicBezTo>
                <a:lnTo>
                  <a:pt x="582" y="380"/>
                </a:lnTo>
                <a:lnTo>
                  <a:pt x="582" y="380"/>
                </a:lnTo>
                <a:cubicBezTo>
                  <a:pt x="581" y="390"/>
                  <a:pt x="578" y="404"/>
                  <a:pt x="575" y="420"/>
                </a:cubicBezTo>
                <a:close/>
                <a:moveTo>
                  <a:pt x="652" y="438"/>
                </a:moveTo>
                <a:lnTo>
                  <a:pt x="652" y="438"/>
                </a:lnTo>
                <a:cubicBezTo>
                  <a:pt x="663" y="438"/>
                  <a:pt x="671" y="446"/>
                  <a:pt x="671" y="457"/>
                </a:cubicBezTo>
                <a:lnTo>
                  <a:pt x="671" y="481"/>
                </a:lnTo>
                <a:lnTo>
                  <a:pt x="671" y="481"/>
                </a:lnTo>
                <a:cubicBezTo>
                  <a:pt x="671" y="567"/>
                  <a:pt x="613" y="641"/>
                  <a:pt x="532" y="663"/>
                </a:cubicBezTo>
                <a:lnTo>
                  <a:pt x="532" y="663"/>
                </a:lnTo>
                <a:cubicBezTo>
                  <a:pt x="563" y="589"/>
                  <a:pt x="588" y="501"/>
                  <a:pt x="602" y="438"/>
                </a:cubicBezTo>
                <a:lnTo>
                  <a:pt x="652" y="438"/>
                </a:lnTo>
                <a:close/>
                <a:moveTo>
                  <a:pt x="408" y="876"/>
                </a:moveTo>
                <a:lnTo>
                  <a:pt x="408" y="962"/>
                </a:lnTo>
                <a:lnTo>
                  <a:pt x="293" y="962"/>
                </a:lnTo>
                <a:lnTo>
                  <a:pt x="293" y="876"/>
                </a:lnTo>
                <a:lnTo>
                  <a:pt x="309" y="876"/>
                </a:lnTo>
                <a:lnTo>
                  <a:pt x="392" y="876"/>
                </a:lnTo>
                <a:lnTo>
                  <a:pt x="408" y="876"/>
                </a:lnTo>
                <a:close/>
                <a:moveTo>
                  <a:pt x="447" y="1009"/>
                </a:moveTo>
                <a:lnTo>
                  <a:pt x="461" y="1049"/>
                </a:lnTo>
                <a:lnTo>
                  <a:pt x="241" y="1049"/>
                </a:lnTo>
                <a:lnTo>
                  <a:pt x="254" y="1009"/>
                </a:lnTo>
                <a:lnTo>
                  <a:pt x="254" y="1009"/>
                </a:lnTo>
                <a:cubicBezTo>
                  <a:pt x="257" y="999"/>
                  <a:pt x="267" y="993"/>
                  <a:pt x="277" y="993"/>
                </a:cubicBezTo>
                <a:lnTo>
                  <a:pt x="425" y="993"/>
                </a:lnTo>
                <a:lnTo>
                  <a:pt x="425" y="993"/>
                </a:lnTo>
                <a:cubicBezTo>
                  <a:pt x="435" y="993"/>
                  <a:pt x="444" y="999"/>
                  <a:pt x="447" y="1009"/>
                </a:cubicBezTo>
                <a:close/>
                <a:moveTo>
                  <a:pt x="264" y="802"/>
                </a:moveTo>
                <a:lnTo>
                  <a:pt x="264" y="802"/>
                </a:lnTo>
                <a:cubicBezTo>
                  <a:pt x="264" y="801"/>
                  <a:pt x="264" y="800"/>
                  <a:pt x="264" y="800"/>
                </a:cubicBezTo>
                <a:lnTo>
                  <a:pt x="264" y="789"/>
                </a:lnTo>
                <a:lnTo>
                  <a:pt x="438" y="789"/>
                </a:lnTo>
                <a:lnTo>
                  <a:pt x="438" y="800"/>
                </a:lnTo>
                <a:lnTo>
                  <a:pt x="438" y="800"/>
                </a:lnTo>
                <a:cubicBezTo>
                  <a:pt x="438" y="800"/>
                  <a:pt x="437" y="801"/>
                  <a:pt x="437" y="802"/>
                </a:cubicBezTo>
                <a:lnTo>
                  <a:pt x="264" y="802"/>
                </a:lnTo>
                <a:close/>
                <a:moveTo>
                  <a:pt x="392" y="845"/>
                </a:moveTo>
                <a:lnTo>
                  <a:pt x="309" y="845"/>
                </a:lnTo>
                <a:lnTo>
                  <a:pt x="309" y="845"/>
                </a:lnTo>
                <a:cubicBezTo>
                  <a:pt x="297" y="845"/>
                  <a:pt x="285" y="840"/>
                  <a:pt x="278" y="832"/>
                </a:cubicBezTo>
                <a:lnTo>
                  <a:pt x="424" y="832"/>
                </a:lnTo>
                <a:lnTo>
                  <a:pt x="424" y="832"/>
                </a:lnTo>
                <a:cubicBezTo>
                  <a:pt x="416" y="840"/>
                  <a:pt x="405" y="845"/>
                  <a:pt x="392" y="845"/>
                </a:cubicBezTo>
                <a:close/>
                <a:moveTo>
                  <a:pt x="31" y="481"/>
                </a:moveTo>
                <a:lnTo>
                  <a:pt x="31" y="457"/>
                </a:lnTo>
                <a:lnTo>
                  <a:pt x="31" y="457"/>
                </a:lnTo>
                <a:cubicBezTo>
                  <a:pt x="31" y="446"/>
                  <a:pt x="38" y="438"/>
                  <a:pt x="49" y="438"/>
                </a:cubicBezTo>
                <a:lnTo>
                  <a:pt x="98" y="438"/>
                </a:lnTo>
                <a:lnTo>
                  <a:pt x="98" y="438"/>
                </a:lnTo>
                <a:cubicBezTo>
                  <a:pt x="111" y="503"/>
                  <a:pt x="136" y="589"/>
                  <a:pt x="167" y="663"/>
                </a:cubicBezTo>
                <a:lnTo>
                  <a:pt x="167" y="663"/>
                </a:lnTo>
                <a:cubicBezTo>
                  <a:pt x="87" y="640"/>
                  <a:pt x="31" y="566"/>
                  <a:pt x="31" y="481"/>
                </a:cubicBezTo>
                <a:close/>
                <a:moveTo>
                  <a:pt x="1110" y="59"/>
                </a:moveTo>
                <a:lnTo>
                  <a:pt x="1110" y="59"/>
                </a:lnTo>
                <a:cubicBezTo>
                  <a:pt x="1110" y="27"/>
                  <a:pt x="1083" y="0"/>
                  <a:pt x="1050" y="0"/>
                </a:cubicBezTo>
                <a:lnTo>
                  <a:pt x="352" y="0"/>
                </a:lnTo>
                <a:lnTo>
                  <a:pt x="352" y="0"/>
                </a:lnTo>
                <a:cubicBezTo>
                  <a:pt x="319" y="0"/>
                  <a:pt x="293" y="27"/>
                  <a:pt x="293" y="59"/>
                </a:cubicBezTo>
                <a:lnTo>
                  <a:pt x="293" y="59"/>
                </a:lnTo>
                <a:cubicBezTo>
                  <a:pt x="293" y="92"/>
                  <a:pt x="318" y="117"/>
                  <a:pt x="350" y="118"/>
                </a:cubicBezTo>
                <a:lnTo>
                  <a:pt x="350" y="350"/>
                </a:lnTo>
                <a:lnTo>
                  <a:pt x="102" y="350"/>
                </a:lnTo>
                <a:lnTo>
                  <a:pt x="102" y="350"/>
                </a:lnTo>
                <a:cubicBezTo>
                  <a:pt x="94" y="350"/>
                  <a:pt x="87" y="357"/>
                  <a:pt x="87" y="365"/>
                </a:cubicBezTo>
                <a:lnTo>
                  <a:pt x="87" y="365"/>
                </a:lnTo>
                <a:cubicBezTo>
                  <a:pt x="87" y="375"/>
                  <a:pt x="89" y="390"/>
                  <a:pt x="92" y="408"/>
                </a:cubicBezTo>
                <a:lnTo>
                  <a:pt x="49" y="408"/>
                </a:lnTo>
                <a:lnTo>
                  <a:pt x="49" y="408"/>
                </a:lnTo>
                <a:cubicBezTo>
                  <a:pt x="22" y="408"/>
                  <a:pt x="0" y="430"/>
                  <a:pt x="0" y="457"/>
                </a:cubicBezTo>
                <a:lnTo>
                  <a:pt x="0" y="481"/>
                </a:lnTo>
                <a:lnTo>
                  <a:pt x="0" y="481"/>
                </a:lnTo>
                <a:cubicBezTo>
                  <a:pt x="0" y="589"/>
                  <a:pt x="78" y="680"/>
                  <a:pt x="183" y="698"/>
                </a:cubicBezTo>
                <a:lnTo>
                  <a:pt x="183" y="698"/>
                </a:lnTo>
                <a:cubicBezTo>
                  <a:pt x="199" y="731"/>
                  <a:pt x="216" y="759"/>
                  <a:pt x="233" y="779"/>
                </a:cubicBezTo>
                <a:lnTo>
                  <a:pt x="233" y="800"/>
                </a:lnTo>
                <a:lnTo>
                  <a:pt x="233" y="800"/>
                </a:lnTo>
                <a:cubicBezTo>
                  <a:pt x="233" y="824"/>
                  <a:pt x="244" y="846"/>
                  <a:pt x="263" y="860"/>
                </a:cubicBezTo>
                <a:lnTo>
                  <a:pt x="263" y="860"/>
                </a:lnTo>
                <a:lnTo>
                  <a:pt x="262" y="861"/>
                </a:lnTo>
                <a:lnTo>
                  <a:pt x="262" y="964"/>
                </a:lnTo>
                <a:lnTo>
                  <a:pt x="262" y="964"/>
                </a:lnTo>
                <a:cubicBezTo>
                  <a:pt x="245" y="969"/>
                  <a:pt x="231" y="982"/>
                  <a:pt x="225" y="999"/>
                </a:cubicBezTo>
                <a:lnTo>
                  <a:pt x="208" y="1049"/>
                </a:lnTo>
                <a:lnTo>
                  <a:pt x="190" y="1049"/>
                </a:lnTo>
                <a:lnTo>
                  <a:pt x="190" y="1049"/>
                </a:lnTo>
                <a:cubicBezTo>
                  <a:pt x="182" y="1049"/>
                  <a:pt x="175" y="1056"/>
                  <a:pt x="175" y="1064"/>
                </a:cubicBezTo>
                <a:lnTo>
                  <a:pt x="175" y="1064"/>
                </a:lnTo>
                <a:cubicBezTo>
                  <a:pt x="175" y="1073"/>
                  <a:pt x="182" y="1079"/>
                  <a:pt x="190" y="1079"/>
                </a:cubicBezTo>
                <a:lnTo>
                  <a:pt x="220" y="1079"/>
                </a:lnTo>
                <a:lnTo>
                  <a:pt x="482" y="1079"/>
                </a:lnTo>
                <a:lnTo>
                  <a:pt x="511" y="1079"/>
                </a:lnTo>
                <a:lnTo>
                  <a:pt x="511" y="1079"/>
                </a:lnTo>
                <a:cubicBezTo>
                  <a:pt x="520" y="1079"/>
                  <a:pt x="526" y="1073"/>
                  <a:pt x="526" y="1064"/>
                </a:cubicBezTo>
                <a:lnTo>
                  <a:pt x="526" y="1064"/>
                </a:lnTo>
                <a:cubicBezTo>
                  <a:pt x="526" y="1056"/>
                  <a:pt x="520" y="1049"/>
                  <a:pt x="511" y="1049"/>
                </a:cubicBezTo>
                <a:lnTo>
                  <a:pt x="493" y="1049"/>
                </a:lnTo>
                <a:lnTo>
                  <a:pt x="476" y="999"/>
                </a:lnTo>
                <a:lnTo>
                  <a:pt x="476" y="999"/>
                </a:lnTo>
                <a:cubicBezTo>
                  <a:pt x="470" y="982"/>
                  <a:pt x="456" y="969"/>
                  <a:pt x="439" y="964"/>
                </a:cubicBezTo>
                <a:lnTo>
                  <a:pt x="439" y="861"/>
                </a:lnTo>
                <a:lnTo>
                  <a:pt x="439" y="861"/>
                </a:lnTo>
                <a:lnTo>
                  <a:pt x="439" y="860"/>
                </a:lnTo>
                <a:lnTo>
                  <a:pt x="439" y="860"/>
                </a:lnTo>
                <a:cubicBezTo>
                  <a:pt x="457" y="846"/>
                  <a:pt x="468" y="824"/>
                  <a:pt x="468" y="800"/>
                </a:cubicBezTo>
                <a:lnTo>
                  <a:pt x="468" y="778"/>
                </a:lnTo>
                <a:lnTo>
                  <a:pt x="468" y="778"/>
                </a:lnTo>
                <a:cubicBezTo>
                  <a:pt x="485" y="759"/>
                  <a:pt x="501" y="731"/>
                  <a:pt x="517" y="698"/>
                </a:cubicBezTo>
                <a:lnTo>
                  <a:pt x="517" y="698"/>
                </a:lnTo>
                <a:cubicBezTo>
                  <a:pt x="622" y="681"/>
                  <a:pt x="701" y="589"/>
                  <a:pt x="701" y="481"/>
                </a:cubicBezTo>
                <a:lnTo>
                  <a:pt x="701" y="457"/>
                </a:lnTo>
                <a:lnTo>
                  <a:pt x="701" y="457"/>
                </a:lnTo>
                <a:cubicBezTo>
                  <a:pt x="701" y="430"/>
                  <a:pt x="679" y="408"/>
                  <a:pt x="652" y="408"/>
                </a:cubicBezTo>
                <a:lnTo>
                  <a:pt x="608" y="408"/>
                </a:lnTo>
                <a:lnTo>
                  <a:pt x="608" y="408"/>
                </a:lnTo>
                <a:cubicBezTo>
                  <a:pt x="612" y="389"/>
                  <a:pt x="614" y="374"/>
                  <a:pt x="614" y="365"/>
                </a:cubicBezTo>
                <a:lnTo>
                  <a:pt x="614" y="365"/>
                </a:lnTo>
                <a:cubicBezTo>
                  <a:pt x="614" y="357"/>
                  <a:pt x="607" y="350"/>
                  <a:pt x="599" y="350"/>
                </a:cubicBezTo>
                <a:lnTo>
                  <a:pt x="566" y="350"/>
                </a:lnTo>
                <a:lnTo>
                  <a:pt x="615" y="301"/>
                </a:lnTo>
                <a:lnTo>
                  <a:pt x="710" y="394"/>
                </a:lnTo>
                <a:lnTo>
                  <a:pt x="710" y="394"/>
                </a:lnTo>
                <a:cubicBezTo>
                  <a:pt x="713" y="397"/>
                  <a:pt x="716" y="399"/>
                  <a:pt x="721" y="399"/>
                </a:cubicBezTo>
                <a:lnTo>
                  <a:pt x="721" y="399"/>
                </a:lnTo>
                <a:cubicBezTo>
                  <a:pt x="725" y="399"/>
                  <a:pt x="728" y="397"/>
                  <a:pt x="731" y="394"/>
                </a:cubicBezTo>
                <a:lnTo>
                  <a:pt x="903" y="224"/>
                </a:lnTo>
                <a:lnTo>
                  <a:pt x="903" y="255"/>
                </a:lnTo>
                <a:lnTo>
                  <a:pt x="903" y="255"/>
                </a:lnTo>
                <a:cubicBezTo>
                  <a:pt x="903" y="264"/>
                  <a:pt x="910" y="271"/>
                  <a:pt x="918" y="271"/>
                </a:cubicBezTo>
                <a:lnTo>
                  <a:pt x="918" y="271"/>
                </a:lnTo>
                <a:cubicBezTo>
                  <a:pt x="927" y="271"/>
                  <a:pt x="934" y="264"/>
                  <a:pt x="934" y="255"/>
                </a:cubicBezTo>
                <a:lnTo>
                  <a:pt x="934" y="191"/>
                </a:lnTo>
                <a:lnTo>
                  <a:pt x="934" y="191"/>
                </a:lnTo>
                <a:cubicBezTo>
                  <a:pt x="934" y="182"/>
                  <a:pt x="927" y="175"/>
                  <a:pt x="918" y="175"/>
                </a:cubicBezTo>
                <a:lnTo>
                  <a:pt x="856" y="175"/>
                </a:lnTo>
                <a:lnTo>
                  <a:pt x="856" y="175"/>
                </a:lnTo>
                <a:cubicBezTo>
                  <a:pt x="848" y="175"/>
                  <a:pt x="841" y="182"/>
                  <a:pt x="841" y="191"/>
                </a:cubicBezTo>
                <a:lnTo>
                  <a:pt x="841" y="191"/>
                </a:lnTo>
                <a:cubicBezTo>
                  <a:pt x="841" y="199"/>
                  <a:pt x="848" y="206"/>
                  <a:pt x="856" y="206"/>
                </a:cubicBezTo>
                <a:lnTo>
                  <a:pt x="877" y="206"/>
                </a:lnTo>
                <a:lnTo>
                  <a:pt x="721" y="362"/>
                </a:lnTo>
                <a:lnTo>
                  <a:pt x="626" y="268"/>
                </a:lnTo>
                <a:lnTo>
                  <a:pt x="626" y="268"/>
                </a:lnTo>
                <a:cubicBezTo>
                  <a:pt x="621" y="262"/>
                  <a:pt x="610" y="262"/>
                  <a:pt x="605" y="268"/>
                </a:cubicBezTo>
                <a:lnTo>
                  <a:pt x="522" y="350"/>
                </a:lnTo>
                <a:lnTo>
                  <a:pt x="380" y="350"/>
                </a:lnTo>
                <a:lnTo>
                  <a:pt x="380" y="118"/>
                </a:lnTo>
                <a:lnTo>
                  <a:pt x="1022" y="118"/>
                </a:lnTo>
                <a:lnTo>
                  <a:pt x="1022" y="490"/>
                </a:lnTo>
                <a:lnTo>
                  <a:pt x="1022" y="490"/>
                </a:lnTo>
                <a:cubicBezTo>
                  <a:pt x="1022" y="509"/>
                  <a:pt x="1007" y="524"/>
                  <a:pt x="989" y="524"/>
                </a:cubicBezTo>
                <a:lnTo>
                  <a:pt x="744" y="524"/>
                </a:lnTo>
                <a:lnTo>
                  <a:pt x="744" y="524"/>
                </a:lnTo>
                <a:cubicBezTo>
                  <a:pt x="736" y="524"/>
                  <a:pt x="729" y="531"/>
                  <a:pt x="729" y="539"/>
                </a:cubicBezTo>
                <a:lnTo>
                  <a:pt x="729" y="539"/>
                </a:lnTo>
                <a:cubicBezTo>
                  <a:pt x="729" y="548"/>
                  <a:pt x="736" y="555"/>
                  <a:pt x="744" y="555"/>
                </a:cubicBezTo>
                <a:lnTo>
                  <a:pt x="989" y="555"/>
                </a:lnTo>
                <a:lnTo>
                  <a:pt x="989" y="555"/>
                </a:lnTo>
                <a:cubicBezTo>
                  <a:pt x="1024" y="555"/>
                  <a:pt x="1052" y="526"/>
                  <a:pt x="1052" y="490"/>
                </a:cubicBezTo>
                <a:lnTo>
                  <a:pt x="1052" y="118"/>
                </a:lnTo>
                <a:lnTo>
                  <a:pt x="1052" y="118"/>
                </a:lnTo>
                <a:cubicBezTo>
                  <a:pt x="1084" y="117"/>
                  <a:pt x="1110" y="92"/>
                  <a:pt x="1110" y="5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9BB033-0543-453E-A295-D7E09FD5AE60}"/>
              </a:ext>
            </a:extLst>
          </p:cNvPr>
          <p:cNvGrpSpPr/>
          <p:nvPr/>
        </p:nvGrpSpPr>
        <p:grpSpPr>
          <a:xfrm>
            <a:off x="5953162" y="2375338"/>
            <a:ext cx="839972" cy="761267"/>
            <a:chOff x="11903149" y="4750675"/>
            <a:chExt cx="1679944" cy="1522534"/>
          </a:xfrm>
        </p:grpSpPr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B093FB45-47DC-4C51-83EB-0E476DC82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5688" y="4750675"/>
              <a:ext cx="1516096" cy="1476608"/>
            </a:xfrm>
            <a:custGeom>
              <a:avLst/>
              <a:gdLst>
                <a:gd name="connsiteX0" fmla="*/ 602940 w 1516096"/>
                <a:gd name="connsiteY0" fmla="*/ 1432893 h 1476608"/>
                <a:gd name="connsiteX1" fmla="*/ 602558 w 1516096"/>
                <a:gd name="connsiteY1" fmla="*/ 1433079 h 1476608"/>
                <a:gd name="connsiteX2" fmla="*/ 601828 w 1516096"/>
                <a:gd name="connsiteY2" fmla="*/ 1433970 h 1476608"/>
                <a:gd name="connsiteX3" fmla="*/ 602140 w 1516096"/>
                <a:gd name="connsiteY3" fmla="*/ 1433799 h 1476608"/>
                <a:gd name="connsiteX4" fmla="*/ 602170 w 1516096"/>
                <a:gd name="connsiteY4" fmla="*/ 1433890 h 1476608"/>
                <a:gd name="connsiteX5" fmla="*/ 602681 w 1516096"/>
                <a:gd name="connsiteY5" fmla="*/ 1433301 h 1476608"/>
                <a:gd name="connsiteX6" fmla="*/ 559119 w 1516096"/>
                <a:gd name="connsiteY6" fmla="*/ 1404914 h 1476608"/>
                <a:gd name="connsiteX7" fmla="*/ 558477 w 1516096"/>
                <a:gd name="connsiteY7" fmla="*/ 1405223 h 1476608"/>
                <a:gd name="connsiteX8" fmla="*/ 559119 w 1516096"/>
                <a:gd name="connsiteY8" fmla="*/ 1405827 h 1476608"/>
                <a:gd name="connsiteX9" fmla="*/ 640058 w 1516096"/>
                <a:gd name="connsiteY9" fmla="*/ 1394036 h 1476608"/>
                <a:gd name="connsiteX10" fmla="*/ 641425 w 1516096"/>
                <a:gd name="connsiteY10" fmla="*/ 1394860 h 1476608"/>
                <a:gd name="connsiteX11" fmla="*/ 642268 w 1516096"/>
                <a:gd name="connsiteY11" fmla="*/ 1394036 h 1476608"/>
                <a:gd name="connsiteX12" fmla="*/ 593753 w 1516096"/>
                <a:gd name="connsiteY12" fmla="*/ 1393049 h 1476608"/>
                <a:gd name="connsiteX13" fmla="*/ 593723 w 1516096"/>
                <a:gd name="connsiteY13" fmla="*/ 1393142 h 1476608"/>
                <a:gd name="connsiteX14" fmla="*/ 593752 w 1516096"/>
                <a:gd name="connsiteY14" fmla="*/ 1393116 h 1476608"/>
                <a:gd name="connsiteX15" fmla="*/ 593481 w 1516096"/>
                <a:gd name="connsiteY15" fmla="*/ 1394036 h 1476608"/>
                <a:gd name="connsiteX16" fmla="*/ 594111 w 1516096"/>
                <a:gd name="connsiteY16" fmla="*/ 1394141 h 1476608"/>
                <a:gd name="connsiteX17" fmla="*/ 593769 w 1516096"/>
                <a:gd name="connsiteY17" fmla="*/ 1393099 h 1476608"/>
                <a:gd name="connsiteX18" fmla="*/ 593752 w 1516096"/>
                <a:gd name="connsiteY18" fmla="*/ 1393116 h 1476608"/>
                <a:gd name="connsiteX19" fmla="*/ 593762 w 1516096"/>
                <a:gd name="connsiteY19" fmla="*/ 1393079 h 1476608"/>
                <a:gd name="connsiteX20" fmla="*/ 542292 w 1516096"/>
                <a:gd name="connsiteY20" fmla="*/ 1337542 h 1476608"/>
                <a:gd name="connsiteX21" fmla="*/ 541527 w 1516096"/>
                <a:gd name="connsiteY21" fmla="*/ 1338597 h 1476608"/>
                <a:gd name="connsiteX22" fmla="*/ 539429 w 1516096"/>
                <a:gd name="connsiteY22" fmla="*/ 1341489 h 1476608"/>
                <a:gd name="connsiteX23" fmla="*/ 538854 w 1516096"/>
                <a:gd name="connsiteY23" fmla="*/ 1342067 h 1476608"/>
                <a:gd name="connsiteX24" fmla="*/ 539429 w 1516096"/>
                <a:gd name="connsiteY24" fmla="*/ 1341490 h 1476608"/>
                <a:gd name="connsiteX25" fmla="*/ 539429 w 1516096"/>
                <a:gd name="connsiteY25" fmla="*/ 1341489 h 1476608"/>
                <a:gd name="connsiteX26" fmla="*/ 540579 w 1516096"/>
                <a:gd name="connsiteY26" fmla="*/ 1340335 h 1476608"/>
                <a:gd name="connsiteX27" fmla="*/ 543095 w 1516096"/>
                <a:gd name="connsiteY27" fmla="*/ 1338145 h 1476608"/>
                <a:gd name="connsiteX28" fmla="*/ 543050 w 1516096"/>
                <a:gd name="connsiteY28" fmla="*/ 1338139 h 1476608"/>
                <a:gd name="connsiteX29" fmla="*/ 542449 w 1516096"/>
                <a:gd name="connsiteY29" fmla="*/ 1337666 h 1476608"/>
                <a:gd name="connsiteX30" fmla="*/ 567447 w 1516096"/>
                <a:gd name="connsiteY30" fmla="*/ 1293416 h 1476608"/>
                <a:gd name="connsiteX31" fmla="*/ 564910 w 1516096"/>
                <a:gd name="connsiteY31" fmla="*/ 1293590 h 1476608"/>
                <a:gd name="connsiteX32" fmla="*/ 566548 w 1516096"/>
                <a:gd name="connsiteY32" fmla="*/ 1294479 h 1476608"/>
                <a:gd name="connsiteX33" fmla="*/ 624165 w 1516096"/>
                <a:gd name="connsiteY33" fmla="*/ 1172671 h 1476608"/>
                <a:gd name="connsiteX34" fmla="*/ 688597 w 1516096"/>
                <a:gd name="connsiteY34" fmla="*/ 1190028 h 1476608"/>
                <a:gd name="connsiteX35" fmla="*/ 702404 w 1516096"/>
                <a:gd name="connsiteY35" fmla="*/ 1204492 h 1476608"/>
                <a:gd name="connsiteX36" fmla="*/ 700678 w 1516096"/>
                <a:gd name="connsiteY36" fmla="*/ 1214906 h 1476608"/>
                <a:gd name="connsiteX37" fmla="*/ 707006 w 1516096"/>
                <a:gd name="connsiteY37" fmla="*/ 1257719 h 1476608"/>
                <a:gd name="connsiteX38" fmla="*/ 672489 w 1516096"/>
                <a:gd name="connsiteY38" fmla="*/ 1272762 h 1476608"/>
                <a:gd name="connsiteX39" fmla="*/ 690898 w 1516096"/>
                <a:gd name="connsiteY39" fmla="*/ 1279126 h 1476608"/>
                <a:gd name="connsiteX40" fmla="*/ 705280 w 1516096"/>
                <a:gd name="connsiteY40" fmla="*/ 1288962 h 1476608"/>
                <a:gd name="connsiteX41" fmla="*/ 694350 w 1516096"/>
                <a:gd name="connsiteY41" fmla="*/ 1302269 h 1476608"/>
                <a:gd name="connsiteX42" fmla="*/ 626779 w 1516096"/>
                <a:gd name="connsiteY42" fmla="*/ 1309395 h 1476608"/>
                <a:gd name="connsiteX43" fmla="*/ 621342 w 1516096"/>
                <a:gd name="connsiteY43" fmla="*/ 1304663 h 1476608"/>
                <a:gd name="connsiteX44" fmla="*/ 621657 w 1516096"/>
                <a:gd name="connsiteY44" fmla="*/ 1313195 h 1476608"/>
                <a:gd name="connsiteX45" fmla="*/ 621345 w 1516096"/>
                <a:gd name="connsiteY45" fmla="*/ 1314423 h 1476608"/>
                <a:gd name="connsiteX46" fmla="*/ 636281 w 1516096"/>
                <a:gd name="connsiteY46" fmla="*/ 1315309 h 1476608"/>
                <a:gd name="connsiteX47" fmla="*/ 648354 w 1516096"/>
                <a:gd name="connsiteY47" fmla="*/ 1329965 h 1476608"/>
                <a:gd name="connsiteX48" fmla="*/ 659649 w 1516096"/>
                <a:gd name="connsiteY48" fmla="*/ 1337549 h 1476608"/>
                <a:gd name="connsiteX49" fmla="*/ 660001 w 1516096"/>
                <a:gd name="connsiteY49" fmla="*/ 1343018 h 1476608"/>
                <a:gd name="connsiteX50" fmla="*/ 655576 w 1516096"/>
                <a:gd name="connsiteY50" fmla="*/ 1344147 h 1476608"/>
                <a:gd name="connsiteX51" fmla="*/ 663059 w 1516096"/>
                <a:gd name="connsiteY51" fmla="*/ 1349573 h 1476608"/>
                <a:gd name="connsiteX52" fmla="*/ 664270 w 1516096"/>
                <a:gd name="connsiteY52" fmla="*/ 1351833 h 1476608"/>
                <a:gd name="connsiteX53" fmla="*/ 683653 w 1516096"/>
                <a:gd name="connsiteY53" fmla="*/ 1350674 h 1476608"/>
                <a:gd name="connsiteX54" fmla="*/ 707082 w 1516096"/>
                <a:gd name="connsiteY54" fmla="*/ 1355631 h 1476608"/>
                <a:gd name="connsiteX55" fmla="*/ 712362 w 1516096"/>
                <a:gd name="connsiteY55" fmla="*/ 1364927 h 1476608"/>
                <a:gd name="connsiteX56" fmla="*/ 717111 w 1516096"/>
                <a:gd name="connsiteY56" fmla="*/ 1364587 h 1476608"/>
                <a:gd name="connsiteX57" fmla="*/ 725161 w 1516096"/>
                <a:gd name="connsiteY57" fmla="*/ 1367474 h 1476608"/>
                <a:gd name="connsiteX58" fmla="*/ 730336 w 1516096"/>
                <a:gd name="connsiteY58" fmla="*/ 1364587 h 1476608"/>
                <a:gd name="connsiteX59" fmla="*/ 802214 w 1516096"/>
                <a:gd name="connsiteY59" fmla="*/ 1397500 h 1476608"/>
                <a:gd name="connsiteX60" fmla="*/ 812564 w 1516096"/>
                <a:gd name="connsiteY60" fmla="*/ 1405584 h 1476608"/>
                <a:gd name="connsiteX61" fmla="*/ 822340 w 1516096"/>
                <a:gd name="connsiteY61" fmla="*/ 1414246 h 1476608"/>
                <a:gd name="connsiteX62" fmla="*/ 825790 w 1516096"/>
                <a:gd name="connsiteY62" fmla="*/ 1422330 h 1476608"/>
                <a:gd name="connsiteX63" fmla="*/ 816589 w 1516096"/>
                <a:gd name="connsiteY63" fmla="*/ 1436765 h 1476608"/>
                <a:gd name="connsiteX64" fmla="*/ 807389 w 1516096"/>
                <a:gd name="connsiteY64" fmla="*/ 1471411 h 1476608"/>
                <a:gd name="connsiteX65" fmla="*/ 772888 w 1516096"/>
                <a:gd name="connsiteY65" fmla="*/ 1469101 h 1476608"/>
                <a:gd name="connsiteX66" fmla="*/ 733786 w 1516096"/>
                <a:gd name="connsiteY66" fmla="*/ 1469101 h 1476608"/>
                <a:gd name="connsiteX67" fmla="*/ 677434 w 1516096"/>
                <a:gd name="connsiteY67" fmla="*/ 1476608 h 1476608"/>
                <a:gd name="connsiteX68" fmla="*/ 676505 w 1516096"/>
                <a:gd name="connsiteY68" fmla="*/ 1471478 h 1476608"/>
                <a:gd name="connsiteX69" fmla="*/ 640537 w 1516096"/>
                <a:gd name="connsiteY69" fmla="*/ 1470323 h 1476608"/>
                <a:gd name="connsiteX70" fmla="*/ 615033 w 1516096"/>
                <a:gd name="connsiteY70" fmla="*/ 1458010 h 1476608"/>
                <a:gd name="connsiteX71" fmla="*/ 616179 w 1516096"/>
                <a:gd name="connsiteY71" fmla="*/ 1456886 h 1476608"/>
                <a:gd name="connsiteX72" fmla="*/ 614757 w 1516096"/>
                <a:gd name="connsiteY72" fmla="*/ 1456975 h 1476608"/>
                <a:gd name="connsiteX73" fmla="*/ 611881 w 1516096"/>
                <a:gd name="connsiteY73" fmla="*/ 1456975 h 1476608"/>
                <a:gd name="connsiteX74" fmla="*/ 609581 w 1516096"/>
                <a:gd name="connsiteY74" fmla="*/ 1455243 h 1476608"/>
                <a:gd name="connsiteX75" fmla="*/ 608900 w 1516096"/>
                <a:gd name="connsiteY75" fmla="*/ 1454659 h 1476608"/>
                <a:gd name="connsiteX76" fmla="*/ 609392 w 1516096"/>
                <a:gd name="connsiteY76" fmla="*/ 1456180 h 1476608"/>
                <a:gd name="connsiteX77" fmla="*/ 597120 w 1516096"/>
                <a:gd name="connsiteY77" fmla="*/ 1454413 h 1476608"/>
                <a:gd name="connsiteX78" fmla="*/ 588194 w 1516096"/>
                <a:gd name="connsiteY78" fmla="*/ 1448523 h 1476608"/>
                <a:gd name="connsiteX79" fmla="*/ 587078 w 1516096"/>
                <a:gd name="connsiteY79" fmla="*/ 1442044 h 1476608"/>
                <a:gd name="connsiteX80" fmla="*/ 587844 w 1516096"/>
                <a:gd name="connsiteY80" fmla="*/ 1441625 h 1476608"/>
                <a:gd name="connsiteX81" fmla="*/ 586581 w 1516096"/>
                <a:gd name="connsiteY81" fmla="*/ 1441385 h 1476608"/>
                <a:gd name="connsiteX82" fmla="*/ 586206 w 1516096"/>
                <a:gd name="connsiteY82" fmla="*/ 1440676 h 1476608"/>
                <a:gd name="connsiteX83" fmla="*/ 581993 w 1516096"/>
                <a:gd name="connsiteY83" fmla="*/ 1440297 h 1476608"/>
                <a:gd name="connsiteX84" fmla="*/ 575541 w 1516096"/>
                <a:gd name="connsiteY84" fmla="*/ 1432176 h 1476608"/>
                <a:gd name="connsiteX85" fmla="*/ 559119 w 1516096"/>
                <a:gd name="connsiteY85" fmla="*/ 1417096 h 1476608"/>
                <a:gd name="connsiteX86" fmla="*/ 559119 w 1516096"/>
                <a:gd name="connsiteY86" fmla="*/ 1415891 h 1476608"/>
                <a:gd name="connsiteX87" fmla="*/ 557830 w 1516096"/>
                <a:gd name="connsiteY87" fmla="*/ 1417710 h 1476608"/>
                <a:gd name="connsiteX88" fmla="*/ 549204 w 1516096"/>
                <a:gd name="connsiteY88" fmla="*/ 1424062 h 1476608"/>
                <a:gd name="connsiteX89" fmla="*/ 521603 w 1516096"/>
                <a:gd name="connsiteY89" fmla="*/ 1425217 h 1476608"/>
                <a:gd name="connsiteX90" fmla="*/ 519878 w 1516096"/>
                <a:gd name="connsiteY90" fmla="*/ 1420020 h 1476608"/>
                <a:gd name="connsiteX91" fmla="*/ 499177 w 1516096"/>
                <a:gd name="connsiteY91" fmla="*/ 1417710 h 1476608"/>
                <a:gd name="connsiteX92" fmla="*/ 495152 w 1516096"/>
                <a:gd name="connsiteY92" fmla="*/ 1417710 h 1476608"/>
                <a:gd name="connsiteX93" fmla="*/ 483652 w 1516096"/>
                <a:gd name="connsiteY93" fmla="*/ 1414823 h 1476608"/>
                <a:gd name="connsiteX94" fmla="*/ 477326 w 1516096"/>
                <a:gd name="connsiteY94" fmla="*/ 1411358 h 1476608"/>
                <a:gd name="connsiteX95" fmla="*/ 462147 w 1516096"/>
                <a:gd name="connsiteY95" fmla="*/ 1382003 h 1476608"/>
                <a:gd name="connsiteX96" fmla="*/ 461934 w 1516096"/>
                <a:gd name="connsiteY96" fmla="*/ 1382110 h 1476608"/>
                <a:gd name="connsiteX97" fmla="*/ 422814 w 1516096"/>
                <a:gd name="connsiteY97" fmla="*/ 1367067 h 1476608"/>
                <a:gd name="connsiteX98" fmla="*/ 402104 w 1516096"/>
                <a:gd name="connsiteY98" fmla="*/ 1384424 h 1476608"/>
                <a:gd name="connsiteX99" fmla="*/ 381969 w 1516096"/>
                <a:gd name="connsiteY99" fmla="*/ 1398309 h 1476608"/>
                <a:gd name="connsiteX100" fmla="*/ 383695 w 1516096"/>
                <a:gd name="connsiteY100" fmla="*/ 1380952 h 1476608"/>
                <a:gd name="connsiteX101" fmla="*/ 373340 w 1516096"/>
                <a:gd name="connsiteY101" fmla="*/ 1373431 h 1476608"/>
                <a:gd name="connsiteX102" fmla="*/ 343425 w 1516096"/>
                <a:gd name="connsiteY102" fmla="*/ 1365332 h 1476608"/>
                <a:gd name="connsiteX103" fmla="*/ 334220 w 1516096"/>
                <a:gd name="connsiteY103" fmla="*/ 1349710 h 1476608"/>
                <a:gd name="connsiteX104" fmla="*/ 337097 w 1516096"/>
                <a:gd name="connsiteY104" fmla="*/ 1343925 h 1476608"/>
                <a:gd name="connsiteX105" fmla="*/ 340548 w 1516096"/>
                <a:gd name="connsiteY105" fmla="*/ 1343346 h 1476608"/>
                <a:gd name="connsiteX106" fmla="*/ 349753 w 1516096"/>
                <a:gd name="connsiteY106" fmla="*/ 1349132 h 1476608"/>
                <a:gd name="connsiteX107" fmla="*/ 356081 w 1516096"/>
                <a:gd name="connsiteY107" fmla="*/ 1347975 h 1476608"/>
                <a:gd name="connsiteX108" fmla="*/ 356656 w 1516096"/>
                <a:gd name="connsiteY108" fmla="*/ 1337561 h 1476608"/>
                <a:gd name="connsiteX109" fmla="*/ 345151 w 1516096"/>
                <a:gd name="connsiteY109" fmla="*/ 1330039 h 1476608"/>
                <a:gd name="connsiteX110" fmla="*/ 329618 w 1516096"/>
                <a:gd name="connsiteY110" fmla="*/ 1315575 h 1476608"/>
                <a:gd name="connsiteX111" fmla="*/ 323290 w 1516096"/>
                <a:gd name="connsiteY111" fmla="*/ 1318468 h 1476608"/>
                <a:gd name="connsiteX112" fmla="*/ 314660 w 1516096"/>
                <a:gd name="connsiteY112" fmla="*/ 1309211 h 1476608"/>
                <a:gd name="connsiteX113" fmla="*/ 314660 w 1516096"/>
                <a:gd name="connsiteY113" fmla="*/ 1293590 h 1476608"/>
                <a:gd name="connsiteX114" fmla="*/ 328467 w 1516096"/>
                <a:gd name="connsiteY114" fmla="*/ 1283754 h 1476608"/>
                <a:gd name="connsiteX115" fmla="*/ 337097 w 1516096"/>
                <a:gd name="connsiteY115" fmla="*/ 1218956 h 1476608"/>
                <a:gd name="connsiteX116" fmla="*/ 337097 w 1516096"/>
                <a:gd name="connsiteY116" fmla="*/ 1204492 h 1476608"/>
                <a:gd name="connsiteX117" fmla="*/ 351479 w 1516096"/>
                <a:gd name="connsiteY117" fmla="*/ 1204492 h 1476608"/>
                <a:gd name="connsiteX118" fmla="*/ 392324 w 1516096"/>
                <a:gd name="connsiteY118" fmla="*/ 1221849 h 1476608"/>
                <a:gd name="connsiteX119" fmla="*/ 407281 w 1516096"/>
                <a:gd name="connsiteY119" fmla="*/ 1221849 h 1476608"/>
                <a:gd name="connsiteX120" fmla="*/ 433170 w 1516096"/>
                <a:gd name="connsiteY120" fmla="*/ 1182507 h 1476608"/>
                <a:gd name="connsiteX121" fmla="*/ 539022 w 1516096"/>
                <a:gd name="connsiteY121" fmla="*/ 1203913 h 1476608"/>
                <a:gd name="connsiteX122" fmla="*/ 570663 w 1516096"/>
                <a:gd name="connsiteY122" fmla="*/ 1212592 h 1476608"/>
                <a:gd name="connsiteX123" fmla="*/ 556856 w 1516096"/>
                <a:gd name="connsiteY123" fmla="*/ 1190607 h 1476608"/>
                <a:gd name="connsiteX124" fmla="*/ 581594 w 1516096"/>
                <a:gd name="connsiteY124" fmla="*/ 1180192 h 1476608"/>
                <a:gd name="connsiteX125" fmla="*/ 624165 w 1516096"/>
                <a:gd name="connsiteY125" fmla="*/ 1172671 h 1476608"/>
                <a:gd name="connsiteX126" fmla="*/ 808785 w 1516096"/>
                <a:gd name="connsiteY126" fmla="*/ 1035837 h 1476608"/>
                <a:gd name="connsiteX127" fmla="*/ 804872 w 1516096"/>
                <a:gd name="connsiteY127" fmla="*/ 1041229 h 1476608"/>
                <a:gd name="connsiteX128" fmla="*/ 800938 w 1516096"/>
                <a:gd name="connsiteY128" fmla="*/ 1042670 h 1476608"/>
                <a:gd name="connsiteX129" fmla="*/ 798929 w 1516096"/>
                <a:gd name="connsiteY129" fmla="*/ 1042091 h 1476608"/>
                <a:gd name="connsiteX130" fmla="*/ 811344 w 1516096"/>
                <a:gd name="connsiteY130" fmla="*/ 1055356 h 1476608"/>
                <a:gd name="connsiteX131" fmla="*/ 835351 w 1516096"/>
                <a:gd name="connsiteY131" fmla="*/ 1060117 h 1476608"/>
                <a:gd name="connsiteX132" fmla="*/ 815841 w 1516096"/>
                <a:gd name="connsiteY132" fmla="*/ 1052759 h 1476608"/>
                <a:gd name="connsiteX133" fmla="*/ 696701 w 1516096"/>
                <a:gd name="connsiteY133" fmla="*/ 1032520 h 1476608"/>
                <a:gd name="connsiteX134" fmla="*/ 695111 w 1516096"/>
                <a:gd name="connsiteY134" fmla="*/ 1032939 h 1476608"/>
                <a:gd name="connsiteX135" fmla="*/ 690573 w 1516096"/>
                <a:gd name="connsiteY135" fmla="*/ 1037048 h 1476608"/>
                <a:gd name="connsiteX136" fmla="*/ 690934 w 1516096"/>
                <a:gd name="connsiteY136" fmla="*/ 1042022 h 1476608"/>
                <a:gd name="connsiteX137" fmla="*/ 692989 w 1516096"/>
                <a:gd name="connsiteY137" fmla="*/ 1043800 h 1476608"/>
                <a:gd name="connsiteX138" fmla="*/ 694631 w 1516096"/>
                <a:gd name="connsiteY138" fmla="*/ 1035488 h 1476608"/>
                <a:gd name="connsiteX139" fmla="*/ 1173841 w 1516096"/>
                <a:gd name="connsiteY139" fmla="*/ 1030016 h 1476608"/>
                <a:gd name="connsiteX140" fmla="*/ 1169661 w 1516096"/>
                <a:gd name="connsiteY140" fmla="*/ 1030615 h 1476608"/>
                <a:gd name="connsiteX141" fmla="*/ 1174607 w 1516096"/>
                <a:gd name="connsiteY141" fmla="*/ 1030299 h 1476608"/>
                <a:gd name="connsiteX142" fmla="*/ 814337 w 1516096"/>
                <a:gd name="connsiteY142" fmla="*/ 938012 h 1476608"/>
                <a:gd name="connsiteX143" fmla="*/ 807994 w 1516096"/>
                <a:gd name="connsiteY143" fmla="*/ 939132 h 1476608"/>
                <a:gd name="connsiteX144" fmla="*/ 804536 w 1516096"/>
                <a:gd name="connsiteY144" fmla="*/ 939132 h 1476608"/>
                <a:gd name="connsiteX145" fmla="*/ 807994 w 1516096"/>
                <a:gd name="connsiteY145" fmla="*/ 939708 h 1476608"/>
                <a:gd name="connsiteX146" fmla="*/ 816641 w 1516096"/>
                <a:gd name="connsiteY146" fmla="*/ 942015 h 1476608"/>
                <a:gd name="connsiteX147" fmla="*/ 815611 w 1516096"/>
                <a:gd name="connsiteY147" fmla="*/ 938922 h 1476608"/>
                <a:gd name="connsiteX148" fmla="*/ 1268692 w 1516096"/>
                <a:gd name="connsiteY148" fmla="*/ 907402 h 1476608"/>
                <a:gd name="connsiteX149" fmla="*/ 1268234 w 1516096"/>
                <a:gd name="connsiteY149" fmla="*/ 908392 h 1476608"/>
                <a:gd name="connsiteX150" fmla="*/ 1269183 w 1516096"/>
                <a:gd name="connsiteY150" fmla="*/ 907954 h 1476608"/>
                <a:gd name="connsiteX151" fmla="*/ 641491 w 1516096"/>
                <a:gd name="connsiteY151" fmla="*/ 904342 h 1476608"/>
                <a:gd name="connsiteX152" fmla="*/ 641779 w 1516096"/>
                <a:gd name="connsiteY152" fmla="*/ 907289 h 1476608"/>
                <a:gd name="connsiteX153" fmla="*/ 641435 w 1516096"/>
                <a:gd name="connsiteY153" fmla="*/ 907418 h 1476608"/>
                <a:gd name="connsiteX154" fmla="*/ 643819 w 1516096"/>
                <a:gd name="connsiteY154" fmla="*/ 907418 h 1476608"/>
                <a:gd name="connsiteX155" fmla="*/ 642930 w 1516096"/>
                <a:gd name="connsiteY155" fmla="*/ 904414 h 1476608"/>
                <a:gd name="connsiteX156" fmla="*/ 641491 w 1516096"/>
                <a:gd name="connsiteY156" fmla="*/ 904342 h 1476608"/>
                <a:gd name="connsiteX157" fmla="*/ 1161541 w 1516096"/>
                <a:gd name="connsiteY157" fmla="*/ 887053 h 1476608"/>
                <a:gd name="connsiteX158" fmla="*/ 1158086 w 1516096"/>
                <a:gd name="connsiteY158" fmla="*/ 888214 h 1476608"/>
                <a:gd name="connsiteX159" fmla="*/ 1139707 w 1516096"/>
                <a:gd name="connsiteY159" fmla="*/ 924931 h 1476608"/>
                <a:gd name="connsiteX160" fmla="*/ 1135475 w 1516096"/>
                <a:gd name="connsiteY160" fmla="*/ 930225 h 1476608"/>
                <a:gd name="connsiteX161" fmla="*/ 1144611 w 1516096"/>
                <a:gd name="connsiteY161" fmla="*/ 920523 h 1476608"/>
                <a:gd name="connsiteX162" fmla="*/ 1201575 w 1516096"/>
                <a:gd name="connsiteY162" fmla="*/ 943734 h 1476608"/>
                <a:gd name="connsiteX163" fmla="*/ 1208509 w 1516096"/>
                <a:gd name="connsiteY163" fmla="*/ 941425 h 1476608"/>
                <a:gd name="connsiteX164" fmla="*/ 1212915 w 1516096"/>
                <a:gd name="connsiteY164" fmla="*/ 931975 h 1476608"/>
                <a:gd name="connsiteX165" fmla="*/ 1216077 w 1516096"/>
                <a:gd name="connsiteY165" fmla="*/ 926084 h 1476608"/>
                <a:gd name="connsiteX166" fmla="*/ 1209330 w 1516096"/>
                <a:gd name="connsiteY166" fmla="*/ 926509 h 1476608"/>
                <a:gd name="connsiteX167" fmla="*/ 1183420 w 1516096"/>
                <a:gd name="connsiteY167" fmla="*/ 919546 h 1476608"/>
                <a:gd name="connsiteX168" fmla="*/ 1159238 w 1516096"/>
                <a:gd name="connsiteY168" fmla="*/ 888794 h 1476608"/>
                <a:gd name="connsiteX169" fmla="*/ 1161541 w 1516096"/>
                <a:gd name="connsiteY169" fmla="*/ 887053 h 1476608"/>
                <a:gd name="connsiteX170" fmla="*/ 1472995 w 1516096"/>
                <a:gd name="connsiteY170" fmla="*/ 817055 h 1476608"/>
                <a:gd name="connsiteX171" fmla="*/ 1477347 w 1516096"/>
                <a:gd name="connsiteY171" fmla="*/ 819067 h 1476608"/>
                <a:gd name="connsiteX172" fmla="*/ 1496498 w 1516096"/>
                <a:gd name="connsiteY172" fmla="*/ 825389 h 1476608"/>
                <a:gd name="connsiteX173" fmla="*/ 1511587 w 1516096"/>
                <a:gd name="connsiteY173" fmla="*/ 847807 h 1476608"/>
                <a:gd name="connsiteX174" fmla="*/ 1505784 w 1516096"/>
                <a:gd name="connsiteY174" fmla="*/ 851255 h 1476608"/>
                <a:gd name="connsiteX175" fmla="*/ 1493016 w 1516096"/>
                <a:gd name="connsiteY175" fmla="*/ 862751 h 1476608"/>
                <a:gd name="connsiteX176" fmla="*/ 1484891 w 1516096"/>
                <a:gd name="connsiteY176" fmla="*/ 871373 h 1476608"/>
                <a:gd name="connsiteX177" fmla="*/ 1466901 w 1516096"/>
                <a:gd name="connsiteY177" fmla="*/ 869649 h 1476608"/>
                <a:gd name="connsiteX178" fmla="*/ 1442527 w 1516096"/>
                <a:gd name="connsiteY178" fmla="*/ 865051 h 1476608"/>
                <a:gd name="connsiteX179" fmla="*/ 1454713 w 1516096"/>
                <a:gd name="connsiteY179" fmla="*/ 842059 h 1476608"/>
                <a:gd name="connsiteX180" fmla="*/ 1466901 w 1516096"/>
                <a:gd name="connsiteY180" fmla="*/ 825389 h 1476608"/>
                <a:gd name="connsiteX181" fmla="*/ 1466901 w 1516096"/>
                <a:gd name="connsiteY181" fmla="*/ 818492 h 1476608"/>
                <a:gd name="connsiteX182" fmla="*/ 1472995 w 1516096"/>
                <a:gd name="connsiteY182" fmla="*/ 817055 h 1476608"/>
                <a:gd name="connsiteX183" fmla="*/ 1322757 w 1516096"/>
                <a:gd name="connsiteY183" fmla="*/ 727491 h 1476608"/>
                <a:gd name="connsiteX184" fmla="*/ 1334410 w 1516096"/>
                <a:gd name="connsiteY184" fmla="*/ 746333 h 1476608"/>
                <a:gd name="connsiteX185" fmla="*/ 1334776 w 1516096"/>
                <a:gd name="connsiteY185" fmla="*/ 747436 h 1476608"/>
                <a:gd name="connsiteX186" fmla="*/ 1335379 w 1516096"/>
                <a:gd name="connsiteY186" fmla="*/ 752130 h 1476608"/>
                <a:gd name="connsiteX187" fmla="*/ 1334848 w 1516096"/>
                <a:gd name="connsiteY187" fmla="*/ 770427 h 1476608"/>
                <a:gd name="connsiteX188" fmla="*/ 1302605 w 1516096"/>
                <a:gd name="connsiteY188" fmla="*/ 772748 h 1476608"/>
                <a:gd name="connsiteX189" fmla="*/ 1319878 w 1516096"/>
                <a:gd name="connsiteY189" fmla="*/ 824969 h 1476608"/>
                <a:gd name="connsiteX190" fmla="*/ 1321280 w 1516096"/>
                <a:gd name="connsiteY190" fmla="*/ 827894 h 1476608"/>
                <a:gd name="connsiteX191" fmla="*/ 1321189 w 1516096"/>
                <a:gd name="connsiteY191" fmla="*/ 826582 h 1476608"/>
                <a:gd name="connsiteX192" fmla="*/ 1321189 w 1516096"/>
                <a:gd name="connsiteY192" fmla="*/ 819079 h 1476608"/>
                <a:gd name="connsiteX193" fmla="*/ 1328123 w 1516096"/>
                <a:gd name="connsiteY193" fmla="*/ 819079 h 1476608"/>
                <a:gd name="connsiteX194" fmla="*/ 1331590 w 1516096"/>
                <a:gd name="connsiteY194" fmla="*/ 820233 h 1476608"/>
                <a:gd name="connsiteX195" fmla="*/ 1332169 w 1516096"/>
                <a:gd name="connsiteY195" fmla="*/ 823119 h 1476608"/>
                <a:gd name="connsiteX196" fmla="*/ 1332746 w 1516096"/>
                <a:gd name="connsiteY196" fmla="*/ 820233 h 1476608"/>
                <a:gd name="connsiteX197" fmla="*/ 1335635 w 1516096"/>
                <a:gd name="connsiteY197" fmla="*/ 819079 h 1476608"/>
                <a:gd name="connsiteX198" fmla="*/ 1358171 w 1516096"/>
                <a:gd name="connsiteY198" fmla="*/ 834084 h 1476608"/>
                <a:gd name="connsiteX199" fmla="*/ 1366650 w 1516096"/>
                <a:gd name="connsiteY199" fmla="*/ 842616 h 1476608"/>
                <a:gd name="connsiteX200" fmla="*/ 1359211 w 1516096"/>
                <a:gd name="connsiteY200" fmla="*/ 827541 h 1476608"/>
                <a:gd name="connsiteX201" fmla="*/ 1359788 w 1516096"/>
                <a:gd name="connsiteY201" fmla="*/ 790649 h 1476608"/>
                <a:gd name="connsiteX202" fmla="*/ 1361113 w 1516096"/>
                <a:gd name="connsiteY202" fmla="*/ 789427 h 1476608"/>
                <a:gd name="connsiteX203" fmla="*/ 1351492 w 1516096"/>
                <a:gd name="connsiteY203" fmla="*/ 791560 h 1476608"/>
                <a:gd name="connsiteX204" fmla="*/ 1337727 w 1516096"/>
                <a:gd name="connsiteY204" fmla="*/ 770427 h 1476608"/>
                <a:gd name="connsiteX205" fmla="*/ 1335379 w 1516096"/>
                <a:gd name="connsiteY205" fmla="*/ 752130 h 1476608"/>
                <a:gd name="connsiteX206" fmla="*/ 1335496 w 1516096"/>
                <a:gd name="connsiteY206" fmla="*/ 748089 h 1476608"/>
                <a:gd name="connsiteX207" fmla="*/ 1334410 w 1516096"/>
                <a:gd name="connsiteY207" fmla="*/ 746333 h 1476608"/>
                <a:gd name="connsiteX208" fmla="*/ 1331169 w 1516096"/>
                <a:gd name="connsiteY208" fmla="*/ 736565 h 1476608"/>
                <a:gd name="connsiteX209" fmla="*/ 1322757 w 1516096"/>
                <a:gd name="connsiteY209" fmla="*/ 727491 h 1476608"/>
                <a:gd name="connsiteX210" fmla="*/ 1372345 w 1516096"/>
                <a:gd name="connsiteY210" fmla="*/ 721616 h 1476608"/>
                <a:gd name="connsiteX211" fmla="*/ 1371697 w 1516096"/>
                <a:gd name="connsiteY211" fmla="*/ 725169 h 1476608"/>
                <a:gd name="connsiteX212" fmla="*/ 1369592 w 1516096"/>
                <a:gd name="connsiteY212" fmla="*/ 773147 h 1476608"/>
                <a:gd name="connsiteX213" fmla="*/ 1370198 w 1516096"/>
                <a:gd name="connsiteY213" fmla="*/ 783205 h 1476608"/>
                <a:gd name="connsiteX214" fmla="*/ 1374857 w 1516096"/>
                <a:gd name="connsiteY214" fmla="*/ 782363 h 1476608"/>
                <a:gd name="connsiteX215" fmla="*/ 1377668 w 1516096"/>
                <a:gd name="connsiteY215" fmla="*/ 779697 h 1476608"/>
                <a:gd name="connsiteX216" fmla="*/ 1374640 w 1516096"/>
                <a:gd name="connsiteY216" fmla="*/ 745472 h 1476608"/>
                <a:gd name="connsiteX217" fmla="*/ 1388540 w 1516096"/>
                <a:gd name="connsiteY217" fmla="*/ 739613 h 1476608"/>
                <a:gd name="connsiteX218" fmla="*/ 1382079 w 1516096"/>
                <a:gd name="connsiteY218" fmla="*/ 733384 h 1476608"/>
                <a:gd name="connsiteX219" fmla="*/ 1375152 w 1516096"/>
                <a:gd name="connsiteY219" fmla="*/ 722849 h 1476608"/>
                <a:gd name="connsiteX220" fmla="*/ 1372345 w 1516096"/>
                <a:gd name="connsiteY220" fmla="*/ 721616 h 1476608"/>
                <a:gd name="connsiteX221" fmla="*/ 1438405 w 1516096"/>
                <a:gd name="connsiteY221" fmla="*/ 677939 h 1476608"/>
                <a:gd name="connsiteX222" fmla="*/ 1437452 w 1516096"/>
                <a:gd name="connsiteY222" fmla="*/ 678226 h 1476608"/>
                <a:gd name="connsiteX223" fmla="*/ 1437208 w 1516096"/>
                <a:gd name="connsiteY223" fmla="*/ 679635 h 1476608"/>
                <a:gd name="connsiteX224" fmla="*/ 1378535 w 1516096"/>
                <a:gd name="connsiteY224" fmla="*/ 476766 h 1476608"/>
                <a:gd name="connsiteX225" fmla="*/ 1392882 w 1516096"/>
                <a:gd name="connsiteY225" fmla="*/ 479661 h 1476608"/>
                <a:gd name="connsiteX226" fmla="*/ 1408376 w 1516096"/>
                <a:gd name="connsiteY226" fmla="*/ 488927 h 1476608"/>
                <a:gd name="connsiteX227" fmla="*/ 1419854 w 1516096"/>
                <a:gd name="connsiteY227" fmla="*/ 492403 h 1476608"/>
                <a:gd name="connsiteX228" fmla="*/ 1445105 w 1516096"/>
                <a:gd name="connsiteY228" fmla="*/ 476766 h 1476608"/>
                <a:gd name="connsiteX229" fmla="*/ 1443383 w 1516096"/>
                <a:gd name="connsiteY229" fmla="*/ 499931 h 1476608"/>
                <a:gd name="connsiteX230" fmla="*/ 1442235 w 1516096"/>
                <a:gd name="connsiteY230" fmla="*/ 520202 h 1476608"/>
                <a:gd name="connsiteX231" fmla="*/ 1433053 w 1516096"/>
                <a:gd name="connsiteY231" fmla="*/ 537576 h 1476608"/>
                <a:gd name="connsiteX232" fmla="*/ 1441661 w 1516096"/>
                <a:gd name="connsiteY232" fmla="*/ 548580 h 1476608"/>
                <a:gd name="connsiteX233" fmla="*/ 1452063 w 1516096"/>
                <a:gd name="connsiteY233" fmla="*/ 554010 h 1476608"/>
                <a:gd name="connsiteX234" fmla="*/ 1452514 w 1516096"/>
                <a:gd name="connsiteY234" fmla="*/ 564739 h 1476608"/>
                <a:gd name="connsiteX235" fmla="*/ 1459506 w 1516096"/>
                <a:gd name="connsiteY235" fmla="*/ 567013 h 1476608"/>
                <a:gd name="connsiteX236" fmla="*/ 1466520 w 1516096"/>
                <a:gd name="connsiteY236" fmla="*/ 562452 h 1476608"/>
                <a:gd name="connsiteX237" fmla="*/ 1472131 w 1516096"/>
                <a:gd name="connsiteY237" fmla="*/ 556109 h 1476608"/>
                <a:gd name="connsiteX238" fmla="*/ 1475673 w 1516096"/>
                <a:gd name="connsiteY238" fmla="*/ 558523 h 1476608"/>
                <a:gd name="connsiteX239" fmla="*/ 1480593 w 1516096"/>
                <a:gd name="connsiteY239" fmla="*/ 564143 h 1476608"/>
                <a:gd name="connsiteX240" fmla="*/ 1481489 w 1516096"/>
                <a:gd name="connsiteY240" fmla="*/ 563536 h 1476608"/>
                <a:gd name="connsiteX241" fmla="*/ 1505138 w 1516096"/>
                <a:gd name="connsiteY241" fmla="*/ 580253 h 1476608"/>
                <a:gd name="connsiteX242" fmla="*/ 1511482 w 1516096"/>
                <a:gd name="connsiteY242" fmla="*/ 595816 h 1476608"/>
                <a:gd name="connsiteX243" fmla="*/ 1512636 w 1516096"/>
                <a:gd name="connsiteY243" fmla="*/ 617144 h 1476608"/>
                <a:gd name="connsiteX244" fmla="*/ 1508021 w 1516096"/>
                <a:gd name="connsiteY244" fmla="*/ 625790 h 1476608"/>
                <a:gd name="connsiteX245" fmla="*/ 1515520 w 1516096"/>
                <a:gd name="connsiteY245" fmla="*/ 637896 h 1476608"/>
                <a:gd name="connsiteX246" fmla="*/ 1513789 w 1516096"/>
                <a:gd name="connsiteY246" fmla="*/ 651730 h 1476608"/>
                <a:gd name="connsiteX247" fmla="*/ 1503984 w 1516096"/>
                <a:gd name="connsiteY247" fmla="*/ 654612 h 1476608"/>
                <a:gd name="connsiteX248" fmla="*/ 1493601 w 1516096"/>
                <a:gd name="connsiteY248" fmla="*/ 661529 h 1476608"/>
                <a:gd name="connsiteX249" fmla="*/ 1502253 w 1516096"/>
                <a:gd name="connsiteY249" fmla="*/ 665564 h 1476608"/>
                <a:gd name="connsiteX250" fmla="*/ 1508021 w 1516096"/>
                <a:gd name="connsiteY250" fmla="*/ 676516 h 1476608"/>
                <a:gd name="connsiteX251" fmla="*/ 1499370 w 1516096"/>
                <a:gd name="connsiteY251" fmla="*/ 685739 h 1476608"/>
                <a:gd name="connsiteX252" fmla="*/ 1468800 w 1516096"/>
                <a:gd name="connsiteY252" fmla="*/ 694386 h 1476608"/>
                <a:gd name="connsiteX253" fmla="*/ 1445729 w 1516096"/>
                <a:gd name="connsiteY253" fmla="*/ 721478 h 1476608"/>
                <a:gd name="connsiteX254" fmla="*/ 1445152 w 1516096"/>
                <a:gd name="connsiteY254" fmla="*/ 735312 h 1476608"/>
                <a:gd name="connsiteX255" fmla="*/ 1438807 w 1516096"/>
                <a:gd name="connsiteY255" fmla="*/ 746264 h 1476608"/>
                <a:gd name="connsiteX256" fmla="*/ 1430155 w 1516096"/>
                <a:gd name="connsiteY256" fmla="*/ 760098 h 1476608"/>
                <a:gd name="connsiteX257" fmla="*/ 1438807 w 1516096"/>
                <a:gd name="connsiteY257" fmla="*/ 779697 h 1476608"/>
                <a:gd name="connsiteX258" fmla="*/ 1427614 w 1516096"/>
                <a:gd name="connsiteY258" fmla="*/ 816579 h 1476608"/>
                <a:gd name="connsiteX259" fmla="*/ 1426325 w 1516096"/>
                <a:gd name="connsiteY259" fmla="*/ 824473 h 1476608"/>
                <a:gd name="connsiteX260" fmla="*/ 1433757 w 1516096"/>
                <a:gd name="connsiteY260" fmla="*/ 822563 h 1476608"/>
                <a:gd name="connsiteX261" fmla="*/ 1442613 w 1516096"/>
                <a:gd name="connsiteY261" fmla="*/ 842325 h 1476608"/>
                <a:gd name="connsiteX262" fmla="*/ 1438569 w 1516096"/>
                <a:gd name="connsiteY262" fmla="*/ 892844 h 1476608"/>
                <a:gd name="connsiteX263" fmla="*/ 1459369 w 1516096"/>
                <a:gd name="connsiteY263" fmla="*/ 877747 h 1476608"/>
                <a:gd name="connsiteX264" fmla="*/ 1469192 w 1516096"/>
                <a:gd name="connsiteY264" fmla="*/ 885295 h 1476608"/>
                <a:gd name="connsiteX265" fmla="*/ 1459947 w 1516096"/>
                <a:gd name="connsiteY265" fmla="*/ 909103 h 1476608"/>
                <a:gd name="connsiteX266" fmla="*/ 1433947 w 1516096"/>
                <a:gd name="connsiteY266" fmla="*/ 921298 h 1476608"/>
                <a:gd name="connsiteX267" fmla="*/ 1402167 w 1516096"/>
                <a:gd name="connsiteY267" fmla="*/ 899813 h 1476608"/>
                <a:gd name="connsiteX268" fmla="*/ 1394656 w 1516096"/>
                <a:gd name="connsiteY268" fmla="*/ 930589 h 1476608"/>
                <a:gd name="connsiteX269" fmla="*/ 1388300 w 1516096"/>
                <a:gd name="connsiteY269" fmla="*/ 934654 h 1476608"/>
                <a:gd name="connsiteX270" fmla="*/ 1383100 w 1516096"/>
                <a:gd name="connsiteY270" fmla="*/ 931170 h 1476608"/>
                <a:gd name="connsiteX271" fmla="*/ 1378477 w 1516096"/>
                <a:gd name="connsiteY271" fmla="*/ 920717 h 1476608"/>
                <a:gd name="connsiteX272" fmla="*/ 1372121 w 1516096"/>
                <a:gd name="connsiteY272" fmla="*/ 928847 h 1476608"/>
                <a:gd name="connsiteX273" fmla="*/ 1370966 w 1516096"/>
                <a:gd name="connsiteY273" fmla="*/ 956720 h 1476608"/>
                <a:gd name="connsiteX274" fmla="*/ 1392923 w 1516096"/>
                <a:gd name="connsiteY274" fmla="*/ 982270 h 1476608"/>
                <a:gd name="connsiteX275" fmla="*/ 1376744 w 1516096"/>
                <a:gd name="connsiteY275" fmla="*/ 989239 h 1476608"/>
                <a:gd name="connsiteX276" fmla="*/ 1340920 w 1516096"/>
                <a:gd name="connsiteY276" fmla="*/ 989239 h 1476608"/>
                <a:gd name="connsiteX277" fmla="*/ 1338031 w 1516096"/>
                <a:gd name="connsiteY277" fmla="*/ 1008982 h 1476608"/>
                <a:gd name="connsiteX278" fmla="*/ 1329364 w 1516096"/>
                <a:gd name="connsiteY278" fmla="*/ 1013627 h 1476608"/>
                <a:gd name="connsiteX279" fmla="*/ 1319541 w 1516096"/>
                <a:gd name="connsiteY279" fmla="*/ 1018853 h 1476608"/>
                <a:gd name="connsiteX280" fmla="*/ 1312608 w 1516096"/>
                <a:gd name="connsiteY280" fmla="*/ 1034532 h 1476608"/>
                <a:gd name="connsiteX281" fmla="*/ 1301630 w 1516096"/>
                <a:gd name="connsiteY281" fmla="*/ 1050211 h 1476608"/>
                <a:gd name="connsiteX282" fmla="*/ 1296430 w 1516096"/>
                <a:gd name="connsiteY282" fmla="*/ 1071115 h 1476608"/>
                <a:gd name="connsiteX283" fmla="*/ 1283140 w 1516096"/>
                <a:gd name="connsiteY283" fmla="*/ 1072277 h 1476608"/>
                <a:gd name="connsiteX284" fmla="*/ 1258873 w 1516096"/>
                <a:gd name="connsiteY284" fmla="*/ 1072277 h 1476608"/>
                <a:gd name="connsiteX285" fmla="*/ 1242694 w 1516096"/>
                <a:gd name="connsiteY285" fmla="*/ 1078665 h 1476608"/>
                <a:gd name="connsiteX286" fmla="*/ 1227671 w 1516096"/>
                <a:gd name="connsiteY286" fmla="*/ 1062405 h 1476608"/>
                <a:gd name="connsiteX287" fmla="*/ 1216693 w 1516096"/>
                <a:gd name="connsiteY287" fmla="*/ 1056598 h 1476608"/>
                <a:gd name="connsiteX288" fmla="*/ 1193003 w 1516096"/>
                <a:gd name="connsiteY288" fmla="*/ 1075761 h 1476608"/>
                <a:gd name="connsiteX289" fmla="*/ 1176247 w 1516096"/>
                <a:gd name="connsiteY289" fmla="*/ 1102473 h 1476608"/>
                <a:gd name="connsiteX290" fmla="*/ 1170469 w 1516096"/>
                <a:gd name="connsiteY290" fmla="*/ 1115829 h 1476608"/>
                <a:gd name="connsiteX291" fmla="*/ 1162957 w 1516096"/>
                <a:gd name="connsiteY291" fmla="*/ 1118732 h 1476608"/>
                <a:gd name="connsiteX292" fmla="*/ 1151401 w 1516096"/>
                <a:gd name="connsiteY292" fmla="*/ 1112925 h 1476608"/>
                <a:gd name="connsiteX293" fmla="*/ 1145045 w 1516096"/>
                <a:gd name="connsiteY293" fmla="*/ 1101311 h 1476608"/>
                <a:gd name="connsiteX294" fmla="*/ 1143703 w 1516096"/>
                <a:gd name="connsiteY294" fmla="*/ 1090522 h 1476608"/>
                <a:gd name="connsiteX295" fmla="*/ 1136941 w 1516096"/>
                <a:gd name="connsiteY295" fmla="*/ 1090069 h 1476608"/>
                <a:gd name="connsiteX296" fmla="*/ 1124971 w 1516096"/>
                <a:gd name="connsiteY296" fmla="*/ 1085767 h 1476608"/>
                <a:gd name="connsiteX297" fmla="*/ 1116896 w 1516096"/>
                <a:gd name="connsiteY297" fmla="*/ 1074867 h 1476608"/>
                <a:gd name="connsiteX298" fmla="*/ 1099014 w 1516096"/>
                <a:gd name="connsiteY298" fmla="*/ 1050201 h 1476608"/>
                <a:gd name="connsiteX299" fmla="*/ 1076517 w 1516096"/>
                <a:gd name="connsiteY299" fmla="*/ 1033565 h 1476608"/>
                <a:gd name="connsiteX300" fmla="*/ 1060942 w 1516096"/>
                <a:gd name="connsiteY300" fmla="*/ 1024961 h 1476608"/>
                <a:gd name="connsiteX301" fmla="*/ 1059789 w 1516096"/>
                <a:gd name="connsiteY301" fmla="*/ 1020372 h 1476608"/>
                <a:gd name="connsiteX302" fmla="*/ 1091515 w 1516096"/>
                <a:gd name="connsiteY302" fmla="*/ 980217 h 1476608"/>
                <a:gd name="connsiteX303" fmla="*/ 1099014 w 1516096"/>
                <a:gd name="connsiteY303" fmla="*/ 973907 h 1476608"/>
                <a:gd name="connsiteX304" fmla="*/ 1107198 w 1516096"/>
                <a:gd name="connsiteY304" fmla="*/ 970109 h 1476608"/>
                <a:gd name="connsiteX305" fmla="*/ 1106077 w 1516096"/>
                <a:gd name="connsiteY305" fmla="*/ 969222 h 1476608"/>
                <a:gd name="connsiteX306" fmla="*/ 1102087 w 1516096"/>
                <a:gd name="connsiteY306" fmla="*/ 969806 h 1476608"/>
                <a:gd name="connsiteX307" fmla="*/ 1072649 w 1516096"/>
                <a:gd name="connsiteY307" fmla="*/ 961894 h 1476608"/>
                <a:gd name="connsiteX308" fmla="*/ 1080745 w 1516096"/>
                <a:gd name="connsiteY308" fmla="*/ 975235 h 1476608"/>
                <a:gd name="connsiteX309" fmla="*/ 1053567 w 1516096"/>
                <a:gd name="connsiteY309" fmla="*/ 982775 h 1476608"/>
                <a:gd name="connsiteX310" fmla="*/ 991981 w 1516096"/>
                <a:gd name="connsiteY310" fmla="*/ 982630 h 1476608"/>
                <a:gd name="connsiteX311" fmla="*/ 937508 w 1516096"/>
                <a:gd name="connsiteY311" fmla="*/ 989428 h 1476608"/>
                <a:gd name="connsiteX312" fmla="*/ 938654 w 1516096"/>
                <a:gd name="connsiteY312" fmla="*/ 990590 h 1476608"/>
                <a:gd name="connsiteX313" fmla="*/ 937735 w 1516096"/>
                <a:gd name="connsiteY313" fmla="*/ 1026585 h 1476608"/>
                <a:gd name="connsiteX314" fmla="*/ 938867 w 1516096"/>
                <a:gd name="connsiteY314" fmla="*/ 1034825 h 1476608"/>
                <a:gd name="connsiteX315" fmla="*/ 938286 w 1516096"/>
                <a:gd name="connsiteY315" fmla="*/ 1037389 h 1476608"/>
                <a:gd name="connsiteX316" fmla="*/ 938792 w 1516096"/>
                <a:gd name="connsiteY316" fmla="*/ 1039867 h 1476608"/>
                <a:gd name="connsiteX317" fmla="*/ 939552 w 1516096"/>
                <a:gd name="connsiteY317" fmla="*/ 1039806 h 1476608"/>
                <a:gd name="connsiteX318" fmla="*/ 940021 w 1516096"/>
                <a:gd name="connsiteY318" fmla="*/ 1043219 h 1476608"/>
                <a:gd name="connsiteX319" fmla="*/ 940599 w 1516096"/>
                <a:gd name="connsiteY319" fmla="*/ 1039721 h 1476608"/>
                <a:gd name="connsiteX320" fmla="*/ 939552 w 1516096"/>
                <a:gd name="connsiteY320" fmla="*/ 1039806 h 1476608"/>
                <a:gd name="connsiteX321" fmla="*/ 938867 w 1516096"/>
                <a:gd name="connsiteY321" fmla="*/ 1034825 h 1476608"/>
                <a:gd name="connsiteX322" fmla="*/ 941999 w 1516096"/>
                <a:gd name="connsiteY322" fmla="*/ 1021010 h 1476608"/>
                <a:gd name="connsiteX323" fmla="*/ 978181 w 1516096"/>
                <a:gd name="connsiteY323" fmla="*/ 1007072 h 1476608"/>
                <a:gd name="connsiteX324" fmla="*/ 1015762 w 1516096"/>
                <a:gd name="connsiteY324" fmla="*/ 1020482 h 1476608"/>
                <a:gd name="connsiteX325" fmla="*/ 1016011 w 1516096"/>
                <a:gd name="connsiteY325" fmla="*/ 1020792 h 1476608"/>
                <a:gd name="connsiteX326" fmla="*/ 1017820 w 1516096"/>
                <a:gd name="connsiteY326" fmla="*/ 1004998 h 1476608"/>
                <a:gd name="connsiteX327" fmla="*/ 1032520 w 1516096"/>
                <a:gd name="connsiteY327" fmla="*/ 996016 h 1476608"/>
                <a:gd name="connsiteX328" fmla="*/ 1059221 w 1516096"/>
                <a:gd name="connsiteY328" fmla="*/ 1025464 h 1476608"/>
                <a:gd name="connsiteX329" fmla="*/ 1059221 w 1516096"/>
                <a:gd name="connsiteY329" fmla="*/ 1026053 h 1476608"/>
                <a:gd name="connsiteX330" fmla="*/ 1045018 w 1516096"/>
                <a:gd name="connsiteY330" fmla="*/ 1044310 h 1476608"/>
                <a:gd name="connsiteX331" fmla="*/ 1034792 w 1516096"/>
                <a:gd name="connsiteY331" fmla="*/ 1036654 h 1476608"/>
                <a:gd name="connsiteX332" fmla="*/ 1032875 w 1516096"/>
                <a:gd name="connsiteY332" fmla="*/ 1029145 h 1476608"/>
                <a:gd name="connsiteX333" fmla="*/ 1025172 w 1516096"/>
                <a:gd name="connsiteY333" fmla="*/ 1032203 h 1476608"/>
                <a:gd name="connsiteX334" fmla="*/ 1025592 w 1516096"/>
                <a:gd name="connsiteY334" fmla="*/ 1032725 h 1476608"/>
                <a:gd name="connsiteX335" fmla="*/ 1019231 w 1516096"/>
                <a:gd name="connsiteY335" fmla="*/ 1060710 h 1476608"/>
                <a:gd name="connsiteX336" fmla="*/ 1005355 w 1516096"/>
                <a:gd name="connsiteY336" fmla="*/ 1072371 h 1476608"/>
                <a:gd name="connsiteX337" fmla="*/ 973555 w 1516096"/>
                <a:gd name="connsiteY337" fmla="*/ 1100356 h 1476608"/>
                <a:gd name="connsiteX338" fmla="*/ 944646 w 1516096"/>
                <a:gd name="connsiteY338" fmla="*/ 1098607 h 1476608"/>
                <a:gd name="connsiteX339" fmla="*/ 922675 w 1516096"/>
                <a:gd name="connsiteY339" fmla="*/ 1099190 h 1476608"/>
                <a:gd name="connsiteX340" fmla="*/ 911112 w 1516096"/>
                <a:gd name="connsiteY340" fmla="*/ 1109101 h 1476608"/>
                <a:gd name="connsiteX341" fmla="*/ 900705 w 1516096"/>
                <a:gd name="connsiteY341" fmla="*/ 1090445 h 1476608"/>
                <a:gd name="connsiteX342" fmla="*/ 905908 w 1516096"/>
                <a:gd name="connsiteY342" fmla="*/ 1068873 h 1476608"/>
                <a:gd name="connsiteX343" fmla="*/ 915737 w 1516096"/>
                <a:gd name="connsiteY343" fmla="*/ 1058961 h 1476608"/>
                <a:gd name="connsiteX344" fmla="*/ 907064 w 1516096"/>
                <a:gd name="connsiteY344" fmla="*/ 1047884 h 1476608"/>
                <a:gd name="connsiteX345" fmla="*/ 906585 w 1516096"/>
                <a:gd name="connsiteY345" fmla="*/ 1047541 h 1476608"/>
                <a:gd name="connsiteX346" fmla="*/ 901499 w 1516096"/>
                <a:gd name="connsiteY346" fmla="*/ 1052037 h 1476608"/>
                <a:gd name="connsiteX347" fmla="*/ 886413 w 1516096"/>
                <a:gd name="connsiteY347" fmla="*/ 1091280 h 1476608"/>
                <a:gd name="connsiteX348" fmla="*/ 881771 w 1516096"/>
                <a:gd name="connsiteY348" fmla="*/ 1108016 h 1476608"/>
                <a:gd name="connsiteX349" fmla="*/ 875388 w 1516096"/>
                <a:gd name="connsiteY349" fmla="*/ 1110325 h 1476608"/>
                <a:gd name="connsiteX350" fmla="*/ 873067 w 1516096"/>
                <a:gd name="connsiteY350" fmla="*/ 1108016 h 1476608"/>
                <a:gd name="connsiteX351" fmla="*/ 869006 w 1516096"/>
                <a:gd name="connsiteY351" fmla="*/ 1079738 h 1476608"/>
                <a:gd name="connsiteX352" fmla="*/ 864364 w 1516096"/>
                <a:gd name="connsiteY352" fmla="*/ 1075121 h 1476608"/>
                <a:gd name="connsiteX353" fmla="*/ 858561 w 1516096"/>
                <a:gd name="connsiteY353" fmla="*/ 1082046 h 1476608"/>
                <a:gd name="connsiteX354" fmla="*/ 846957 w 1516096"/>
                <a:gd name="connsiteY354" fmla="*/ 1099360 h 1476608"/>
                <a:gd name="connsiteX355" fmla="*/ 834191 w 1516096"/>
                <a:gd name="connsiteY355" fmla="*/ 1088395 h 1476608"/>
                <a:gd name="connsiteX356" fmla="*/ 811562 w 1516096"/>
                <a:gd name="connsiteY356" fmla="*/ 1099360 h 1476608"/>
                <a:gd name="connsiteX357" fmla="*/ 819685 w 1516096"/>
                <a:gd name="connsiteY357" fmla="*/ 1117250 h 1476608"/>
                <a:gd name="connsiteX358" fmla="*/ 794735 w 1516096"/>
                <a:gd name="connsiteY358" fmla="*/ 1113787 h 1476608"/>
                <a:gd name="connsiteX359" fmla="*/ 789658 w 1516096"/>
                <a:gd name="connsiteY359" fmla="*/ 1101307 h 1476608"/>
                <a:gd name="connsiteX360" fmla="*/ 780708 w 1516096"/>
                <a:gd name="connsiteY360" fmla="*/ 1092338 h 1476608"/>
                <a:gd name="connsiteX361" fmla="*/ 780163 w 1516096"/>
                <a:gd name="connsiteY361" fmla="*/ 1092860 h 1476608"/>
                <a:gd name="connsiteX362" fmla="*/ 765867 w 1516096"/>
                <a:gd name="connsiteY362" fmla="*/ 1082014 h 1476608"/>
                <a:gd name="connsiteX363" fmla="*/ 745282 w 1516096"/>
                <a:gd name="connsiteY363" fmla="*/ 1086580 h 1476608"/>
                <a:gd name="connsiteX364" fmla="*/ 704111 w 1516096"/>
                <a:gd name="connsiteY364" fmla="*/ 1095714 h 1476608"/>
                <a:gd name="connsiteX365" fmla="*/ 685812 w 1516096"/>
                <a:gd name="connsiteY365" fmla="*/ 1097998 h 1476608"/>
                <a:gd name="connsiteX366" fmla="*/ 677807 w 1516096"/>
                <a:gd name="connsiteY366" fmla="*/ 1092860 h 1476608"/>
                <a:gd name="connsiteX367" fmla="*/ 648072 w 1516096"/>
                <a:gd name="connsiteY367" fmla="*/ 1070596 h 1476608"/>
                <a:gd name="connsiteX368" fmla="*/ 662939 w 1516096"/>
                <a:gd name="connsiteY368" fmla="*/ 1070596 h 1476608"/>
                <a:gd name="connsiteX369" fmla="*/ 663065 w 1516096"/>
                <a:gd name="connsiteY369" fmla="*/ 1070347 h 1476608"/>
                <a:gd name="connsiteX370" fmla="*/ 662917 w 1516096"/>
                <a:gd name="connsiteY370" fmla="*/ 1070495 h 1476608"/>
                <a:gd name="connsiteX371" fmla="*/ 665798 w 1516096"/>
                <a:gd name="connsiteY371" fmla="*/ 1042815 h 1476608"/>
                <a:gd name="connsiteX372" fmla="*/ 662341 w 1516096"/>
                <a:gd name="connsiteY372" fmla="*/ 1026668 h 1476608"/>
                <a:gd name="connsiteX373" fmla="*/ 655427 w 1516096"/>
                <a:gd name="connsiteY373" fmla="*/ 1026668 h 1476608"/>
                <a:gd name="connsiteX374" fmla="*/ 654275 w 1516096"/>
                <a:gd name="connsiteY374" fmla="*/ 1029551 h 1476608"/>
                <a:gd name="connsiteX375" fmla="*/ 643903 w 1516096"/>
                <a:gd name="connsiteY375" fmla="*/ 1035318 h 1476608"/>
                <a:gd name="connsiteX376" fmla="*/ 641743 w 1516096"/>
                <a:gd name="connsiteY376" fmla="*/ 1031569 h 1476608"/>
                <a:gd name="connsiteX377" fmla="*/ 641477 w 1516096"/>
                <a:gd name="connsiteY377" fmla="*/ 1030443 h 1476608"/>
                <a:gd name="connsiteX378" fmla="*/ 639666 w 1516096"/>
                <a:gd name="connsiteY378" fmla="*/ 1031391 h 1476608"/>
                <a:gd name="connsiteX379" fmla="*/ 604501 w 1516096"/>
                <a:gd name="connsiteY379" fmla="*/ 1029661 h 1476608"/>
                <a:gd name="connsiteX380" fmla="*/ 595855 w 1516096"/>
                <a:gd name="connsiteY380" fmla="*/ 1020436 h 1476608"/>
                <a:gd name="connsiteX381" fmla="*/ 610843 w 1516096"/>
                <a:gd name="connsiteY381" fmla="*/ 1011210 h 1476608"/>
                <a:gd name="connsiteX382" fmla="*/ 637937 w 1516096"/>
                <a:gd name="connsiteY382" fmla="*/ 968540 h 1476608"/>
                <a:gd name="connsiteX383" fmla="*/ 633325 w 1516096"/>
                <a:gd name="connsiteY383" fmla="*/ 951818 h 1476608"/>
                <a:gd name="connsiteX384" fmla="*/ 636207 w 1516096"/>
                <a:gd name="connsiteY384" fmla="*/ 942592 h 1476608"/>
                <a:gd name="connsiteX385" fmla="*/ 638513 w 1516096"/>
                <a:gd name="connsiteY385" fmla="*/ 937402 h 1476608"/>
                <a:gd name="connsiteX386" fmla="*/ 637937 w 1516096"/>
                <a:gd name="connsiteY386" fmla="*/ 935096 h 1476608"/>
                <a:gd name="connsiteX387" fmla="*/ 632748 w 1516096"/>
                <a:gd name="connsiteY387" fmla="*/ 932789 h 1476608"/>
                <a:gd name="connsiteX388" fmla="*/ 628713 w 1516096"/>
                <a:gd name="connsiteY388" fmla="*/ 927600 h 1476608"/>
                <a:gd name="connsiteX389" fmla="*/ 625831 w 1516096"/>
                <a:gd name="connsiteY389" fmla="*/ 922410 h 1476608"/>
                <a:gd name="connsiteX390" fmla="*/ 622949 w 1516096"/>
                <a:gd name="connsiteY390" fmla="*/ 917797 h 1476608"/>
                <a:gd name="connsiteX391" fmla="*/ 625831 w 1516096"/>
                <a:gd name="connsiteY391" fmla="*/ 914914 h 1476608"/>
                <a:gd name="connsiteX392" fmla="*/ 634118 w 1516096"/>
                <a:gd name="connsiteY392" fmla="*/ 913544 h 1476608"/>
                <a:gd name="connsiteX393" fmla="*/ 639529 w 1516096"/>
                <a:gd name="connsiteY393" fmla="*/ 908132 h 1476608"/>
                <a:gd name="connsiteX394" fmla="*/ 632570 w 1516096"/>
                <a:gd name="connsiteY394" fmla="*/ 910739 h 1476608"/>
                <a:gd name="connsiteX395" fmla="*/ 581920 w 1516096"/>
                <a:gd name="connsiteY395" fmla="*/ 925114 h 1476608"/>
                <a:gd name="connsiteX396" fmla="*/ 564653 w 1516096"/>
                <a:gd name="connsiteY396" fmla="*/ 938914 h 1476608"/>
                <a:gd name="connsiteX397" fmla="*/ 516306 w 1516096"/>
                <a:gd name="connsiteY397" fmla="*/ 934314 h 1476608"/>
                <a:gd name="connsiteX398" fmla="*/ 499039 w 1516096"/>
                <a:gd name="connsiteY398" fmla="*/ 921089 h 1476608"/>
                <a:gd name="connsiteX399" fmla="*/ 499039 w 1516096"/>
                <a:gd name="connsiteY399" fmla="*/ 913614 h 1476608"/>
                <a:gd name="connsiteX400" fmla="*/ 499615 w 1516096"/>
                <a:gd name="connsiteY400" fmla="*/ 898664 h 1476608"/>
                <a:gd name="connsiteX401" fmla="*/ 509975 w 1516096"/>
                <a:gd name="connsiteY401" fmla="*/ 891764 h 1476608"/>
                <a:gd name="connsiteX402" fmla="*/ 521486 w 1516096"/>
                <a:gd name="connsiteY402" fmla="*/ 876814 h 1476608"/>
                <a:gd name="connsiteX403" fmla="*/ 528968 w 1516096"/>
                <a:gd name="connsiteY403" fmla="*/ 869338 h 1476608"/>
                <a:gd name="connsiteX404" fmla="*/ 543358 w 1516096"/>
                <a:gd name="connsiteY404" fmla="*/ 853813 h 1476608"/>
                <a:gd name="connsiteX405" fmla="*/ 543358 w 1516096"/>
                <a:gd name="connsiteY405" fmla="*/ 840013 h 1476608"/>
                <a:gd name="connsiteX406" fmla="*/ 550840 w 1516096"/>
                <a:gd name="connsiteY406" fmla="*/ 825063 h 1476608"/>
                <a:gd name="connsiteX407" fmla="*/ 575014 w 1516096"/>
                <a:gd name="connsiteY407" fmla="*/ 828513 h 1476608"/>
                <a:gd name="connsiteX408" fmla="*/ 658471 w 1516096"/>
                <a:gd name="connsiteY408" fmla="*/ 790563 h 1476608"/>
                <a:gd name="connsiteX409" fmla="*/ 674074 w 1516096"/>
                <a:gd name="connsiteY409" fmla="*/ 785514 h 1476608"/>
                <a:gd name="connsiteX410" fmla="*/ 693580 w 1516096"/>
                <a:gd name="connsiteY410" fmla="*/ 808963 h 1476608"/>
                <a:gd name="connsiteX411" fmla="*/ 694155 w 1516096"/>
                <a:gd name="connsiteY411" fmla="*/ 842888 h 1476608"/>
                <a:gd name="connsiteX412" fmla="*/ 752288 w 1516096"/>
                <a:gd name="connsiteY412" fmla="*/ 872788 h 1476608"/>
                <a:gd name="connsiteX413" fmla="*/ 823658 w 1516096"/>
                <a:gd name="connsiteY413" fmla="*/ 882564 h 1476608"/>
                <a:gd name="connsiteX414" fmla="*/ 886395 w 1516096"/>
                <a:gd name="connsiteY414" fmla="*/ 913039 h 1476608"/>
                <a:gd name="connsiteX415" fmla="*/ 885767 w 1516096"/>
                <a:gd name="connsiteY415" fmla="*/ 914377 h 1476608"/>
                <a:gd name="connsiteX416" fmla="*/ 894842 w 1516096"/>
                <a:gd name="connsiteY416" fmla="*/ 914559 h 1476608"/>
                <a:gd name="connsiteX417" fmla="*/ 918831 w 1516096"/>
                <a:gd name="connsiteY417" fmla="*/ 934053 h 1476608"/>
                <a:gd name="connsiteX418" fmla="*/ 925771 w 1516096"/>
                <a:gd name="connsiteY418" fmla="*/ 935213 h 1476608"/>
                <a:gd name="connsiteX419" fmla="*/ 926349 w 1516096"/>
                <a:gd name="connsiteY419" fmla="*/ 927673 h 1476608"/>
                <a:gd name="connsiteX420" fmla="*/ 916518 w 1516096"/>
                <a:gd name="connsiteY420" fmla="*/ 912012 h 1476608"/>
                <a:gd name="connsiteX421" fmla="*/ 925192 w 1516096"/>
                <a:gd name="connsiteY421" fmla="*/ 900412 h 1476608"/>
                <a:gd name="connsiteX422" fmla="*/ 935601 w 1516096"/>
                <a:gd name="connsiteY422" fmla="*/ 899252 h 1476608"/>
                <a:gd name="connsiteX423" fmla="*/ 1002679 w 1516096"/>
                <a:gd name="connsiteY423" fmla="*/ 898092 h 1476608"/>
                <a:gd name="connsiteX424" fmla="*/ 1039689 w 1516096"/>
                <a:gd name="connsiteY424" fmla="*/ 884751 h 1476608"/>
                <a:gd name="connsiteX425" fmla="*/ 1046627 w 1516096"/>
                <a:gd name="connsiteY425" fmla="*/ 884751 h 1476608"/>
                <a:gd name="connsiteX426" fmla="*/ 1047317 w 1516096"/>
                <a:gd name="connsiteY426" fmla="*/ 884302 h 1476608"/>
                <a:gd name="connsiteX427" fmla="*/ 1061699 w 1516096"/>
                <a:gd name="connsiteY427" fmla="*/ 870181 h 1476608"/>
                <a:gd name="connsiteX428" fmla="*/ 1061663 w 1516096"/>
                <a:gd name="connsiteY428" fmla="*/ 869670 h 1476608"/>
                <a:gd name="connsiteX429" fmla="*/ 1076119 w 1516096"/>
                <a:gd name="connsiteY429" fmla="*/ 862130 h 1476608"/>
                <a:gd name="connsiteX430" fmla="*/ 1083943 w 1516096"/>
                <a:gd name="connsiteY430" fmla="*/ 869417 h 1476608"/>
                <a:gd name="connsiteX431" fmla="*/ 1088346 w 1516096"/>
                <a:gd name="connsiteY431" fmla="*/ 864642 h 1476608"/>
                <a:gd name="connsiteX432" fmla="*/ 1090145 w 1516096"/>
                <a:gd name="connsiteY432" fmla="*/ 856301 h 1476608"/>
                <a:gd name="connsiteX433" fmla="*/ 1104540 w 1516096"/>
                <a:gd name="connsiteY433" fmla="*/ 841215 h 1476608"/>
                <a:gd name="connsiteX434" fmla="*/ 1105721 w 1516096"/>
                <a:gd name="connsiteY434" fmla="*/ 842009 h 1476608"/>
                <a:gd name="connsiteX435" fmla="*/ 1105535 w 1516096"/>
                <a:gd name="connsiteY435" fmla="*/ 841551 h 1476608"/>
                <a:gd name="connsiteX436" fmla="*/ 1105535 w 1516096"/>
                <a:gd name="connsiteY436" fmla="*/ 835057 h 1476608"/>
                <a:gd name="connsiteX437" fmla="*/ 1104540 w 1516096"/>
                <a:gd name="connsiteY437" fmla="*/ 833672 h 1476608"/>
                <a:gd name="connsiteX438" fmla="*/ 1123540 w 1516096"/>
                <a:gd name="connsiteY438" fmla="*/ 819747 h 1476608"/>
                <a:gd name="connsiteX439" fmla="*/ 1139086 w 1516096"/>
                <a:gd name="connsiteY439" fmla="*/ 828450 h 1476608"/>
                <a:gd name="connsiteX440" fmla="*/ 1149450 w 1516096"/>
                <a:gd name="connsiteY440" fmla="*/ 821487 h 1476608"/>
                <a:gd name="connsiteX441" fmla="*/ 1163269 w 1516096"/>
                <a:gd name="connsiteY441" fmla="*/ 819167 h 1476608"/>
                <a:gd name="connsiteX442" fmla="*/ 1166315 w 1516096"/>
                <a:gd name="connsiteY442" fmla="*/ 822470 h 1476608"/>
                <a:gd name="connsiteX443" fmla="*/ 1164392 w 1516096"/>
                <a:gd name="connsiteY443" fmla="*/ 819047 h 1476608"/>
                <a:gd name="connsiteX444" fmla="*/ 1170752 w 1516096"/>
                <a:gd name="connsiteY444" fmla="*/ 818574 h 1476608"/>
                <a:gd name="connsiteX445" fmla="*/ 1167875 w 1516096"/>
                <a:gd name="connsiteY445" fmla="*/ 797118 h 1476608"/>
                <a:gd name="connsiteX446" fmla="*/ 1185724 w 1516096"/>
                <a:gd name="connsiteY446" fmla="*/ 788995 h 1476608"/>
                <a:gd name="connsiteX447" fmla="*/ 1187222 w 1516096"/>
                <a:gd name="connsiteY447" fmla="*/ 788663 h 1476608"/>
                <a:gd name="connsiteX448" fmla="*/ 1186861 w 1516096"/>
                <a:gd name="connsiteY448" fmla="*/ 787611 h 1476608"/>
                <a:gd name="connsiteX449" fmla="*/ 1193208 w 1516096"/>
                <a:gd name="connsiteY449" fmla="*/ 781571 h 1476608"/>
                <a:gd name="connsiteX450" fmla="*/ 1193208 w 1516096"/>
                <a:gd name="connsiteY450" fmla="*/ 774489 h 1476608"/>
                <a:gd name="connsiteX451" fmla="*/ 1194807 w 1516096"/>
                <a:gd name="connsiteY451" fmla="*/ 773312 h 1476608"/>
                <a:gd name="connsiteX452" fmla="*/ 1194484 w 1516096"/>
                <a:gd name="connsiteY452" fmla="*/ 773397 h 1476608"/>
                <a:gd name="connsiteX453" fmla="*/ 1197379 w 1516096"/>
                <a:gd name="connsiteY453" fmla="*/ 763642 h 1476608"/>
                <a:gd name="connsiteX454" fmla="*/ 1253531 w 1516096"/>
                <a:gd name="connsiteY454" fmla="*/ 736671 h 1476608"/>
                <a:gd name="connsiteX455" fmla="*/ 1262794 w 1516096"/>
                <a:gd name="connsiteY455" fmla="*/ 737245 h 1476608"/>
                <a:gd name="connsiteX456" fmla="*/ 1267425 w 1516096"/>
                <a:gd name="connsiteY456" fmla="*/ 721178 h 1476608"/>
                <a:gd name="connsiteX457" fmla="*/ 1269161 w 1516096"/>
                <a:gd name="connsiteY457" fmla="*/ 704536 h 1476608"/>
                <a:gd name="connsiteX458" fmla="*/ 1279075 w 1516096"/>
                <a:gd name="connsiteY458" fmla="*/ 699945 h 1476608"/>
                <a:gd name="connsiteX459" fmla="*/ 1289422 w 1516096"/>
                <a:gd name="connsiteY459" fmla="*/ 700519 h 1476608"/>
                <a:gd name="connsiteX460" fmla="*/ 1298106 w 1516096"/>
                <a:gd name="connsiteY460" fmla="*/ 706832 h 1476608"/>
                <a:gd name="connsiteX461" fmla="*/ 1297423 w 1516096"/>
                <a:gd name="connsiteY461" fmla="*/ 707878 h 1476608"/>
                <a:gd name="connsiteX462" fmla="*/ 1302029 w 1516096"/>
                <a:gd name="connsiteY462" fmla="*/ 710664 h 1476608"/>
                <a:gd name="connsiteX463" fmla="*/ 1308363 w 1516096"/>
                <a:gd name="connsiteY463" fmla="*/ 710664 h 1476608"/>
                <a:gd name="connsiteX464" fmla="*/ 1303757 w 1516096"/>
                <a:gd name="connsiteY464" fmla="*/ 707182 h 1476608"/>
                <a:gd name="connsiteX465" fmla="*/ 1307735 w 1516096"/>
                <a:gd name="connsiteY465" fmla="*/ 699472 h 1476608"/>
                <a:gd name="connsiteX466" fmla="*/ 1299412 w 1516096"/>
                <a:gd name="connsiteY466" fmla="*/ 698291 h 1476608"/>
                <a:gd name="connsiteX467" fmla="*/ 1290732 w 1516096"/>
                <a:gd name="connsiteY467" fmla="*/ 687576 h 1476608"/>
                <a:gd name="connsiteX468" fmla="*/ 1306801 w 1516096"/>
                <a:gd name="connsiteY468" fmla="*/ 676573 h 1476608"/>
                <a:gd name="connsiteX469" fmla="*/ 1271794 w 1516096"/>
                <a:gd name="connsiteY469" fmla="*/ 688735 h 1476608"/>
                <a:gd name="connsiteX470" fmla="*/ 1259169 w 1516096"/>
                <a:gd name="connsiteY470" fmla="*/ 679468 h 1476608"/>
                <a:gd name="connsiteX471" fmla="*/ 1260890 w 1516096"/>
                <a:gd name="connsiteY471" fmla="*/ 669623 h 1476608"/>
                <a:gd name="connsiteX472" fmla="*/ 1283271 w 1516096"/>
                <a:gd name="connsiteY472" fmla="*/ 640665 h 1476608"/>
                <a:gd name="connsiteX473" fmla="*/ 1298192 w 1516096"/>
                <a:gd name="connsiteY473" fmla="*/ 632557 h 1476608"/>
                <a:gd name="connsiteX474" fmla="*/ 1330903 w 1516096"/>
                <a:gd name="connsiteY474" fmla="*/ 636611 h 1476608"/>
                <a:gd name="connsiteX475" fmla="*/ 1340659 w 1516096"/>
                <a:gd name="connsiteY475" fmla="*/ 594912 h 1476608"/>
                <a:gd name="connsiteX476" fmla="*/ 1341233 w 1516096"/>
                <a:gd name="connsiteY476" fmla="*/ 567113 h 1476608"/>
                <a:gd name="connsiteX477" fmla="*/ 1345250 w 1516096"/>
                <a:gd name="connsiteY477" fmla="*/ 558426 h 1476608"/>
                <a:gd name="connsiteX478" fmla="*/ 1352137 w 1516096"/>
                <a:gd name="connsiteY478" fmla="*/ 552055 h 1476608"/>
                <a:gd name="connsiteX479" fmla="*/ 1356727 w 1516096"/>
                <a:gd name="connsiteY479" fmla="*/ 550897 h 1476608"/>
                <a:gd name="connsiteX480" fmla="*/ 1381405 w 1516096"/>
                <a:gd name="connsiteY480" fmla="*/ 499352 h 1476608"/>
                <a:gd name="connsiteX481" fmla="*/ 1378535 w 1516096"/>
                <a:gd name="connsiteY481" fmla="*/ 476766 h 1476608"/>
                <a:gd name="connsiteX482" fmla="*/ 1465959 w 1516096"/>
                <a:gd name="connsiteY482" fmla="*/ 454357 h 1476608"/>
                <a:gd name="connsiteX483" fmla="*/ 1460968 w 1516096"/>
                <a:gd name="connsiteY483" fmla="*/ 471164 h 1476608"/>
                <a:gd name="connsiteX484" fmla="*/ 1444888 w 1516096"/>
                <a:gd name="connsiteY484" fmla="*/ 476206 h 1476608"/>
                <a:gd name="connsiteX485" fmla="*/ 1455423 w 1516096"/>
                <a:gd name="connsiteY485" fmla="*/ 454917 h 1476608"/>
                <a:gd name="connsiteX486" fmla="*/ 1465959 w 1516096"/>
                <a:gd name="connsiteY486" fmla="*/ 454357 h 1476608"/>
                <a:gd name="connsiteX487" fmla="*/ 1372098 w 1516096"/>
                <a:gd name="connsiteY487" fmla="*/ 433380 h 1476608"/>
                <a:gd name="connsiteX488" fmla="*/ 1382455 w 1516096"/>
                <a:gd name="connsiteY488" fmla="*/ 441626 h 1476608"/>
                <a:gd name="connsiteX489" fmla="*/ 1379003 w 1516096"/>
                <a:gd name="connsiteY489" fmla="*/ 451049 h 1476608"/>
                <a:gd name="connsiteX490" fmla="*/ 1370731 w 1516096"/>
                <a:gd name="connsiteY490" fmla="*/ 450755 h 1476608"/>
                <a:gd name="connsiteX491" fmla="*/ 1365707 w 1516096"/>
                <a:gd name="connsiteY491" fmla="*/ 454868 h 1476608"/>
                <a:gd name="connsiteX492" fmla="*/ 1370480 w 1516096"/>
                <a:gd name="connsiteY492" fmla="*/ 460276 h 1476608"/>
                <a:gd name="connsiteX493" fmla="*/ 1371799 w 1516096"/>
                <a:gd name="connsiteY493" fmla="*/ 468521 h 1476608"/>
                <a:gd name="connsiteX494" fmla="*/ 1366081 w 1516096"/>
                <a:gd name="connsiteY494" fmla="*/ 462264 h 1476608"/>
                <a:gd name="connsiteX495" fmla="*/ 1365017 w 1516096"/>
                <a:gd name="connsiteY495" fmla="*/ 455433 h 1476608"/>
                <a:gd name="connsiteX496" fmla="*/ 1364617 w 1516096"/>
                <a:gd name="connsiteY496" fmla="*/ 455761 h 1476608"/>
                <a:gd name="connsiteX497" fmla="*/ 1362315 w 1516096"/>
                <a:gd name="connsiteY497" fmla="*/ 442803 h 1476608"/>
                <a:gd name="connsiteX498" fmla="*/ 1372098 w 1516096"/>
                <a:gd name="connsiteY498" fmla="*/ 433380 h 1476608"/>
                <a:gd name="connsiteX499" fmla="*/ 1357446 w 1516096"/>
                <a:gd name="connsiteY499" fmla="*/ 364473 h 1476608"/>
                <a:gd name="connsiteX500" fmla="*/ 1369307 w 1516096"/>
                <a:gd name="connsiteY500" fmla="*/ 387328 h 1476608"/>
                <a:gd name="connsiteX501" fmla="*/ 1362298 w 1516096"/>
                <a:gd name="connsiteY501" fmla="*/ 402183 h 1476608"/>
                <a:gd name="connsiteX502" fmla="*/ 1357446 w 1516096"/>
                <a:gd name="connsiteY502" fmla="*/ 364473 h 1476608"/>
                <a:gd name="connsiteX503" fmla="*/ 233727 w 1516096"/>
                <a:gd name="connsiteY503" fmla="*/ 354161 h 1476608"/>
                <a:gd name="connsiteX504" fmla="*/ 218565 w 1516096"/>
                <a:gd name="connsiteY504" fmla="*/ 358005 h 1476608"/>
                <a:gd name="connsiteX505" fmla="*/ 177556 w 1516096"/>
                <a:gd name="connsiteY505" fmla="*/ 376572 h 1476608"/>
                <a:gd name="connsiteX506" fmla="*/ 176436 w 1516096"/>
                <a:gd name="connsiteY506" fmla="*/ 374660 h 1476608"/>
                <a:gd name="connsiteX507" fmla="*/ 173692 w 1516096"/>
                <a:gd name="connsiteY507" fmla="*/ 368754 h 1476608"/>
                <a:gd name="connsiteX508" fmla="*/ 173063 w 1516096"/>
                <a:gd name="connsiteY508" fmla="*/ 364642 h 1476608"/>
                <a:gd name="connsiteX509" fmla="*/ 174446 w 1516096"/>
                <a:gd name="connsiteY509" fmla="*/ 361422 h 1476608"/>
                <a:gd name="connsiteX510" fmla="*/ 174451 w 1516096"/>
                <a:gd name="connsiteY510" fmla="*/ 361414 h 1476608"/>
                <a:gd name="connsiteX511" fmla="*/ 176400 w 1516096"/>
                <a:gd name="connsiteY511" fmla="*/ 360326 h 1476608"/>
                <a:gd name="connsiteX512" fmla="*/ 175823 w 1516096"/>
                <a:gd name="connsiteY512" fmla="*/ 358585 h 1476608"/>
                <a:gd name="connsiteX513" fmla="*/ 174667 w 1516096"/>
                <a:gd name="connsiteY513" fmla="*/ 360906 h 1476608"/>
                <a:gd name="connsiteX514" fmla="*/ 174446 w 1516096"/>
                <a:gd name="connsiteY514" fmla="*/ 361422 h 1476608"/>
                <a:gd name="connsiteX515" fmla="*/ 172935 w 1516096"/>
                <a:gd name="connsiteY515" fmla="*/ 363807 h 1476608"/>
                <a:gd name="connsiteX516" fmla="*/ 173063 w 1516096"/>
                <a:gd name="connsiteY516" fmla="*/ 364642 h 1476608"/>
                <a:gd name="connsiteX517" fmla="*/ 172447 w 1516096"/>
                <a:gd name="connsiteY517" fmla="*/ 366074 h 1476608"/>
                <a:gd name="connsiteX518" fmla="*/ 173692 w 1516096"/>
                <a:gd name="connsiteY518" fmla="*/ 368754 h 1476608"/>
                <a:gd name="connsiteX519" fmla="*/ 173945 w 1516096"/>
                <a:gd name="connsiteY519" fmla="*/ 370407 h 1476608"/>
                <a:gd name="connsiteX520" fmla="*/ 176436 w 1516096"/>
                <a:gd name="connsiteY520" fmla="*/ 374660 h 1476608"/>
                <a:gd name="connsiteX521" fmla="*/ 178133 w 1516096"/>
                <a:gd name="connsiteY521" fmla="*/ 378312 h 1476608"/>
                <a:gd name="connsiteX522" fmla="*/ 175290 w 1516096"/>
                <a:gd name="connsiteY522" fmla="*/ 388695 h 1476608"/>
                <a:gd name="connsiteX523" fmla="*/ 169241 w 1516096"/>
                <a:gd name="connsiteY523" fmla="*/ 395540 h 1476608"/>
                <a:gd name="connsiteX524" fmla="*/ 167180 w 1516096"/>
                <a:gd name="connsiteY524" fmla="*/ 395891 h 1476608"/>
                <a:gd name="connsiteX525" fmla="*/ 160990 w 1516096"/>
                <a:gd name="connsiteY525" fmla="*/ 396287 h 1476608"/>
                <a:gd name="connsiteX526" fmla="*/ 158628 w 1516096"/>
                <a:gd name="connsiteY526" fmla="*/ 392727 h 1476608"/>
                <a:gd name="connsiteX527" fmla="*/ 157267 w 1516096"/>
                <a:gd name="connsiteY527" fmla="*/ 390496 h 1476608"/>
                <a:gd name="connsiteX528" fmla="*/ 153296 w 1516096"/>
                <a:gd name="connsiteY528" fmla="*/ 384694 h 1476608"/>
                <a:gd name="connsiteX529" fmla="*/ 158628 w 1516096"/>
                <a:gd name="connsiteY529" fmla="*/ 392727 h 1476608"/>
                <a:gd name="connsiteX530" fmla="*/ 160805 w 1516096"/>
                <a:gd name="connsiteY530" fmla="*/ 396298 h 1476608"/>
                <a:gd name="connsiteX531" fmla="*/ 160990 w 1516096"/>
                <a:gd name="connsiteY531" fmla="*/ 396287 h 1476608"/>
                <a:gd name="connsiteX532" fmla="*/ 161383 w 1516096"/>
                <a:gd name="connsiteY532" fmla="*/ 396878 h 1476608"/>
                <a:gd name="connsiteX533" fmla="*/ 167180 w 1516096"/>
                <a:gd name="connsiteY533" fmla="*/ 395891 h 1476608"/>
                <a:gd name="connsiteX534" fmla="*/ 169036 w 1516096"/>
                <a:gd name="connsiteY534" fmla="*/ 395773 h 1476608"/>
                <a:gd name="connsiteX535" fmla="*/ 169241 w 1516096"/>
                <a:gd name="connsiteY535" fmla="*/ 395540 h 1476608"/>
                <a:gd name="connsiteX536" fmla="*/ 175381 w 1516096"/>
                <a:gd name="connsiteY536" fmla="*/ 394495 h 1476608"/>
                <a:gd name="connsiteX537" fmla="*/ 209901 w 1516096"/>
                <a:gd name="connsiteY537" fmla="*/ 411384 h 1476608"/>
                <a:gd name="connsiteX538" fmla="*/ 215677 w 1516096"/>
                <a:gd name="connsiteY538" fmla="*/ 438653 h 1476608"/>
                <a:gd name="connsiteX539" fmla="*/ 185642 w 1516096"/>
                <a:gd name="connsiteY539" fmla="*/ 440974 h 1476608"/>
                <a:gd name="connsiteX540" fmla="*/ 162538 w 1516096"/>
                <a:gd name="connsiteY540" fmla="*/ 445035 h 1476608"/>
                <a:gd name="connsiteX541" fmla="*/ 144055 w 1516096"/>
                <a:gd name="connsiteY541" fmla="*/ 452578 h 1476608"/>
                <a:gd name="connsiteX542" fmla="*/ 136546 w 1516096"/>
                <a:gd name="connsiteY542" fmla="*/ 446195 h 1476608"/>
                <a:gd name="connsiteX543" fmla="*/ 120373 w 1516096"/>
                <a:gd name="connsiteY543" fmla="*/ 387596 h 1476608"/>
                <a:gd name="connsiteX544" fmla="*/ 98424 w 1516096"/>
                <a:gd name="connsiteY544" fmla="*/ 435172 h 1476608"/>
                <a:gd name="connsiteX545" fmla="*/ 78208 w 1516096"/>
                <a:gd name="connsiteY545" fmla="*/ 450257 h 1476608"/>
                <a:gd name="connsiteX546" fmla="*/ 183909 w 1516096"/>
                <a:gd name="connsiteY546" fmla="*/ 507117 h 1476608"/>
                <a:gd name="connsiteX547" fmla="*/ 189685 w 1516096"/>
                <a:gd name="connsiteY547" fmla="*/ 529744 h 1476608"/>
                <a:gd name="connsiteX548" fmla="*/ 191418 w 1516096"/>
                <a:gd name="connsiteY548" fmla="*/ 563976 h 1476608"/>
                <a:gd name="connsiteX549" fmla="*/ 263618 w 1516096"/>
                <a:gd name="connsiteY549" fmla="*/ 535546 h 1476608"/>
                <a:gd name="connsiteX550" fmla="*/ 270550 w 1516096"/>
                <a:gd name="connsiteY550" fmla="*/ 551792 h 1476608"/>
                <a:gd name="connsiteX551" fmla="*/ 274015 w 1516096"/>
                <a:gd name="connsiteY551" fmla="*/ 558174 h 1476608"/>
                <a:gd name="connsiteX552" fmla="*/ 278058 w 1516096"/>
                <a:gd name="connsiteY552" fmla="*/ 562235 h 1476608"/>
                <a:gd name="connsiteX553" fmla="*/ 284925 w 1516096"/>
                <a:gd name="connsiteY553" fmla="*/ 564535 h 1476608"/>
                <a:gd name="connsiteX554" fmla="*/ 281142 w 1516096"/>
                <a:gd name="connsiteY554" fmla="*/ 556188 h 1476608"/>
                <a:gd name="connsiteX555" fmla="*/ 283665 w 1516096"/>
                <a:gd name="connsiteY555" fmla="*/ 544655 h 1476608"/>
                <a:gd name="connsiteX556" fmla="*/ 294047 w 1516096"/>
                <a:gd name="connsiteY556" fmla="*/ 540568 h 1476608"/>
                <a:gd name="connsiteX557" fmla="*/ 354548 w 1516096"/>
                <a:gd name="connsiteY557" fmla="*/ 547055 h 1476608"/>
                <a:gd name="connsiteX558" fmla="*/ 374462 w 1516096"/>
                <a:gd name="connsiteY558" fmla="*/ 551589 h 1476608"/>
                <a:gd name="connsiteX559" fmla="*/ 371052 w 1516096"/>
                <a:gd name="connsiteY559" fmla="*/ 550119 h 1476608"/>
                <a:gd name="connsiteX560" fmla="*/ 367024 w 1516096"/>
                <a:gd name="connsiteY560" fmla="*/ 513074 h 1476608"/>
                <a:gd name="connsiteX561" fmla="*/ 384862 w 1516096"/>
                <a:gd name="connsiteY561" fmla="*/ 496288 h 1476608"/>
                <a:gd name="connsiteX562" fmla="*/ 320990 w 1516096"/>
                <a:gd name="connsiteY562" fmla="*/ 483554 h 1476608"/>
                <a:gd name="connsiteX563" fmla="*/ 318689 w 1516096"/>
                <a:gd name="connsiteY563" fmla="*/ 474293 h 1476608"/>
                <a:gd name="connsiteX564" fmla="*/ 318617 w 1516096"/>
                <a:gd name="connsiteY564" fmla="*/ 466478 h 1476608"/>
                <a:gd name="connsiteX565" fmla="*/ 316591 w 1516096"/>
                <a:gd name="connsiteY565" fmla="*/ 459380 h 1476608"/>
                <a:gd name="connsiteX566" fmla="*/ 306939 w 1516096"/>
                <a:gd name="connsiteY566" fmla="*/ 465124 h 1476608"/>
                <a:gd name="connsiteX567" fmla="*/ 293654 w 1516096"/>
                <a:gd name="connsiteY567" fmla="*/ 466502 h 1476608"/>
                <a:gd name="connsiteX568" fmla="*/ 238781 w 1516096"/>
                <a:gd name="connsiteY568" fmla="*/ 477526 h 1476608"/>
                <a:gd name="connsiteX569" fmla="*/ 219143 w 1516096"/>
                <a:gd name="connsiteY569" fmla="*/ 476946 h 1476608"/>
                <a:gd name="connsiteX570" fmla="*/ 215100 w 1516096"/>
                <a:gd name="connsiteY570" fmla="*/ 446776 h 1476608"/>
                <a:gd name="connsiteX571" fmla="*/ 235894 w 1516096"/>
                <a:gd name="connsiteY571" fmla="*/ 365548 h 1476608"/>
                <a:gd name="connsiteX572" fmla="*/ 233727 w 1516096"/>
                <a:gd name="connsiteY572" fmla="*/ 354161 h 1476608"/>
                <a:gd name="connsiteX573" fmla="*/ 764273 w 1516096"/>
                <a:gd name="connsiteY573" fmla="*/ 233451 h 1476608"/>
                <a:gd name="connsiteX574" fmla="*/ 746299 w 1516096"/>
                <a:gd name="connsiteY574" fmla="*/ 240923 h 1476608"/>
                <a:gd name="connsiteX575" fmla="*/ 729586 w 1516096"/>
                <a:gd name="connsiteY575" fmla="*/ 255938 h 1476608"/>
                <a:gd name="connsiteX576" fmla="*/ 692701 w 1516096"/>
                <a:gd name="connsiteY576" fmla="*/ 270376 h 1476608"/>
                <a:gd name="connsiteX577" fmla="*/ 693422 w 1516096"/>
                <a:gd name="connsiteY577" fmla="*/ 288351 h 1476608"/>
                <a:gd name="connsiteX578" fmla="*/ 689011 w 1516096"/>
                <a:gd name="connsiteY578" fmla="*/ 302147 h 1476608"/>
                <a:gd name="connsiteX579" fmla="*/ 692431 w 1516096"/>
                <a:gd name="connsiteY579" fmla="*/ 298727 h 1476608"/>
                <a:gd name="connsiteX580" fmla="*/ 704561 w 1516096"/>
                <a:gd name="connsiteY580" fmla="*/ 295261 h 1476608"/>
                <a:gd name="connsiteX581" fmla="*/ 718423 w 1516096"/>
                <a:gd name="connsiteY581" fmla="*/ 306815 h 1476608"/>
                <a:gd name="connsiteX582" fmla="*/ 754235 w 1516096"/>
                <a:gd name="connsiteY582" fmla="*/ 314903 h 1476608"/>
                <a:gd name="connsiteX583" fmla="*/ 743838 w 1516096"/>
                <a:gd name="connsiteY583" fmla="*/ 299305 h 1476608"/>
                <a:gd name="connsiteX584" fmla="*/ 729398 w 1516096"/>
                <a:gd name="connsiteY584" fmla="*/ 283707 h 1476608"/>
                <a:gd name="connsiteX585" fmla="*/ 758278 w 1516096"/>
                <a:gd name="connsiteY585" fmla="*/ 283707 h 1476608"/>
                <a:gd name="connsiteX586" fmla="*/ 763476 w 1516096"/>
                <a:gd name="connsiteY586" fmla="*/ 285440 h 1476608"/>
                <a:gd name="connsiteX587" fmla="*/ 806219 w 1516096"/>
                <a:gd name="connsiteY587" fmla="*/ 286018 h 1476608"/>
                <a:gd name="connsiteX588" fmla="*/ 810262 w 1516096"/>
                <a:gd name="connsiteY588" fmla="*/ 283707 h 1476608"/>
                <a:gd name="connsiteX589" fmla="*/ 828890 w 1516096"/>
                <a:gd name="connsiteY589" fmla="*/ 269770 h 1476608"/>
                <a:gd name="connsiteX590" fmla="*/ 832372 w 1516096"/>
                <a:gd name="connsiteY590" fmla="*/ 249197 h 1476608"/>
                <a:gd name="connsiteX591" fmla="*/ 821221 w 1516096"/>
                <a:gd name="connsiteY591" fmla="*/ 254783 h 1476608"/>
                <a:gd name="connsiteX592" fmla="*/ 812577 w 1516096"/>
                <a:gd name="connsiteY592" fmla="*/ 251318 h 1476608"/>
                <a:gd name="connsiteX593" fmla="*/ 764273 w 1516096"/>
                <a:gd name="connsiteY593" fmla="*/ 233451 h 1476608"/>
                <a:gd name="connsiteX594" fmla="*/ 255849 w 1516096"/>
                <a:gd name="connsiteY594" fmla="*/ 177397 h 1476608"/>
                <a:gd name="connsiteX595" fmla="*/ 254432 w 1516096"/>
                <a:gd name="connsiteY595" fmla="*/ 182131 h 1476608"/>
                <a:gd name="connsiteX596" fmla="*/ 255609 w 1516096"/>
                <a:gd name="connsiteY596" fmla="*/ 181049 h 1476608"/>
                <a:gd name="connsiteX597" fmla="*/ 255633 w 1516096"/>
                <a:gd name="connsiteY597" fmla="*/ 181006 h 1476608"/>
                <a:gd name="connsiteX598" fmla="*/ 255849 w 1516096"/>
                <a:gd name="connsiteY598" fmla="*/ 177397 h 1476608"/>
                <a:gd name="connsiteX599" fmla="*/ 594726 w 1516096"/>
                <a:gd name="connsiteY599" fmla="*/ 101 h 1476608"/>
                <a:gd name="connsiteX600" fmla="*/ 636222 w 1516096"/>
                <a:gd name="connsiteY600" fmla="*/ 5298 h 1476608"/>
                <a:gd name="connsiteX601" fmla="*/ 647172 w 1516096"/>
                <a:gd name="connsiteY601" fmla="*/ 8763 h 1476608"/>
                <a:gd name="connsiteX602" fmla="*/ 660427 w 1516096"/>
                <a:gd name="connsiteY602" fmla="*/ 9341 h 1476608"/>
                <a:gd name="connsiteX603" fmla="*/ 693854 w 1516096"/>
                <a:gd name="connsiteY603" fmla="*/ 7608 h 1476608"/>
                <a:gd name="connsiteX604" fmla="*/ 720941 w 1516096"/>
                <a:gd name="connsiteY604" fmla="*/ 17426 h 1476608"/>
                <a:gd name="connsiteX605" fmla="*/ 720941 w 1516096"/>
                <a:gd name="connsiteY605" fmla="*/ 16849 h 1476608"/>
                <a:gd name="connsiteX606" fmla="*/ 756097 w 1516096"/>
                <a:gd name="connsiteY606" fmla="*/ 19736 h 1476608"/>
                <a:gd name="connsiteX607" fmla="*/ 816034 w 1516096"/>
                <a:gd name="connsiteY607" fmla="*/ 28399 h 1476608"/>
                <a:gd name="connsiteX608" fmla="*/ 865022 w 1516096"/>
                <a:gd name="connsiteY608" fmla="*/ 73445 h 1476608"/>
                <a:gd name="connsiteX609" fmla="*/ 867327 w 1516096"/>
                <a:gd name="connsiteY609" fmla="*/ 96545 h 1476608"/>
                <a:gd name="connsiteX610" fmla="*/ 860411 w 1516096"/>
                <a:gd name="connsiteY610" fmla="*/ 103475 h 1476608"/>
                <a:gd name="connsiteX611" fmla="*/ 825255 w 1516096"/>
                <a:gd name="connsiteY611" fmla="*/ 105785 h 1476608"/>
                <a:gd name="connsiteX612" fmla="*/ 810847 w 1516096"/>
                <a:gd name="connsiteY612" fmla="*/ 65937 h 1476608"/>
                <a:gd name="connsiteX613" fmla="*/ 804341 w 1516096"/>
                <a:gd name="connsiteY613" fmla="*/ 61426 h 1476608"/>
                <a:gd name="connsiteX614" fmla="*/ 802923 w 1516096"/>
                <a:gd name="connsiteY614" fmla="*/ 58935 h 1476608"/>
                <a:gd name="connsiteX615" fmla="*/ 800944 w 1516096"/>
                <a:gd name="connsiteY615" fmla="*/ 59070 h 1476608"/>
                <a:gd name="connsiteX616" fmla="*/ 796584 w 1516096"/>
                <a:gd name="connsiteY616" fmla="*/ 56047 h 1476608"/>
                <a:gd name="connsiteX617" fmla="*/ 779726 w 1516096"/>
                <a:gd name="connsiteY617" fmla="*/ 68247 h 1476608"/>
                <a:gd name="connsiteX618" fmla="*/ 793053 w 1516096"/>
                <a:gd name="connsiteY618" fmla="*/ 59612 h 1476608"/>
                <a:gd name="connsiteX619" fmla="*/ 800944 w 1516096"/>
                <a:gd name="connsiteY619" fmla="*/ 59070 h 1476608"/>
                <a:gd name="connsiteX620" fmla="*/ 804341 w 1516096"/>
                <a:gd name="connsiteY620" fmla="*/ 61426 h 1476608"/>
                <a:gd name="connsiteX621" fmla="*/ 813153 w 1516096"/>
                <a:gd name="connsiteY621" fmla="*/ 76910 h 1476608"/>
                <a:gd name="connsiteX622" fmla="*/ 825255 w 1516096"/>
                <a:gd name="connsiteY622" fmla="*/ 105785 h 1476608"/>
                <a:gd name="connsiteX623" fmla="*/ 840816 w 1516096"/>
                <a:gd name="connsiteY623" fmla="*/ 121956 h 1476608"/>
                <a:gd name="connsiteX624" fmla="*/ 892109 w 1516096"/>
                <a:gd name="connsiteY624" fmla="*/ 207427 h 1476608"/>
                <a:gd name="connsiteX625" fmla="*/ 908246 w 1516096"/>
                <a:gd name="connsiteY625" fmla="*/ 238613 h 1476608"/>
                <a:gd name="connsiteX626" fmla="*/ 860411 w 1516096"/>
                <a:gd name="connsiteY626" fmla="*/ 241500 h 1476608"/>
                <a:gd name="connsiteX627" fmla="*/ 846652 w 1516096"/>
                <a:gd name="connsiteY627" fmla="*/ 239912 h 1476608"/>
                <a:gd name="connsiteX628" fmla="*/ 838159 w 1516096"/>
                <a:gd name="connsiteY628" fmla="*/ 245727 h 1476608"/>
                <a:gd name="connsiteX629" fmla="*/ 842030 w 1516096"/>
                <a:gd name="connsiteY629" fmla="*/ 245001 h 1476608"/>
                <a:gd name="connsiteX630" fmla="*/ 847806 w 1516096"/>
                <a:gd name="connsiteY630" fmla="*/ 253666 h 1476608"/>
                <a:gd name="connsiteX631" fmla="*/ 863402 w 1516096"/>
                <a:gd name="connsiteY631" fmla="*/ 260021 h 1476608"/>
                <a:gd name="connsiteX632" fmla="*/ 879575 w 1516096"/>
                <a:gd name="connsiteY632" fmla="*/ 262332 h 1476608"/>
                <a:gd name="connsiteX633" fmla="*/ 896903 w 1516096"/>
                <a:gd name="connsiteY633" fmla="*/ 280818 h 1476608"/>
                <a:gd name="connsiteX634" fmla="*/ 909033 w 1516096"/>
                <a:gd name="connsiteY634" fmla="*/ 284285 h 1476608"/>
                <a:gd name="connsiteX635" fmla="*/ 916542 w 1516096"/>
                <a:gd name="connsiteY635" fmla="*/ 273308 h 1476608"/>
                <a:gd name="connsiteX636" fmla="*/ 918274 w 1516096"/>
                <a:gd name="connsiteY636" fmla="*/ 259443 h 1476608"/>
                <a:gd name="connsiteX637" fmla="*/ 943689 w 1516096"/>
                <a:gd name="connsiteY637" fmla="*/ 239801 h 1476608"/>
                <a:gd name="connsiteX638" fmla="*/ 945999 w 1516096"/>
                <a:gd name="connsiteY638" fmla="*/ 236913 h 1476608"/>
                <a:gd name="connsiteX639" fmla="*/ 966793 w 1516096"/>
                <a:gd name="connsiteY639" fmla="*/ 242690 h 1476608"/>
                <a:gd name="connsiteX640" fmla="*/ 969103 w 1516096"/>
                <a:gd name="connsiteY640" fmla="*/ 221893 h 1476608"/>
                <a:gd name="connsiteX641" fmla="*/ 975457 w 1516096"/>
                <a:gd name="connsiteY641" fmla="*/ 219582 h 1476608"/>
                <a:gd name="connsiteX642" fmla="*/ 984699 w 1516096"/>
                <a:gd name="connsiteY642" fmla="*/ 223048 h 1476608"/>
                <a:gd name="connsiteX643" fmla="*/ 987587 w 1516096"/>
                <a:gd name="connsiteY643" fmla="*/ 236913 h 1476608"/>
                <a:gd name="connsiteX644" fmla="*/ 1006070 w 1516096"/>
                <a:gd name="connsiteY644" fmla="*/ 250778 h 1476608"/>
                <a:gd name="connsiteX645" fmla="*/ 1013001 w 1516096"/>
                <a:gd name="connsiteY645" fmla="*/ 257710 h 1476608"/>
                <a:gd name="connsiteX646" fmla="*/ 1010113 w 1516096"/>
                <a:gd name="connsiteY646" fmla="*/ 264065 h 1476608"/>
                <a:gd name="connsiteX647" fmla="*/ 980656 w 1516096"/>
                <a:gd name="connsiteY647" fmla="*/ 276774 h 1476608"/>
                <a:gd name="connsiteX648" fmla="*/ 988164 w 1516096"/>
                <a:gd name="connsiteY648" fmla="*/ 298727 h 1476608"/>
                <a:gd name="connsiteX649" fmla="*/ 982966 w 1516096"/>
                <a:gd name="connsiteY649" fmla="*/ 366318 h 1476608"/>
                <a:gd name="connsiteX650" fmla="*/ 987009 w 1516096"/>
                <a:gd name="connsiteY650" fmla="*/ 366896 h 1476608"/>
                <a:gd name="connsiteX651" fmla="*/ 1012424 w 1516096"/>
                <a:gd name="connsiteY651" fmla="*/ 414845 h 1476608"/>
                <a:gd name="connsiteX652" fmla="*/ 1025131 w 1516096"/>
                <a:gd name="connsiteY652" fmla="*/ 462217 h 1476608"/>
                <a:gd name="connsiteX653" fmla="*/ 1026287 w 1516096"/>
                <a:gd name="connsiteY653" fmla="*/ 489369 h 1476608"/>
                <a:gd name="connsiteX654" fmla="*/ 1001450 w 1516096"/>
                <a:gd name="connsiteY654" fmla="*/ 485325 h 1476608"/>
                <a:gd name="connsiteX655" fmla="*/ 947154 w 1516096"/>
                <a:gd name="connsiteY655" fmla="*/ 448930 h 1476608"/>
                <a:gd name="connsiteX656" fmla="*/ 952353 w 1516096"/>
                <a:gd name="connsiteY656" fmla="*/ 412535 h 1476608"/>
                <a:gd name="connsiteX657" fmla="*/ 922895 w 1516096"/>
                <a:gd name="connsiteY657" fmla="*/ 402714 h 1476608"/>
                <a:gd name="connsiteX658" fmla="*/ 916542 w 1516096"/>
                <a:gd name="connsiteY658" fmla="*/ 449507 h 1476608"/>
                <a:gd name="connsiteX659" fmla="*/ 917119 w 1516096"/>
                <a:gd name="connsiteY659" fmla="*/ 439109 h 1476608"/>
                <a:gd name="connsiteX660" fmla="*/ 915386 w 1516096"/>
                <a:gd name="connsiteY660" fmla="*/ 439687 h 1476608"/>
                <a:gd name="connsiteX661" fmla="*/ 911920 w 1516096"/>
                <a:gd name="connsiteY661" fmla="*/ 444886 h 1476608"/>
                <a:gd name="connsiteX662" fmla="*/ 915386 w 1516096"/>
                <a:gd name="connsiteY662" fmla="*/ 455284 h 1476608"/>
                <a:gd name="connsiteX663" fmla="*/ 910188 w 1516096"/>
                <a:gd name="connsiteY663" fmla="*/ 491102 h 1476608"/>
                <a:gd name="connsiteX664" fmla="*/ 881308 w 1516096"/>
                <a:gd name="connsiteY664" fmla="*/ 473193 h 1476608"/>
                <a:gd name="connsiteX665" fmla="*/ 867445 w 1516096"/>
                <a:gd name="connsiteY665" fmla="*/ 462794 h 1476608"/>
                <a:gd name="connsiteX666" fmla="*/ 848384 w 1516096"/>
                <a:gd name="connsiteY666" fmla="*/ 498612 h 1476608"/>
                <a:gd name="connsiteX667" fmla="*/ 811995 w 1516096"/>
                <a:gd name="connsiteY667" fmla="*/ 531541 h 1476608"/>
                <a:gd name="connsiteX668" fmla="*/ 803331 w 1516096"/>
                <a:gd name="connsiteY668" fmla="*/ 543095 h 1476608"/>
                <a:gd name="connsiteX669" fmla="*/ 795245 w 1516096"/>
                <a:gd name="connsiteY669" fmla="*/ 558693 h 1476608"/>
                <a:gd name="connsiteX670" fmla="*/ 768675 w 1516096"/>
                <a:gd name="connsiteY670" fmla="*/ 574291 h 1476608"/>
                <a:gd name="connsiteX671" fmla="*/ 789469 w 1516096"/>
                <a:gd name="connsiteY671" fmla="*/ 624551 h 1476608"/>
                <a:gd name="connsiteX672" fmla="*/ 814883 w 1516096"/>
                <a:gd name="connsiteY672" fmla="*/ 626862 h 1476608"/>
                <a:gd name="connsiteX673" fmla="*/ 833944 w 1516096"/>
                <a:gd name="connsiteY673" fmla="*/ 611264 h 1476608"/>
                <a:gd name="connsiteX674" fmla="*/ 840875 w 1516096"/>
                <a:gd name="connsiteY674" fmla="*/ 612420 h 1476608"/>
                <a:gd name="connsiteX675" fmla="*/ 843763 w 1516096"/>
                <a:gd name="connsiteY675" fmla="*/ 621663 h 1476608"/>
                <a:gd name="connsiteX676" fmla="*/ 830479 w 1516096"/>
                <a:gd name="connsiteY676" fmla="*/ 643616 h 1476608"/>
                <a:gd name="connsiteX677" fmla="*/ 814883 w 1516096"/>
                <a:gd name="connsiteY677" fmla="*/ 648815 h 1476608"/>
                <a:gd name="connsiteX678" fmla="*/ 796977 w 1516096"/>
                <a:gd name="connsiteY678" fmla="*/ 643616 h 1476608"/>
                <a:gd name="connsiteX679" fmla="*/ 776761 w 1516096"/>
                <a:gd name="connsiteY679" fmla="*/ 646504 h 1476608"/>
                <a:gd name="connsiteX680" fmla="*/ 755967 w 1516096"/>
                <a:gd name="connsiteY680" fmla="*/ 632061 h 1476608"/>
                <a:gd name="connsiteX681" fmla="*/ 750191 w 1516096"/>
                <a:gd name="connsiteY681" fmla="*/ 585845 h 1476608"/>
                <a:gd name="connsiteX682" fmla="*/ 739217 w 1516096"/>
                <a:gd name="connsiteY682" fmla="*/ 577757 h 1476608"/>
                <a:gd name="connsiteX683" fmla="*/ 691275 w 1516096"/>
                <a:gd name="connsiteY683" fmla="*/ 570247 h 1476608"/>
                <a:gd name="connsiteX684" fmla="*/ 680878 w 1516096"/>
                <a:gd name="connsiteY684" fmla="*/ 566781 h 1476608"/>
                <a:gd name="connsiteX685" fmla="*/ 693586 w 1516096"/>
                <a:gd name="connsiteY685" fmla="*/ 549450 h 1476608"/>
                <a:gd name="connsiteX686" fmla="*/ 706293 w 1516096"/>
                <a:gd name="connsiteY686" fmla="*/ 547139 h 1476608"/>
                <a:gd name="connsiteX687" fmla="*/ 731130 w 1516096"/>
                <a:gd name="connsiteY687" fmla="*/ 555227 h 1476608"/>
                <a:gd name="connsiteX688" fmla="*/ 749036 w 1516096"/>
                <a:gd name="connsiteY688" fmla="*/ 544829 h 1476608"/>
                <a:gd name="connsiteX689" fmla="*/ 750769 w 1516096"/>
                <a:gd name="connsiteY689" fmla="*/ 532119 h 1476608"/>
                <a:gd name="connsiteX690" fmla="*/ 745570 w 1516096"/>
                <a:gd name="connsiteY690" fmla="*/ 522298 h 1476608"/>
                <a:gd name="connsiteX691" fmla="*/ 721889 w 1516096"/>
                <a:gd name="connsiteY691" fmla="*/ 483592 h 1476608"/>
                <a:gd name="connsiteX692" fmla="*/ 721311 w 1516096"/>
                <a:gd name="connsiteY692" fmla="*/ 469149 h 1476608"/>
                <a:gd name="connsiteX693" fmla="*/ 762321 w 1516096"/>
                <a:gd name="connsiteY693" fmla="*/ 447775 h 1476608"/>
                <a:gd name="connsiteX694" fmla="*/ 768097 w 1516096"/>
                <a:gd name="connsiteY694" fmla="*/ 424666 h 1476608"/>
                <a:gd name="connsiteX695" fmla="*/ 750191 w 1516096"/>
                <a:gd name="connsiteY695" fmla="*/ 402136 h 1476608"/>
                <a:gd name="connsiteX696" fmla="*/ 737484 w 1516096"/>
                <a:gd name="connsiteY696" fmla="*/ 390004 h 1476608"/>
                <a:gd name="connsiteX697" fmla="*/ 721311 w 1516096"/>
                <a:gd name="connsiteY697" fmla="*/ 402714 h 1476608"/>
                <a:gd name="connsiteX698" fmla="*/ 753657 w 1516096"/>
                <a:gd name="connsiteY698" fmla="*/ 429866 h 1476608"/>
                <a:gd name="connsiteX699" fmla="*/ 706871 w 1516096"/>
                <a:gd name="connsiteY699" fmla="*/ 446619 h 1476608"/>
                <a:gd name="connsiteX700" fmla="*/ 703983 w 1516096"/>
                <a:gd name="connsiteY700" fmla="*/ 446041 h 1476608"/>
                <a:gd name="connsiteX701" fmla="*/ 699939 w 1516096"/>
                <a:gd name="connsiteY701" fmla="*/ 442575 h 1476608"/>
                <a:gd name="connsiteX702" fmla="*/ 698785 w 1516096"/>
                <a:gd name="connsiteY702" fmla="*/ 439687 h 1476608"/>
                <a:gd name="connsiteX703" fmla="*/ 706293 w 1516096"/>
                <a:gd name="connsiteY703" fmla="*/ 417156 h 1476608"/>
                <a:gd name="connsiteX704" fmla="*/ 707737 w 1516096"/>
                <a:gd name="connsiteY704" fmla="*/ 418456 h 1476608"/>
                <a:gd name="connsiteX705" fmla="*/ 707800 w 1516096"/>
                <a:gd name="connsiteY705" fmla="*/ 418475 h 1476608"/>
                <a:gd name="connsiteX706" fmla="*/ 710914 w 1516096"/>
                <a:gd name="connsiteY706" fmla="*/ 421200 h 1476608"/>
                <a:gd name="connsiteX707" fmla="*/ 709181 w 1516096"/>
                <a:gd name="connsiteY707" fmla="*/ 418889 h 1476608"/>
                <a:gd name="connsiteX708" fmla="*/ 707800 w 1516096"/>
                <a:gd name="connsiteY708" fmla="*/ 418475 h 1476608"/>
                <a:gd name="connsiteX709" fmla="*/ 706293 w 1516096"/>
                <a:gd name="connsiteY709" fmla="*/ 417156 h 1476608"/>
                <a:gd name="connsiteX710" fmla="*/ 699362 w 1516096"/>
                <a:gd name="connsiteY710" fmla="*/ 402714 h 1476608"/>
                <a:gd name="connsiteX711" fmla="*/ 670482 w 1516096"/>
                <a:gd name="connsiteY711" fmla="*/ 405025 h 1476608"/>
                <a:gd name="connsiteX712" fmla="*/ 665861 w 1516096"/>
                <a:gd name="connsiteY712" fmla="*/ 400980 h 1476608"/>
                <a:gd name="connsiteX713" fmla="*/ 667594 w 1516096"/>
                <a:gd name="connsiteY713" fmla="*/ 398670 h 1476608"/>
                <a:gd name="connsiteX714" fmla="*/ 674525 w 1516096"/>
                <a:gd name="connsiteY714" fmla="*/ 377873 h 1476608"/>
                <a:gd name="connsiteX715" fmla="*/ 679146 w 1516096"/>
                <a:gd name="connsiteY715" fmla="*/ 362274 h 1476608"/>
                <a:gd name="connsiteX716" fmla="*/ 684922 w 1516096"/>
                <a:gd name="connsiteY716" fmla="*/ 356498 h 1476608"/>
                <a:gd name="connsiteX717" fmla="*/ 689543 w 1516096"/>
                <a:gd name="connsiteY717" fmla="*/ 361119 h 1476608"/>
                <a:gd name="connsiteX718" fmla="*/ 694741 w 1516096"/>
                <a:gd name="connsiteY718" fmla="*/ 366318 h 1476608"/>
                <a:gd name="connsiteX719" fmla="*/ 704561 w 1516096"/>
                <a:gd name="connsiteY719" fmla="*/ 349565 h 1476608"/>
                <a:gd name="connsiteX720" fmla="*/ 691275 w 1516096"/>
                <a:gd name="connsiteY720" fmla="*/ 321258 h 1476608"/>
                <a:gd name="connsiteX721" fmla="*/ 684775 w 1516096"/>
                <a:gd name="connsiteY721" fmla="*/ 318916 h 1476608"/>
                <a:gd name="connsiteX722" fmla="*/ 684660 w 1516096"/>
                <a:gd name="connsiteY722" fmla="*/ 320908 h 1476608"/>
                <a:gd name="connsiteX723" fmla="*/ 675988 w 1516096"/>
                <a:gd name="connsiteY723" fmla="*/ 344297 h 1476608"/>
                <a:gd name="connsiteX724" fmla="*/ 627577 w 1516096"/>
                <a:gd name="connsiteY724" fmla="*/ 324662 h 1476608"/>
                <a:gd name="connsiteX725" fmla="*/ 628153 w 1516096"/>
                <a:gd name="connsiteY725" fmla="*/ 284814 h 1476608"/>
                <a:gd name="connsiteX726" fmla="*/ 609711 w 1516096"/>
                <a:gd name="connsiteY726" fmla="*/ 253051 h 1476608"/>
                <a:gd name="connsiteX727" fmla="*/ 564758 w 1516096"/>
                <a:gd name="connsiteY727" fmla="*/ 231105 h 1476608"/>
                <a:gd name="connsiteX728" fmla="*/ 512312 w 1516096"/>
                <a:gd name="connsiteY728" fmla="*/ 217245 h 1476608"/>
                <a:gd name="connsiteX729" fmla="*/ 561740 w 1516096"/>
                <a:gd name="connsiteY729" fmla="*/ 244761 h 1476608"/>
                <a:gd name="connsiteX730" fmla="*/ 560844 w 1516096"/>
                <a:gd name="connsiteY730" fmla="*/ 256644 h 1476608"/>
                <a:gd name="connsiteX731" fmla="*/ 560283 w 1516096"/>
                <a:gd name="connsiteY731" fmla="*/ 258212 h 1476608"/>
                <a:gd name="connsiteX732" fmla="*/ 559745 w 1516096"/>
                <a:gd name="connsiteY732" fmla="*/ 258664 h 1476608"/>
                <a:gd name="connsiteX733" fmla="*/ 554733 w 1516096"/>
                <a:gd name="connsiteY733" fmla="*/ 260791 h 1476608"/>
                <a:gd name="connsiteX734" fmla="*/ 553971 w 1516096"/>
                <a:gd name="connsiteY734" fmla="*/ 260282 h 1476608"/>
                <a:gd name="connsiteX735" fmla="*/ 549774 w 1516096"/>
                <a:gd name="connsiteY735" fmla="*/ 256516 h 1476608"/>
                <a:gd name="connsiteX736" fmla="*/ 549541 w 1516096"/>
                <a:gd name="connsiteY736" fmla="*/ 256547 h 1476608"/>
                <a:gd name="connsiteX737" fmla="*/ 549449 w 1516096"/>
                <a:gd name="connsiteY737" fmla="*/ 256435 h 1476608"/>
                <a:gd name="connsiteX738" fmla="*/ 548189 w 1516096"/>
                <a:gd name="connsiteY738" fmla="*/ 256732 h 1476608"/>
                <a:gd name="connsiteX739" fmla="*/ 549541 w 1516096"/>
                <a:gd name="connsiteY739" fmla="*/ 256547 h 1476608"/>
                <a:gd name="connsiteX740" fmla="*/ 550926 w 1516096"/>
                <a:gd name="connsiteY740" fmla="*/ 258248 h 1476608"/>
                <a:gd name="connsiteX741" fmla="*/ 553971 w 1516096"/>
                <a:gd name="connsiteY741" fmla="*/ 260282 h 1476608"/>
                <a:gd name="connsiteX742" fmla="*/ 554600 w 1516096"/>
                <a:gd name="connsiteY742" fmla="*/ 260847 h 1476608"/>
                <a:gd name="connsiteX743" fmla="*/ 554733 w 1516096"/>
                <a:gd name="connsiteY743" fmla="*/ 260791 h 1476608"/>
                <a:gd name="connsiteX744" fmla="*/ 556113 w 1516096"/>
                <a:gd name="connsiteY744" fmla="*/ 261713 h 1476608"/>
                <a:gd name="connsiteX745" fmla="*/ 559745 w 1516096"/>
                <a:gd name="connsiteY745" fmla="*/ 258664 h 1476608"/>
                <a:gd name="connsiteX746" fmla="*/ 560724 w 1516096"/>
                <a:gd name="connsiteY746" fmla="*/ 258248 h 1476608"/>
                <a:gd name="connsiteX747" fmla="*/ 560844 w 1516096"/>
                <a:gd name="connsiteY747" fmla="*/ 256644 h 1476608"/>
                <a:gd name="connsiteX748" fmla="*/ 562237 w 1516096"/>
                <a:gd name="connsiteY748" fmla="*/ 252762 h 1476608"/>
                <a:gd name="connsiteX749" fmla="*/ 568792 w 1516096"/>
                <a:gd name="connsiteY749" fmla="*/ 245543 h 1476608"/>
                <a:gd name="connsiteX750" fmla="*/ 582624 w 1516096"/>
                <a:gd name="connsiteY750" fmla="*/ 264601 h 1476608"/>
                <a:gd name="connsiteX751" fmla="*/ 582048 w 1516096"/>
                <a:gd name="connsiteY751" fmla="*/ 275573 h 1476608"/>
                <a:gd name="connsiteX752" fmla="*/ 590116 w 1516096"/>
                <a:gd name="connsiteY752" fmla="*/ 308492 h 1476608"/>
                <a:gd name="connsiteX753" fmla="*/ 537094 w 1516096"/>
                <a:gd name="connsiteY753" fmla="*/ 313689 h 1476608"/>
                <a:gd name="connsiteX754" fmla="*/ 492717 w 1516096"/>
                <a:gd name="connsiteY754" fmla="*/ 326972 h 1476608"/>
                <a:gd name="connsiteX755" fmla="*/ 477733 w 1516096"/>
                <a:gd name="connsiteY755" fmla="*/ 324662 h 1476608"/>
                <a:gd name="connsiteX756" fmla="*/ 429898 w 1516096"/>
                <a:gd name="connsiteY756" fmla="*/ 324085 h 1476608"/>
                <a:gd name="connsiteX757" fmla="*/ 410879 w 1516096"/>
                <a:gd name="connsiteY757" fmla="*/ 329282 h 1476608"/>
                <a:gd name="connsiteX758" fmla="*/ 394743 w 1516096"/>
                <a:gd name="connsiteY758" fmla="*/ 294631 h 1476608"/>
                <a:gd name="connsiteX759" fmla="*/ 404540 w 1516096"/>
                <a:gd name="connsiteY759" fmla="*/ 284814 h 1476608"/>
                <a:gd name="connsiteX760" fmla="*/ 392437 w 1516096"/>
                <a:gd name="connsiteY760" fmla="*/ 287701 h 1476608"/>
                <a:gd name="connsiteX761" fmla="*/ 375148 w 1516096"/>
                <a:gd name="connsiteY761" fmla="*/ 292321 h 1476608"/>
                <a:gd name="connsiteX762" fmla="*/ 360164 w 1516096"/>
                <a:gd name="connsiteY762" fmla="*/ 282504 h 1476608"/>
                <a:gd name="connsiteX763" fmla="*/ 353247 w 1516096"/>
                <a:gd name="connsiteY763" fmla="*/ 271531 h 1476608"/>
                <a:gd name="connsiteX764" fmla="*/ 339416 w 1516096"/>
                <a:gd name="connsiteY764" fmla="*/ 259403 h 1476608"/>
                <a:gd name="connsiteX765" fmla="*/ 365350 w 1516096"/>
                <a:gd name="connsiteY765" fmla="*/ 229950 h 1476608"/>
                <a:gd name="connsiteX766" fmla="*/ 359587 w 1516096"/>
                <a:gd name="connsiteY766" fmla="*/ 229373 h 1476608"/>
                <a:gd name="connsiteX767" fmla="*/ 328465 w 1516096"/>
                <a:gd name="connsiteY767" fmla="*/ 221865 h 1476608"/>
                <a:gd name="connsiteX768" fmla="*/ 330771 w 1516096"/>
                <a:gd name="connsiteY768" fmla="*/ 215512 h 1476608"/>
                <a:gd name="connsiteX769" fmla="*/ 325584 w 1516096"/>
                <a:gd name="connsiteY769" fmla="*/ 220133 h 1476608"/>
                <a:gd name="connsiteX770" fmla="*/ 287655 w 1516096"/>
                <a:gd name="connsiteY770" fmla="*/ 219158 h 1476608"/>
                <a:gd name="connsiteX771" fmla="*/ 278777 w 1516096"/>
                <a:gd name="connsiteY771" fmla="*/ 218632 h 1476608"/>
                <a:gd name="connsiteX772" fmla="*/ 281267 w 1516096"/>
                <a:gd name="connsiteY772" fmla="*/ 222390 h 1476608"/>
                <a:gd name="connsiteX773" fmla="*/ 291618 w 1516096"/>
                <a:gd name="connsiteY773" fmla="*/ 224705 h 1476608"/>
                <a:gd name="connsiteX774" fmla="*/ 287593 w 1516096"/>
                <a:gd name="connsiteY774" fmla="*/ 255955 h 1476608"/>
                <a:gd name="connsiteX775" fmla="*/ 327273 w 1516096"/>
                <a:gd name="connsiteY775" fmla="*/ 278525 h 1476608"/>
                <a:gd name="connsiteX776" fmla="*/ 317497 w 1516096"/>
                <a:gd name="connsiteY776" fmla="*/ 295307 h 1476608"/>
                <a:gd name="connsiteX777" fmla="*/ 313471 w 1516096"/>
                <a:gd name="connsiteY777" fmla="*/ 302251 h 1476608"/>
                <a:gd name="connsiteX778" fmla="*/ 296219 w 1516096"/>
                <a:gd name="connsiteY778" fmla="*/ 302251 h 1476608"/>
                <a:gd name="connsiteX779" fmla="*/ 290690 w 1516096"/>
                <a:gd name="connsiteY779" fmla="*/ 297800 h 1476608"/>
                <a:gd name="connsiteX780" fmla="*/ 293344 w 1516096"/>
                <a:gd name="connsiteY780" fmla="*/ 292992 h 1476608"/>
                <a:gd name="connsiteX781" fmla="*/ 291618 w 1516096"/>
                <a:gd name="connsiteY781" fmla="*/ 294728 h 1476608"/>
                <a:gd name="connsiteX782" fmla="*/ 290469 w 1516096"/>
                <a:gd name="connsiteY782" fmla="*/ 297622 h 1476608"/>
                <a:gd name="connsiteX783" fmla="*/ 290690 w 1516096"/>
                <a:gd name="connsiteY783" fmla="*/ 297800 h 1476608"/>
                <a:gd name="connsiteX784" fmla="*/ 290469 w 1516096"/>
                <a:gd name="connsiteY784" fmla="*/ 298200 h 1476608"/>
                <a:gd name="connsiteX785" fmla="*/ 300245 w 1516096"/>
                <a:gd name="connsiteY785" fmla="*/ 305723 h 1476608"/>
                <a:gd name="connsiteX786" fmla="*/ 301107 w 1516096"/>
                <a:gd name="connsiteY786" fmla="*/ 312596 h 1476608"/>
                <a:gd name="connsiteX787" fmla="*/ 299607 w 1516096"/>
                <a:gd name="connsiteY787" fmla="*/ 314232 h 1476608"/>
                <a:gd name="connsiteX788" fmla="*/ 301740 w 1516096"/>
                <a:gd name="connsiteY788" fmla="*/ 314490 h 1476608"/>
                <a:gd name="connsiteX789" fmla="*/ 323689 w 1516096"/>
                <a:gd name="connsiteY789" fmla="*/ 322033 h 1476608"/>
                <a:gd name="connsiteX790" fmla="*/ 330043 w 1516096"/>
                <a:gd name="connsiteY790" fmla="*/ 330156 h 1476608"/>
                <a:gd name="connsiteX791" fmla="*/ 324113 w 1516096"/>
                <a:gd name="connsiteY791" fmla="*/ 373725 h 1476608"/>
                <a:gd name="connsiteX792" fmla="*/ 316714 w 1516096"/>
                <a:gd name="connsiteY792" fmla="*/ 376395 h 1476608"/>
                <a:gd name="connsiteX793" fmla="*/ 312128 w 1516096"/>
                <a:gd name="connsiteY793" fmla="*/ 376934 h 1476608"/>
                <a:gd name="connsiteX794" fmla="*/ 301162 w 1516096"/>
                <a:gd name="connsiteY794" fmla="*/ 381213 h 1476608"/>
                <a:gd name="connsiteX795" fmla="*/ 314320 w 1516096"/>
                <a:gd name="connsiteY795" fmla="*/ 377258 h 1476608"/>
                <a:gd name="connsiteX796" fmla="*/ 316714 w 1516096"/>
                <a:gd name="connsiteY796" fmla="*/ 376395 h 1476608"/>
                <a:gd name="connsiteX797" fmla="*/ 322606 w 1516096"/>
                <a:gd name="connsiteY797" fmla="*/ 375701 h 1476608"/>
                <a:gd name="connsiteX798" fmla="*/ 342750 w 1516096"/>
                <a:gd name="connsiteY798" fmla="*/ 378892 h 1476608"/>
                <a:gd name="connsiteX799" fmla="*/ 341043 w 1516096"/>
                <a:gd name="connsiteY799" fmla="*/ 381970 h 1476608"/>
                <a:gd name="connsiteX800" fmla="*/ 344295 w 1516096"/>
                <a:gd name="connsiteY800" fmla="*/ 380957 h 1476608"/>
                <a:gd name="connsiteX801" fmla="*/ 350337 w 1516096"/>
                <a:gd name="connsiteY801" fmla="*/ 379944 h 1476608"/>
                <a:gd name="connsiteX802" fmla="*/ 358393 w 1516096"/>
                <a:gd name="connsiteY802" fmla="*/ 419883 h 1476608"/>
                <a:gd name="connsiteX803" fmla="*/ 375080 w 1516096"/>
                <a:gd name="connsiteY803" fmla="*/ 381102 h 1476608"/>
                <a:gd name="connsiteX804" fmla="*/ 394645 w 1516096"/>
                <a:gd name="connsiteY804" fmla="*/ 372998 h 1476608"/>
                <a:gd name="connsiteX805" fmla="*/ 399824 w 1516096"/>
                <a:gd name="connsiteY805" fmla="*/ 362000 h 1476608"/>
                <a:gd name="connsiteX806" fmla="*/ 398672 w 1516096"/>
                <a:gd name="connsiteY806" fmla="*/ 353318 h 1476608"/>
                <a:gd name="connsiteX807" fmla="*/ 406153 w 1516096"/>
                <a:gd name="connsiteY807" fmla="*/ 353897 h 1476608"/>
                <a:gd name="connsiteX808" fmla="*/ 414209 w 1516096"/>
                <a:gd name="connsiteY808" fmla="*/ 360843 h 1476608"/>
                <a:gd name="connsiteX809" fmla="*/ 421114 w 1516096"/>
                <a:gd name="connsiteY809" fmla="*/ 358527 h 1476608"/>
                <a:gd name="connsiteX810" fmla="*/ 437226 w 1516096"/>
                <a:gd name="connsiteY810" fmla="*/ 351002 h 1476608"/>
                <a:gd name="connsiteX811" fmla="*/ 457366 w 1516096"/>
                <a:gd name="connsiteY811" fmla="*/ 357370 h 1476608"/>
                <a:gd name="connsiteX812" fmla="*/ 487288 w 1516096"/>
                <a:gd name="connsiteY812" fmla="*/ 368367 h 1476608"/>
                <a:gd name="connsiteX813" fmla="*/ 459667 w 1516096"/>
                <a:gd name="connsiteY813" fmla="*/ 381680 h 1476608"/>
                <a:gd name="connsiteX814" fmla="*/ 438377 w 1516096"/>
                <a:gd name="connsiteY814" fmla="*/ 376471 h 1476608"/>
                <a:gd name="connsiteX815" fmla="*/ 417662 w 1516096"/>
                <a:gd name="connsiteY815" fmla="*/ 383417 h 1476608"/>
                <a:gd name="connsiteX816" fmla="*/ 417086 w 1516096"/>
                <a:gd name="connsiteY816" fmla="*/ 392678 h 1476608"/>
                <a:gd name="connsiteX817" fmla="*/ 469450 w 1516096"/>
                <a:gd name="connsiteY817" fmla="*/ 432617 h 1476608"/>
                <a:gd name="connsiteX818" fmla="*/ 485562 w 1516096"/>
                <a:gd name="connsiteY818" fmla="*/ 441300 h 1476608"/>
                <a:gd name="connsiteX819" fmla="*/ 491316 w 1516096"/>
                <a:gd name="connsiteY819" fmla="*/ 454034 h 1476608"/>
                <a:gd name="connsiteX820" fmla="*/ 480383 w 1516096"/>
                <a:gd name="connsiteY820" fmla="*/ 459822 h 1476608"/>
                <a:gd name="connsiteX821" fmla="*/ 454489 w 1516096"/>
                <a:gd name="connsiteY821" fmla="*/ 455770 h 1476608"/>
                <a:gd name="connsiteX822" fmla="*/ 443556 w 1516096"/>
                <a:gd name="connsiteY822" fmla="*/ 463295 h 1476608"/>
                <a:gd name="connsiteX823" fmla="*/ 448734 w 1516096"/>
                <a:gd name="connsiteY823" fmla="*/ 480081 h 1476608"/>
                <a:gd name="connsiteX824" fmla="*/ 451612 w 1516096"/>
                <a:gd name="connsiteY824" fmla="*/ 481817 h 1476608"/>
                <a:gd name="connsiteX825" fmla="*/ 465997 w 1516096"/>
                <a:gd name="connsiteY825" fmla="*/ 510179 h 1476608"/>
                <a:gd name="connsiteX826" fmla="*/ 463120 w 1516096"/>
                <a:gd name="connsiteY826" fmla="*/ 524650 h 1476608"/>
                <a:gd name="connsiteX827" fmla="*/ 448159 w 1516096"/>
                <a:gd name="connsiteY827" fmla="*/ 543752 h 1476608"/>
                <a:gd name="connsiteX828" fmla="*/ 423991 w 1516096"/>
                <a:gd name="connsiteY828" fmla="*/ 568062 h 1476608"/>
                <a:gd name="connsiteX829" fmla="*/ 421114 w 1516096"/>
                <a:gd name="connsiteY829" fmla="*/ 547225 h 1476608"/>
                <a:gd name="connsiteX830" fmla="*/ 415935 w 1516096"/>
                <a:gd name="connsiteY830" fmla="*/ 540857 h 1476608"/>
                <a:gd name="connsiteX831" fmla="*/ 375080 w 1516096"/>
                <a:gd name="connsiteY831" fmla="*/ 551855 h 1476608"/>
                <a:gd name="connsiteX832" fmla="*/ 374939 w 1516096"/>
                <a:gd name="connsiteY832" fmla="*/ 551794 h 1476608"/>
                <a:gd name="connsiteX833" fmla="*/ 390935 w 1516096"/>
                <a:gd name="connsiteY833" fmla="*/ 565677 h 1476608"/>
                <a:gd name="connsiteX834" fmla="*/ 393819 w 1516096"/>
                <a:gd name="connsiteY834" fmla="*/ 582028 h 1476608"/>
                <a:gd name="connsiteX835" fmla="*/ 381131 w 1516096"/>
                <a:gd name="connsiteY835" fmla="*/ 581444 h 1476608"/>
                <a:gd name="connsiteX836" fmla="*/ 353449 w 1516096"/>
                <a:gd name="connsiteY836" fmla="*/ 574437 h 1476608"/>
                <a:gd name="connsiteX837" fmla="*/ 341337 w 1516096"/>
                <a:gd name="connsiteY837" fmla="*/ 587284 h 1476608"/>
                <a:gd name="connsiteX838" fmla="*/ 333840 w 1516096"/>
                <a:gd name="connsiteY838" fmla="*/ 609474 h 1476608"/>
                <a:gd name="connsiteX839" fmla="*/ 309618 w 1516096"/>
                <a:gd name="connsiteY839" fmla="*/ 625825 h 1476608"/>
                <a:gd name="connsiteX840" fmla="*/ 308464 w 1516096"/>
                <a:gd name="connsiteY840" fmla="*/ 641591 h 1476608"/>
                <a:gd name="connsiteX841" fmla="*/ 297507 w 1516096"/>
                <a:gd name="connsiteY841" fmla="*/ 641591 h 1476608"/>
                <a:gd name="connsiteX842" fmla="*/ 284242 w 1516096"/>
                <a:gd name="connsiteY842" fmla="*/ 653270 h 1476608"/>
                <a:gd name="connsiteX843" fmla="*/ 278475 w 1516096"/>
                <a:gd name="connsiteY843" fmla="*/ 670205 h 1476608"/>
                <a:gd name="connsiteX844" fmla="*/ 266941 w 1516096"/>
                <a:gd name="connsiteY844" fmla="*/ 677796 h 1476608"/>
                <a:gd name="connsiteX845" fmla="*/ 250792 w 1516096"/>
                <a:gd name="connsiteY845" fmla="*/ 664950 h 1476608"/>
                <a:gd name="connsiteX846" fmla="*/ 254253 w 1516096"/>
                <a:gd name="connsiteY846" fmla="*/ 651519 h 1476608"/>
                <a:gd name="connsiteX847" fmla="*/ 265210 w 1516096"/>
                <a:gd name="connsiteY847" fmla="*/ 642175 h 1476608"/>
                <a:gd name="connsiteX848" fmla="*/ 290009 w 1516096"/>
                <a:gd name="connsiteY848" fmla="*/ 597211 h 1476608"/>
                <a:gd name="connsiteX849" fmla="*/ 297507 w 1516096"/>
                <a:gd name="connsiteY849" fmla="*/ 580277 h 1476608"/>
                <a:gd name="connsiteX850" fmla="*/ 296065 w 1516096"/>
                <a:gd name="connsiteY850" fmla="*/ 570057 h 1476608"/>
                <a:gd name="connsiteX851" fmla="*/ 286448 w 1516096"/>
                <a:gd name="connsiteY851" fmla="*/ 566997 h 1476608"/>
                <a:gd name="connsiteX852" fmla="*/ 286722 w 1516096"/>
                <a:gd name="connsiteY852" fmla="*/ 567457 h 1476608"/>
                <a:gd name="connsiteX853" fmla="*/ 278636 w 1516096"/>
                <a:gd name="connsiteY853" fmla="*/ 597627 h 1476608"/>
                <a:gd name="connsiteX854" fmla="*/ 220298 w 1516096"/>
                <a:gd name="connsiteY854" fmla="*/ 601109 h 1476608"/>
                <a:gd name="connsiteX855" fmla="*/ 167159 w 1516096"/>
                <a:gd name="connsiteY855" fmla="*/ 588345 h 1476608"/>
                <a:gd name="connsiteX856" fmla="*/ 160805 w 1516096"/>
                <a:gd name="connsiteY856" fmla="*/ 589505 h 1476608"/>
                <a:gd name="connsiteX857" fmla="*/ 150252 w 1516096"/>
                <a:gd name="connsiteY857" fmla="*/ 600529 h 1476608"/>
                <a:gd name="connsiteX858" fmla="*/ 155748 w 1516096"/>
                <a:gd name="connsiteY858" fmla="*/ 608395 h 1476608"/>
                <a:gd name="connsiteX859" fmla="*/ 144391 w 1516096"/>
                <a:gd name="connsiteY859" fmla="*/ 659244 h 1476608"/>
                <a:gd name="connsiteX860" fmla="*/ 136913 w 1516096"/>
                <a:gd name="connsiteY860" fmla="*/ 666746 h 1476608"/>
                <a:gd name="connsiteX861" fmla="*/ 81112 w 1516096"/>
                <a:gd name="connsiteY861" fmla="*/ 665592 h 1476608"/>
                <a:gd name="connsiteX862" fmla="*/ 63279 w 1516096"/>
                <a:gd name="connsiteY862" fmla="*/ 664438 h 1476608"/>
                <a:gd name="connsiteX863" fmla="*/ 0 w 1516096"/>
                <a:gd name="connsiteY863" fmla="*/ 635580 h 1476608"/>
                <a:gd name="connsiteX864" fmla="*/ 5753 w 1516096"/>
                <a:gd name="connsiteY864" fmla="*/ 603837 h 1476608"/>
                <a:gd name="connsiteX865" fmla="*/ 6328 w 1516096"/>
                <a:gd name="connsiteY865" fmla="*/ 598066 h 1476608"/>
                <a:gd name="connsiteX866" fmla="*/ 10930 w 1516096"/>
                <a:gd name="connsiteY866" fmla="*/ 593449 h 1476608"/>
                <a:gd name="connsiteX867" fmla="*/ 9779 w 1516096"/>
                <a:gd name="connsiteY867" fmla="*/ 578443 h 1476608"/>
                <a:gd name="connsiteX868" fmla="*/ 5753 w 1516096"/>
                <a:gd name="connsiteY868" fmla="*/ 538042 h 1476608"/>
                <a:gd name="connsiteX869" fmla="*/ 10355 w 1516096"/>
                <a:gd name="connsiteY869" fmla="*/ 523036 h 1476608"/>
                <a:gd name="connsiteX870" fmla="*/ 19359 w 1516096"/>
                <a:gd name="connsiteY870" fmla="*/ 521028 h 1476608"/>
                <a:gd name="connsiteX871" fmla="*/ 19292 w 1516096"/>
                <a:gd name="connsiteY871" fmla="*/ 520461 h 1476608"/>
                <a:gd name="connsiteX872" fmla="*/ 16404 w 1516096"/>
                <a:gd name="connsiteY872" fmla="*/ 501895 h 1476608"/>
                <a:gd name="connsiteX873" fmla="*/ 21025 w 1516096"/>
                <a:gd name="connsiteY873" fmla="*/ 493192 h 1476608"/>
                <a:gd name="connsiteX874" fmla="*/ 21025 w 1516096"/>
                <a:gd name="connsiteY874" fmla="*/ 493772 h 1476608"/>
                <a:gd name="connsiteX875" fmla="*/ 26801 w 1516096"/>
                <a:gd name="connsiteY875" fmla="*/ 435172 h 1476608"/>
                <a:gd name="connsiteX876" fmla="*/ 27415 w 1516096"/>
                <a:gd name="connsiteY876" fmla="*/ 434297 h 1476608"/>
                <a:gd name="connsiteX877" fmla="*/ 20759 w 1516096"/>
                <a:gd name="connsiteY877" fmla="*/ 430724 h 1476608"/>
                <a:gd name="connsiteX878" fmla="*/ 20184 w 1516096"/>
                <a:gd name="connsiteY878" fmla="*/ 417414 h 1476608"/>
                <a:gd name="connsiteX879" fmla="*/ 20759 w 1516096"/>
                <a:gd name="connsiteY879" fmla="*/ 313825 h 1476608"/>
                <a:gd name="connsiteX880" fmla="*/ 20184 w 1516096"/>
                <a:gd name="connsiteY880" fmla="*/ 314404 h 1476608"/>
                <a:gd name="connsiteX881" fmla="*/ 27085 w 1516096"/>
                <a:gd name="connsiteY881" fmla="*/ 298779 h 1476608"/>
                <a:gd name="connsiteX882" fmla="*/ 27085 w 1516096"/>
                <a:gd name="connsiteY882" fmla="*/ 298200 h 1476608"/>
                <a:gd name="connsiteX883" fmla="*/ 35136 w 1516096"/>
                <a:gd name="connsiteY883" fmla="*/ 284312 h 1476608"/>
                <a:gd name="connsiteX884" fmla="*/ 35136 w 1516096"/>
                <a:gd name="connsiteY884" fmla="*/ 284890 h 1476608"/>
                <a:gd name="connsiteX885" fmla="*/ 41462 w 1516096"/>
                <a:gd name="connsiteY885" fmla="*/ 276789 h 1476608"/>
                <a:gd name="connsiteX886" fmla="*/ 42037 w 1516096"/>
                <a:gd name="connsiteY886" fmla="*/ 275631 h 1476608"/>
                <a:gd name="connsiteX887" fmla="*/ 48363 w 1516096"/>
                <a:gd name="connsiteY887" fmla="*/ 269265 h 1476608"/>
                <a:gd name="connsiteX888" fmla="*/ 48938 w 1516096"/>
                <a:gd name="connsiteY888" fmla="*/ 268108 h 1476608"/>
                <a:gd name="connsiteX889" fmla="*/ 56413 w 1516096"/>
                <a:gd name="connsiteY889" fmla="*/ 261742 h 1476608"/>
                <a:gd name="connsiteX890" fmla="*/ 56989 w 1516096"/>
                <a:gd name="connsiteY890" fmla="*/ 261164 h 1476608"/>
                <a:gd name="connsiteX891" fmla="*/ 63890 w 1516096"/>
                <a:gd name="connsiteY891" fmla="*/ 254798 h 1476608"/>
                <a:gd name="connsiteX892" fmla="*/ 72516 w 1516096"/>
                <a:gd name="connsiteY892" fmla="*/ 247275 h 1476608"/>
                <a:gd name="connsiteX893" fmla="*/ 71941 w 1516096"/>
                <a:gd name="connsiteY893" fmla="*/ 247853 h 1476608"/>
                <a:gd name="connsiteX894" fmla="*/ 79989 w 1516096"/>
                <a:gd name="connsiteY894" fmla="*/ 240333 h 1476608"/>
                <a:gd name="connsiteX895" fmla="*/ 79417 w 1516096"/>
                <a:gd name="connsiteY895" fmla="*/ 240909 h 1476608"/>
                <a:gd name="connsiteX896" fmla="*/ 79992 w 1516096"/>
                <a:gd name="connsiteY896" fmla="*/ 240330 h 1476608"/>
                <a:gd name="connsiteX897" fmla="*/ 79989 w 1516096"/>
                <a:gd name="connsiteY897" fmla="*/ 240333 h 1476608"/>
                <a:gd name="connsiteX898" fmla="*/ 86893 w 1516096"/>
                <a:gd name="connsiteY898" fmla="*/ 233385 h 1476608"/>
                <a:gd name="connsiteX899" fmla="*/ 94369 w 1516096"/>
                <a:gd name="connsiteY899" fmla="*/ 224705 h 1476608"/>
                <a:gd name="connsiteX900" fmla="*/ 93793 w 1516096"/>
                <a:gd name="connsiteY900" fmla="*/ 225862 h 1476608"/>
                <a:gd name="connsiteX901" fmla="*/ 100119 w 1516096"/>
                <a:gd name="connsiteY901" fmla="*/ 224705 h 1476608"/>
                <a:gd name="connsiteX902" fmla="*/ 102083 w 1516096"/>
                <a:gd name="connsiteY902" fmla="*/ 224211 h 1476608"/>
                <a:gd name="connsiteX903" fmla="*/ 98513 w 1516096"/>
                <a:gd name="connsiteY903" fmla="*/ 222443 h 1476608"/>
                <a:gd name="connsiteX904" fmla="*/ 101394 w 1516096"/>
                <a:gd name="connsiteY904" fmla="*/ 208582 h 1476608"/>
                <a:gd name="connsiteX905" fmla="*/ 100818 w 1516096"/>
                <a:gd name="connsiteY905" fmla="*/ 209160 h 1476608"/>
                <a:gd name="connsiteX906" fmla="*/ 104853 w 1516096"/>
                <a:gd name="connsiteY906" fmla="*/ 193567 h 1476608"/>
                <a:gd name="connsiteX907" fmla="*/ 108311 w 1516096"/>
                <a:gd name="connsiteY907" fmla="*/ 186637 h 1476608"/>
                <a:gd name="connsiteX908" fmla="*/ 108887 w 1516096"/>
                <a:gd name="connsiteY908" fmla="*/ 180862 h 1476608"/>
                <a:gd name="connsiteX909" fmla="*/ 108311 w 1516096"/>
                <a:gd name="connsiteY909" fmla="*/ 170466 h 1476608"/>
                <a:gd name="connsiteX910" fmla="*/ 107734 w 1516096"/>
                <a:gd name="connsiteY910" fmla="*/ 164691 h 1476608"/>
                <a:gd name="connsiteX911" fmla="*/ 88139 w 1516096"/>
                <a:gd name="connsiteY911" fmla="*/ 148521 h 1476608"/>
                <a:gd name="connsiteX912" fmla="*/ 86410 w 1516096"/>
                <a:gd name="connsiteY912" fmla="*/ 145056 h 1476608"/>
                <a:gd name="connsiteX913" fmla="*/ 92749 w 1516096"/>
                <a:gd name="connsiteY913" fmla="*/ 134661 h 1476608"/>
                <a:gd name="connsiteX914" fmla="*/ 92749 w 1516096"/>
                <a:gd name="connsiteY914" fmla="*/ 134084 h 1476608"/>
                <a:gd name="connsiteX915" fmla="*/ 99666 w 1516096"/>
                <a:gd name="connsiteY915" fmla="*/ 120223 h 1476608"/>
                <a:gd name="connsiteX916" fmla="*/ 100818 w 1516096"/>
                <a:gd name="connsiteY916" fmla="*/ 114448 h 1476608"/>
                <a:gd name="connsiteX917" fmla="*/ 107734 w 1516096"/>
                <a:gd name="connsiteY917" fmla="*/ 90192 h 1476608"/>
                <a:gd name="connsiteX918" fmla="*/ 108887 w 1516096"/>
                <a:gd name="connsiteY918" fmla="*/ 84995 h 1476608"/>
                <a:gd name="connsiteX919" fmla="*/ 111768 w 1516096"/>
                <a:gd name="connsiteY919" fmla="*/ 68247 h 1476608"/>
                <a:gd name="connsiteX920" fmla="*/ 116379 w 1516096"/>
                <a:gd name="connsiteY920" fmla="*/ 61317 h 1476608"/>
                <a:gd name="connsiteX921" fmla="*/ 115803 w 1516096"/>
                <a:gd name="connsiteY921" fmla="*/ 61895 h 1476608"/>
                <a:gd name="connsiteX922" fmla="*/ 122718 w 1516096"/>
                <a:gd name="connsiteY922" fmla="*/ 53810 h 1476608"/>
                <a:gd name="connsiteX923" fmla="*/ 129634 w 1516096"/>
                <a:gd name="connsiteY923" fmla="*/ 45724 h 1476608"/>
                <a:gd name="connsiteX924" fmla="*/ 138279 w 1516096"/>
                <a:gd name="connsiteY924" fmla="*/ 38794 h 1476608"/>
                <a:gd name="connsiteX925" fmla="*/ 137703 w 1516096"/>
                <a:gd name="connsiteY925" fmla="*/ 39372 h 1476608"/>
                <a:gd name="connsiteX926" fmla="*/ 152111 w 1516096"/>
                <a:gd name="connsiteY926" fmla="*/ 31287 h 1476608"/>
                <a:gd name="connsiteX927" fmla="*/ 152687 w 1516096"/>
                <a:gd name="connsiteY927" fmla="*/ 31287 h 1476608"/>
                <a:gd name="connsiteX928" fmla="*/ 167095 w 1516096"/>
                <a:gd name="connsiteY928" fmla="*/ 23779 h 1476608"/>
                <a:gd name="connsiteX929" fmla="*/ 167095 w 1516096"/>
                <a:gd name="connsiteY929" fmla="*/ 24356 h 1476608"/>
                <a:gd name="connsiteX930" fmla="*/ 183809 w 1516096"/>
                <a:gd name="connsiteY930" fmla="*/ 12228 h 1476608"/>
                <a:gd name="connsiteX931" fmla="*/ 198217 w 1516096"/>
                <a:gd name="connsiteY931" fmla="*/ 8763 h 1476608"/>
                <a:gd name="connsiteX932" fmla="*/ 228186 w 1516096"/>
                <a:gd name="connsiteY932" fmla="*/ 9918 h 1476608"/>
                <a:gd name="connsiteX933" fmla="*/ 262765 w 1516096"/>
                <a:gd name="connsiteY933" fmla="*/ 9918 h 1476608"/>
                <a:gd name="connsiteX934" fmla="*/ 270833 w 1516096"/>
                <a:gd name="connsiteY934" fmla="*/ 5876 h 1476608"/>
                <a:gd name="connsiteX935" fmla="*/ 283513 w 1516096"/>
                <a:gd name="connsiteY935" fmla="*/ 4143 h 1476608"/>
                <a:gd name="connsiteX936" fmla="*/ 291581 w 1516096"/>
                <a:gd name="connsiteY936" fmla="*/ 2988 h 1476608"/>
                <a:gd name="connsiteX937" fmla="*/ 304260 w 1516096"/>
                <a:gd name="connsiteY937" fmla="*/ 1833 h 1476608"/>
                <a:gd name="connsiteX938" fmla="*/ 308871 w 1516096"/>
                <a:gd name="connsiteY938" fmla="*/ 2988 h 1476608"/>
                <a:gd name="connsiteX939" fmla="*/ 358434 w 1516096"/>
                <a:gd name="connsiteY939" fmla="*/ 2411 h 1476608"/>
                <a:gd name="connsiteX940" fmla="*/ 363045 w 1516096"/>
                <a:gd name="connsiteY940" fmla="*/ 1833 h 1476608"/>
                <a:gd name="connsiteX941" fmla="*/ 376877 w 1516096"/>
                <a:gd name="connsiteY941" fmla="*/ 1833 h 1476608"/>
                <a:gd name="connsiteX942" fmla="*/ 390132 w 1516096"/>
                <a:gd name="connsiteY942" fmla="*/ 4143 h 1476608"/>
                <a:gd name="connsiteX943" fmla="*/ 413185 w 1516096"/>
                <a:gd name="connsiteY943" fmla="*/ 9341 h 1476608"/>
                <a:gd name="connsiteX944" fmla="*/ 425288 w 1516096"/>
                <a:gd name="connsiteY944" fmla="*/ 16849 h 1476608"/>
                <a:gd name="connsiteX945" fmla="*/ 493870 w 1516096"/>
                <a:gd name="connsiteY945" fmla="*/ 17426 h 1476608"/>
                <a:gd name="connsiteX946" fmla="*/ 522110 w 1516096"/>
                <a:gd name="connsiteY946" fmla="*/ 15116 h 1476608"/>
                <a:gd name="connsiteX947" fmla="*/ 566487 w 1516096"/>
                <a:gd name="connsiteY947" fmla="*/ 9341 h 1476608"/>
                <a:gd name="connsiteX948" fmla="*/ 566487 w 1516096"/>
                <a:gd name="connsiteY948" fmla="*/ 9918 h 1476608"/>
                <a:gd name="connsiteX949" fmla="*/ 594726 w 1516096"/>
                <a:gd name="connsiteY949" fmla="*/ 101 h 14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</a:cxnLst>
              <a:rect l="l" t="t" r="r" b="b"/>
              <a:pathLst>
                <a:path w="1516096" h="1476608">
                  <a:moveTo>
                    <a:pt x="602940" y="1432893"/>
                  </a:moveTo>
                  <a:lnTo>
                    <a:pt x="602558" y="1433079"/>
                  </a:lnTo>
                  <a:lnTo>
                    <a:pt x="601828" y="1433970"/>
                  </a:lnTo>
                  <a:lnTo>
                    <a:pt x="602140" y="1433799"/>
                  </a:lnTo>
                  <a:lnTo>
                    <a:pt x="602170" y="1433890"/>
                  </a:lnTo>
                  <a:lnTo>
                    <a:pt x="602681" y="1433301"/>
                  </a:lnTo>
                  <a:close/>
                  <a:moveTo>
                    <a:pt x="559119" y="1404914"/>
                  </a:moveTo>
                  <a:lnTo>
                    <a:pt x="558477" y="1405223"/>
                  </a:lnTo>
                  <a:lnTo>
                    <a:pt x="559119" y="1405827"/>
                  </a:lnTo>
                  <a:close/>
                  <a:moveTo>
                    <a:pt x="640058" y="1394036"/>
                  </a:moveTo>
                  <a:lnTo>
                    <a:pt x="641425" y="1394860"/>
                  </a:lnTo>
                  <a:lnTo>
                    <a:pt x="642268" y="1394036"/>
                  </a:lnTo>
                  <a:close/>
                  <a:moveTo>
                    <a:pt x="593753" y="1393049"/>
                  </a:moveTo>
                  <a:lnTo>
                    <a:pt x="593723" y="1393142"/>
                  </a:lnTo>
                  <a:lnTo>
                    <a:pt x="593752" y="1393116"/>
                  </a:lnTo>
                  <a:lnTo>
                    <a:pt x="593481" y="1394036"/>
                  </a:lnTo>
                  <a:lnTo>
                    <a:pt x="594111" y="1394141"/>
                  </a:lnTo>
                  <a:lnTo>
                    <a:pt x="593769" y="1393099"/>
                  </a:lnTo>
                  <a:lnTo>
                    <a:pt x="593752" y="1393116"/>
                  </a:lnTo>
                  <a:lnTo>
                    <a:pt x="593762" y="1393079"/>
                  </a:lnTo>
                  <a:close/>
                  <a:moveTo>
                    <a:pt x="542292" y="1337542"/>
                  </a:moveTo>
                  <a:lnTo>
                    <a:pt x="541527" y="1338597"/>
                  </a:lnTo>
                  <a:lnTo>
                    <a:pt x="539429" y="1341489"/>
                  </a:lnTo>
                  <a:lnTo>
                    <a:pt x="538854" y="1342067"/>
                  </a:lnTo>
                  <a:cubicBezTo>
                    <a:pt x="538854" y="1342067"/>
                    <a:pt x="540004" y="1340912"/>
                    <a:pt x="539429" y="1341490"/>
                  </a:cubicBezTo>
                  <a:lnTo>
                    <a:pt x="539429" y="1341489"/>
                  </a:lnTo>
                  <a:lnTo>
                    <a:pt x="540579" y="1340335"/>
                  </a:lnTo>
                  <a:lnTo>
                    <a:pt x="543095" y="1338145"/>
                  </a:lnTo>
                  <a:lnTo>
                    <a:pt x="543050" y="1338139"/>
                  </a:lnTo>
                  <a:lnTo>
                    <a:pt x="542449" y="1337666"/>
                  </a:lnTo>
                  <a:close/>
                  <a:moveTo>
                    <a:pt x="567447" y="1293416"/>
                  </a:moveTo>
                  <a:lnTo>
                    <a:pt x="564910" y="1293590"/>
                  </a:lnTo>
                  <a:lnTo>
                    <a:pt x="566548" y="1294479"/>
                  </a:lnTo>
                  <a:close/>
                  <a:moveTo>
                    <a:pt x="624165" y="1172671"/>
                  </a:moveTo>
                  <a:cubicBezTo>
                    <a:pt x="647751" y="1170936"/>
                    <a:pt x="665585" y="1188871"/>
                    <a:pt x="688597" y="1190028"/>
                  </a:cubicBezTo>
                  <a:cubicBezTo>
                    <a:pt x="695500" y="1192921"/>
                    <a:pt x="700678" y="1196392"/>
                    <a:pt x="702404" y="1204492"/>
                  </a:cubicBezTo>
                  <a:cubicBezTo>
                    <a:pt x="702404" y="1207964"/>
                    <a:pt x="701828" y="1211435"/>
                    <a:pt x="700678" y="1214906"/>
                  </a:cubicBezTo>
                  <a:cubicBezTo>
                    <a:pt x="683994" y="1232263"/>
                    <a:pt x="711033" y="1242677"/>
                    <a:pt x="707006" y="1257719"/>
                  </a:cubicBezTo>
                  <a:cubicBezTo>
                    <a:pt x="700678" y="1272762"/>
                    <a:pt x="682844" y="1264662"/>
                    <a:pt x="672489" y="1272762"/>
                  </a:cubicBezTo>
                  <a:cubicBezTo>
                    <a:pt x="676516" y="1283176"/>
                    <a:pt x="685145" y="1277390"/>
                    <a:pt x="690898" y="1279126"/>
                  </a:cubicBezTo>
                  <a:cubicBezTo>
                    <a:pt x="696651" y="1281440"/>
                    <a:pt x="704130" y="1282019"/>
                    <a:pt x="705280" y="1288962"/>
                  </a:cubicBezTo>
                  <a:cubicBezTo>
                    <a:pt x="706431" y="1295904"/>
                    <a:pt x="700103" y="1299954"/>
                    <a:pt x="694350" y="1302269"/>
                  </a:cubicBezTo>
                  <a:cubicBezTo>
                    <a:pt x="671698" y="1311381"/>
                    <a:pt x="649046" y="1324480"/>
                    <a:pt x="626779" y="1309395"/>
                  </a:cubicBezTo>
                  <a:lnTo>
                    <a:pt x="621342" y="1304663"/>
                  </a:lnTo>
                  <a:lnTo>
                    <a:pt x="621657" y="1313195"/>
                  </a:lnTo>
                  <a:lnTo>
                    <a:pt x="621345" y="1314423"/>
                  </a:lnTo>
                  <a:lnTo>
                    <a:pt x="636281" y="1315309"/>
                  </a:lnTo>
                  <a:cubicBezTo>
                    <a:pt x="641859" y="1316840"/>
                    <a:pt x="646377" y="1320632"/>
                    <a:pt x="648354" y="1329965"/>
                  </a:cubicBezTo>
                  <a:cubicBezTo>
                    <a:pt x="649483" y="1335216"/>
                    <a:pt x="657389" y="1334632"/>
                    <a:pt x="659649" y="1337549"/>
                  </a:cubicBezTo>
                  <a:cubicBezTo>
                    <a:pt x="662473" y="1341049"/>
                    <a:pt x="661766" y="1342361"/>
                    <a:pt x="660001" y="1343018"/>
                  </a:cubicBezTo>
                  <a:lnTo>
                    <a:pt x="655576" y="1344147"/>
                  </a:lnTo>
                  <a:lnTo>
                    <a:pt x="663059" y="1349573"/>
                  </a:lnTo>
                  <a:lnTo>
                    <a:pt x="664270" y="1351833"/>
                  </a:lnTo>
                  <a:lnTo>
                    <a:pt x="683653" y="1350674"/>
                  </a:lnTo>
                  <a:cubicBezTo>
                    <a:pt x="698054" y="1348396"/>
                    <a:pt x="701655" y="1347484"/>
                    <a:pt x="707082" y="1355631"/>
                  </a:cubicBezTo>
                  <a:lnTo>
                    <a:pt x="712362" y="1364927"/>
                  </a:lnTo>
                  <a:lnTo>
                    <a:pt x="717111" y="1364587"/>
                  </a:lnTo>
                  <a:cubicBezTo>
                    <a:pt x="719986" y="1365164"/>
                    <a:pt x="722861" y="1366319"/>
                    <a:pt x="725161" y="1367474"/>
                  </a:cubicBezTo>
                  <a:cubicBezTo>
                    <a:pt x="728036" y="1368629"/>
                    <a:pt x="729761" y="1367474"/>
                    <a:pt x="730336" y="1364587"/>
                  </a:cubicBezTo>
                  <a:cubicBezTo>
                    <a:pt x="759087" y="1366319"/>
                    <a:pt x="787838" y="1365741"/>
                    <a:pt x="802214" y="1397500"/>
                  </a:cubicBezTo>
                  <a:cubicBezTo>
                    <a:pt x="805664" y="1400387"/>
                    <a:pt x="809114" y="1402697"/>
                    <a:pt x="812564" y="1405584"/>
                  </a:cubicBezTo>
                  <a:cubicBezTo>
                    <a:pt x="815439" y="1409049"/>
                    <a:pt x="818889" y="1411358"/>
                    <a:pt x="822340" y="1414246"/>
                  </a:cubicBezTo>
                  <a:cubicBezTo>
                    <a:pt x="824065" y="1416555"/>
                    <a:pt x="825790" y="1419442"/>
                    <a:pt x="825790" y="1422330"/>
                  </a:cubicBezTo>
                  <a:cubicBezTo>
                    <a:pt x="825215" y="1428681"/>
                    <a:pt x="821189" y="1433301"/>
                    <a:pt x="816589" y="1436765"/>
                  </a:cubicBezTo>
                  <a:cubicBezTo>
                    <a:pt x="835565" y="1467947"/>
                    <a:pt x="835565" y="1467947"/>
                    <a:pt x="807389" y="1471411"/>
                  </a:cubicBezTo>
                  <a:cubicBezTo>
                    <a:pt x="795889" y="1470834"/>
                    <a:pt x="784388" y="1469679"/>
                    <a:pt x="772888" y="1469101"/>
                  </a:cubicBezTo>
                  <a:cubicBezTo>
                    <a:pt x="759662" y="1460440"/>
                    <a:pt x="747012" y="1461595"/>
                    <a:pt x="733786" y="1469101"/>
                  </a:cubicBezTo>
                  <a:cubicBezTo>
                    <a:pt x="714811" y="1469679"/>
                    <a:pt x="695260" y="1467947"/>
                    <a:pt x="677434" y="1476608"/>
                  </a:cubicBezTo>
                  <a:lnTo>
                    <a:pt x="676505" y="1471478"/>
                  </a:lnTo>
                  <a:lnTo>
                    <a:pt x="640537" y="1470323"/>
                  </a:lnTo>
                  <a:cubicBezTo>
                    <a:pt x="633581" y="1462701"/>
                    <a:pt x="621409" y="1466805"/>
                    <a:pt x="615033" y="1458010"/>
                  </a:cubicBezTo>
                  <a:lnTo>
                    <a:pt x="616179" y="1456886"/>
                  </a:lnTo>
                  <a:lnTo>
                    <a:pt x="614757" y="1456975"/>
                  </a:lnTo>
                  <a:lnTo>
                    <a:pt x="611881" y="1456975"/>
                  </a:lnTo>
                  <a:lnTo>
                    <a:pt x="609581" y="1455243"/>
                  </a:lnTo>
                  <a:lnTo>
                    <a:pt x="608900" y="1454659"/>
                  </a:lnTo>
                  <a:lnTo>
                    <a:pt x="609392" y="1456180"/>
                  </a:lnTo>
                  <a:cubicBezTo>
                    <a:pt x="604929" y="1455591"/>
                    <a:pt x="601024" y="1455001"/>
                    <a:pt x="597120" y="1454413"/>
                  </a:cubicBezTo>
                  <a:cubicBezTo>
                    <a:pt x="594888" y="1450879"/>
                    <a:pt x="592099" y="1449112"/>
                    <a:pt x="588194" y="1448523"/>
                  </a:cubicBezTo>
                  <a:cubicBezTo>
                    <a:pt x="588194" y="1446756"/>
                    <a:pt x="587636" y="1444400"/>
                    <a:pt x="587078" y="1442044"/>
                  </a:cubicBezTo>
                  <a:lnTo>
                    <a:pt x="587844" y="1441625"/>
                  </a:lnTo>
                  <a:lnTo>
                    <a:pt x="586581" y="1441385"/>
                  </a:lnTo>
                  <a:lnTo>
                    <a:pt x="586206" y="1440676"/>
                  </a:lnTo>
                  <a:lnTo>
                    <a:pt x="581993" y="1440297"/>
                  </a:lnTo>
                  <a:cubicBezTo>
                    <a:pt x="579647" y="1437397"/>
                    <a:pt x="577301" y="1434497"/>
                    <a:pt x="575541" y="1432176"/>
                  </a:cubicBezTo>
                  <a:cubicBezTo>
                    <a:pt x="573782" y="1418836"/>
                    <a:pt x="573782" y="1418836"/>
                    <a:pt x="559119" y="1417096"/>
                  </a:cubicBezTo>
                  <a:lnTo>
                    <a:pt x="559119" y="1415891"/>
                  </a:lnTo>
                  <a:lnTo>
                    <a:pt x="557830" y="1417710"/>
                  </a:lnTo>
                  <a:cubicBezTo>
                    <a:pt x="554954" y="1420020"/>
                    <a:pt x="552079" y="1422330"/>
                    <a:pt x="549204" y="1424062"/>
                  </a:cubicBezTo>
                  <a:cubicBezTo>
                    <a:pt x="540004" y="1424639"/>
                    <a:pt x="530804" y="1425217"/>
                    <a:pt x="521603" y="1425217"/>
                  </a:cubicBezTo>
                  <a:cubicBezTo>
                    <a:pt x="521028" y="1423484"/>
                    <a:pt x="520453" y="1421752"/>
                    <a:pt x="519878" y="1420020"/>
                  </a:cubicBezTo>
                  <a:cubicBezTo>
                    <a:pt x="512978" y="1418865"/>
                    <a:pt x="506078" y="1418287"/>
                    <a:pt x="499177" y="1417710"/>
                  </a:cubicBezTo>
                  <a:cubicBezTo>
                    <a:pt x="498027" y="1417710"/>
                    <a:pt x="496302" y="1417710"/>
                    <a:pt x="495152" y="1417710"/>
                  </a:cubicBezTo>
                  <a:cubicBezTo>
                    <a:pt x="491702" y="1416555"/>
                    <a:pt x="487677" y="1414823"/>
                    <a:pt x="483652" y="1414823"/>
                  </a:cubicBezTo>
                  <a:cubicBezTo>
                    <a:pt x="480777" y="1414246"/>
                    <a:pt x="479052" y="1413668"/>
                    <a:pt x="477326" y="1411358"/>
                  </a:cubicBezTo>
                  <a:lnTo>
                    <a:pt x="462147" y="1382003"/>
                  </a:lnTo>
                  <a:lnTo>
                    <a:pt x="461934" y="1382110"/>
                  </a:lnTo>
                  <a:cubicBezTo>
                    <a:pt x="451003" y="1371696"/>
                    <a:pt x="438347" y="1365332"/>
                    <a:pt x="422814" y="1367067"/>
                  </a:cubicBezTo>
                  <a:cubicBezTo>
                    <a:pt x="412459" y="1368224"/>
                    <a:pt x="402104" y="1372853"/>
                    <a:pt x="402104" y="1384424"/>
                  </a:cubicBezTo>
                  <a:cubicBezTo>
                    <a:pt x="401528" y="1400045"/>
                    <a:pt x="391749" y="1398309"/>
                    <a:pt x="381969" y="1398309"/>
                  </a:cubicBezTo>
                  <a:cubicBezTo>
                    <a:pt x="383120" y="1392524"/>
                    <a:pt x="386571" y="1387317"/>
                    <a:pt x="383695" y="1380952"/>
                  </a:cubicBezTo>
                  <a:cubicBezTo>
                    <a:pt x="380818" y="1376903"/>
                    <a:pt x="379668" y="1369381"/>
                    <a:pt x="373340" y="1373431"/>
                  </a:cubicBezTo>
                  <a:cubicBezTo>
                    <a:pt x="359533" y="1382688"/>
                    <a:pt x="350904" y="1376903"/>
                    <a:pt x="343425" y="1365332"/>
                  </a:cubicBezTo>
                  <a:cubicBezTo>
                    <a:pt x="339973" y="1360125"/>
                    <a:pt x="336521" y="1354917"/>
                    <a:pt x="334220" y="1349710"/>
                  </a:cubicBezTo>
                  <a:cubicBezTo>
                    <a:pt x="333070" y="1348553"/>
                    <a:pt x="335946" y="1345661"/>
                    <a:pt x="337097" y="1343925"/>
                  </a:cubicBezTo>
                  <a:cubicBezTo>
                    <a:pt x="337672" y="1343346"/>
                    <a:pt x="339973" y="1342768"/>
                    <a:pt x="340548" y="1343346"/>
                  </a:cubicBezTo>
                  <a:cubicBezTo>
                    <a:pt x="343425" y="1345082"/>
                    <a:pt x="346301" y="1347975"/>
                    <a:pt x="349753" y="1349132"/>
                  </a:cubicBezTo>
                  <a:cubicBezTo>
                    <a:pt x="350904" y="1349710"/>
                    <a:pt x="354930" y="1348553"/>
                    <a:pt x="356081" y="1347975"/>
                  </a:cubicBezTo>
                  <a:cubicBezTo>
                    <a:pt x="356656" y="1344503"/>
                    <a:pt x="357807" y="1340453"/>
                    <a:pt x="356656" y="1337561"/>
                  </a:cubicBezTo>
                  <a:cubicBezTo>
                    <a:pt x="355506" y="1332353"/>
                    <a:pt x="350328" y="1331197"/>
                    <a:pt x="345151" y="1330039"/>
                  </a:cubicBezTo>
                  <a:cubicBezTo>
                    <a:pt x="337672" y="1327725"/>
                    <a:pt x="333070" y="1323097"/>
                    <a:pt x="329618" y="1315575"/>
                  </a:cubicBezTo>
                  <a:cubicBezTo>
                    <a:pt x="327892" y="1316733"/>
                    <a:pt x="325591" y="1317889"/>
                    <a:pt x="323290" y="1318468"/>
                  </a:cubicBezTo>
                  <a:cubicBezTo>
                    <a:pt x="312934" y="1319625"/>
                    <a:pt x="310058" y="1316733"/>
                    <a:pt x="314660" y="1309211"/>
                  </a:cubicBezTo>
                  <a:cubicBezTo>
                    <a:pt x="319838" y="1302269"/>
                    <a:pt x="316386" y="1298797"/>
                    <a:pt x="314660" y="1293590"/>
                  </a:cubicBezTo>
                  <a:cubicBezTo>
                    <a:pt x="320988" y="1292433"/>
                    <a:pt x="327317" y="1290697"/>
                    <a:pt x="328467" y="1283754"/>
                  </a:cubicBezTo>
                  <a:cubicBezTo>
                    <a:pt x="331344" y="1262348"/>
                    <a:pt x="334220" y="1240941"/>
                    <a:pt x="337097" y="1218956"/>
                  </a:cubicBezTo>
                  <a:lnTo>
                    <a:pt x="337097" y="1204492"/>
                  </a:lnTo>
                  <a:cubicBezTo>
                    <a:pt x="341699" y="1204492"/>
                    <a:pt x="346877" y="1205071"/>
                    <a:pt x="351479" y="1204492"/>
                  </a:cubicBezTo>
                  <a:cubicBezTo>
                    <a:pt x="369313" y="1201021"/>
                    <a:pt x="384845" y="1201021"/>
                    <a:pt x="392324" y="1221849"/>
                  </a:cubicBezTo>
                  <a:cubicBezTo>
                    <a:pt x="394050" y="1227635"/>
                    <a:pt x="404405" y="1226477"/>
                    <a:pt x="407281" y="1221849"/>
                  </a:cubicBezTo>
                  <a:cubicBezTo>
                    <a:pt x="416486" y="1208542"/>
                    <a:pt x="424540" y="1195814"/>
                    <a:pt x="433170" y="1182507"/>
                  </a:cubicBezTo>
                  <a:cubicBezTo>
                    <a:pt x="469413" y="1184821"/>
                    <a:pt x="505656" y="1189449"/>
                    <a:pt x="539022" y="1203913"/>
                  </a:cubicBezTo>
                  <a:cubicBezTo>
                    <a:pt x="548227" y="1207964"/>
                    <a:pt x="556856" y="1211435"/>
                    <a:pt x="570663" y="1212592"/>
                  </a:cubicBezTo>
                  <a:cubicBezTo>
                    <a:pt x="560883" y="1205649"/>
                    <a:pt x="551679" y="1201021"/>
                    <a:pt x="556856" y="1190607"/>
                  </a:cubicBezTo>
                  <a:cubicBezTo>
                    <a:pt x="561458" y="1180192"/>
                    <a:pt x="571814" y="1176143"/>
                    <a:pt x="581594" y="1180192"/>
                  </a:cubicBezTo>
                  <a:cubicBezTo>
                    <a:pt x="597701" y="1187135"/>
                    <a:pt x="611508" y="1185400"/>
                    <a:pt x="624165" y="1172671"/>
                  </a:cubicBezTo>
                  <a:close/>
                  <a:moveTo>
                    <a:pt x="808785" y="1035837"/>
                  </a:moveTo>
                  <a:lnTo>
                    <a:pt x="804872" y="1041229"/>
                  </a:lnTo>
                  <a:cubicBezTo>
                    <a:pt x="803755" y="1042094"/>
                    <a:pt x="802477" y="1042634"/>
                    <a:pt x="800938" y="1042670"/>
                  </a:cubicBezTo>
                  <a:lnTo>
                    <a:pt x="798929" y="1042091"/>
                  </a:lnTo>
                  <a:lnTo>
                    <a:pt x="811344" y="1055356"/>
                  </a:lnTo>
                  <a:cubicBezTo>
                    <a:pt x="817219" y="1060550"/>
                    <a:pt x="824327" y="1063580"/>
                    <a:pt x="835351" y="1060117"/>
                  </a:cubicBezTo>
                  <a:cubicBezTo>
                    <a:pt x="826358" y="1060117"/>
                    <a:pt x="820121" y="1057376"/>
                    <a:pt x="815841" y="1052759"/>
                  </a:cubicBezTo>
                  <a:close/>
                  <a:moveTo>
                    <a:pt x="696701" y="1032520"/>
                  </a:moveTo>
                  <a:lnTo>
                    <a:pt x="695111" y="1032939"/>
                  </a:lnTo>
                  <a:cubicBezTo>
                    <a:pt x="693311" y="1034021"/>
                    <a:pt x="691438" y="1035606"/>
                    <a:pt x="690573" y="1037048"/>
                  </a:cubicBezTo>
                  <a:cubicBezTo>
                    <a:pt x="689709" y="1038778"/>
                    <a:pt x="689997" y="1040508"/>
                    <a:pt x="690934" y="1042022"/>
                  </a:cubicBezTo>
                  <a:lnTo>
                    <a:pt x="692989" y="1043800"/>
                  </a:lnTo>
                  <a:lnTo>
                    <a:pt x="694631" y="1035488"/>
                  </a:lnTo>
                  <a:close/>
                  <a:moveTo>
                    <a:pt x="1173841" y="1030016"/>
                  </a:moveTo>
                  <a:lnTo>
                    <a:pt x="1169661" y="1030615"/>
                  </a:lnTo>
                  <a:lnTo>
                    <a:pt x="1174607" y="1030299"/>
                  </a:lnTo>
                  <a:close/>
                  <a:moveTo>
                    <a:pt x="814337" y="938012"/>
                  </a:moveTo>
                  <a:lnTo>
                    <a:pt x="807994" y="939132"/>
                  </a:lnTo>
                  <a:cubicBezTo>
                    <a:pt x="803383" y="939132"/>
                    <a:pt x="809147" y="937402"/>
                    <a:pt x="804536" y="939132"/>
                  </a:cubicBezTo>
                  <a:cubicBezTo>
                    <a:pt x="803959" y="939708"/>
                    <a:pt x="806841" y="939132"/>
                    <a:pt x="807994" y="939708"/>
                  </a:cubicBezTo>
                  <a:cubicBezTo>
                    <a:pt x="811453" y="938555"/>
                    <a:pt x="812030" y="946628"/>
                    <a:pt x="816641" y="942015"/>
                  </a:cubicBezTo>
                  <a:lnTo>
                    <a:pt x="815611" y="938922"/>
                  </a:lnTo>
                  <a:close/>
                  <a:moveTo>
                    <a:pt x="1268692" y="907402"/>
                  </a:moveTo>
                  <a:lnTo>
                    <a:pt x="1268234" y="908392"/>
                  </a:lnTo>
                  <a:lnTo>
                    <a:pt x="1269183" y="907954"/>
                  </a:lnTo>
                  <a:close/>
                  <a:moveTo>
                    <a:pt x="641491" y="904342"/>
                  </a:moveTo>
                  <a:cubicBezTo>
                    <a:pt x="642067" y="904414"/>
                    <a:pt x="642930" y="904989"/>
                    <a:pt x="641779" y="907289"/>
                  </a:cubicBezTo>
                  <a:lnTo>
                    <a:pt x="641435" y="907418"/>
                  </a:lnTo>
                  <a:lnTo>
                    <a:pt x="643819" y="907418"/>
                  </a:lnTo>
                  <a:lnTo>
                    <a:pt x="642930" y="904414"/>
                  </a:lnTo>
                  <a:cubicBezTo>
                    <a:pt x="640628" y="904701"/>
                    <a:pt x="640916" y="904270"/>
                    <a:pt x="641491" y="904342"/>
                  </a:cubicBezTo>
                  <a:close/>
                  <a:moveTo>
                    <a:pt x="1161541" y="887053"/>
                  </a:moveTo>
                  <a:cubicBezTo>
                    <a:pt x="1160389" y="887053"/>
                    <a:pt x="1159238" y="887633"/>
                    <a:pt x="1158086" y="888214"/>
                  </a:cubicBezTo>
                  <a:cubicBezTo>
                    <a:pt x="1146859" y="897352"/>
                    <a:pt x="1145995" y="912692"/>
                    <a:pt x="1139707" y="924931"/>
                  </a:cubicBezTo>
                  <a:lnTo>
                    <a:pt x="1135475" y="930225"/>
                  </a:lnTo>
                  <a:lnTo>
                    <a:pt x="1144611" y="920523"/>
                  </a:lnTo>
                  <a:cubicBezTo>
                    <a:pt x="1158236" y="909108"/>
                    <a:pt x="1166904" y="916033"/>
                    <a:pt x="1201575" y="943734"/>
                  </a:cubicBezTo>
                  <a:cubicBezTo>
                    <a:pt x="1204464" y="943157"/>
                    <a:pt x="1206775" y="942579"/>
                    <a:pt x="1208509" y="941425"/>
                  </a:cubicBezTo>
                  <a:cubicBezTo>
                    <a:pt x="1210821" y="938540"/>
                    <a:pt x="1211831" y="935222"/>
                    <a:pt x="1212915" y="931975"/>
                  </a:cubicBezTo>
                  <a:lnTo>
                    <a:pt x="1216077" y="926084"/>
                  </a:lnTo>
                  <a:lnTo>
                    <a:pt x="1209330" y="926509"/>
                  </a:lnTo>
                  <a:cubicBezTo>
                    <a:pt x="1200693" y="922447"/>
                    <a:pt x="1192633" y="918385"/>
                    <a:pt x="1183420" y="919546"/>
                  </a:cubicBezTo>
                  <a:cubicBezTo>
                    <a:pt x="1170753" y="912583"/>
                    <a:pt x="1150026" y="912583"/>
                    <a:pt x="1159238" y="888794"/>
                  </a:cubicBezTo>
                  <a:cubicBezTo>
                    <a:pt x="1162693" y="886473"/>
                    <a:pt x="1157511" y="889954"/>
                    <a:pt x="1161541" y="887053"/>
                  </a:cubicBezTo>
                  <a:close/>
                  <a:moveTo>
                    <a:pt x="1472995" y="817055"/>
                  </a:moveTo>
                  <a:cubicBezTo>
                    <a:pt x="1475026" y="817055"/>
                    <a:pt x="1476767" y="817629"/>
                    <a:pt x="1477347" y="819067"/>
                  </a:cubicBezTo>
                  <a:cubicBezTo>
                    <a:pt x="1481409" y="829413"/>
                    <a:pt x="1488373" y="829413"/>
                    <a:pt x="1496498" y="825389"/>
                  </a:cubicBezTo>
                  <a:cubicBezTo>
                    <a:pt x="1510427" y="829413"/>
                    <a:pt x="1510427" y="829413"/>
                    <a:pt x="1511587" y="847807"/>
                  </a:cubicBezTo>
                  <a:cubicBezTo>
                    <a:pt x="1509846" y="848382"/>
                    <a:pt x="1507525" y="851255"/>
                    <a:pt x="1505784" y="851255"/>
                  </a:cubicBezTo>
                  <a:cubicBezTo>
                    <a:pt x="1495918" y="849531"/>
                    <a:pt x="1487793" y="848956"/>
                    <a:pt x="1493016" y="862751"/>
                  </a:cubicBezTo>
                  <a:cubicBezTo>
                    <a:pt x="1496498" y="871373"/>
                    <a:pt x="1493597" y="873098"/>
                    <a:pt x="1484891" y="871373"/>
                  </a:cubicBezTo>
                  <a:cubicBezTo>
                    <a:pt x="1479088" y="870224"/>
                    <a:pt x="1472704" y="870224"/>
                    <a:pt x="1466901" y="869649"/>
                  </a:cubicBezTo>
                  <a:cubicBezTo>
                    <a:pt x="1459937" y="862177"/>
                    <a:pt x="1447750" y="879421"/>
                    <a:pt x="1442527" y="865051"/>
                  </a:cubicBezTo>
                  <a:cubicBezTo>
                    <a:pt x="1438464" y="854129"/>
                    <a:pt x="1446589" y="847232"/>
                    <a:pt x="1454713" y="842059"/>
                  </a:cubicBezTo>
                  <a:cubicBezTo>
                    <a:pt x="1461678" y="838035"/>
                    <a:pt x="1464579" y="832287"/>
                    <a:pt x="1466901" y="825389"/>
                  </a:cubicBezTo>
                  <a:lnTo>
                    <a:pt x="1466901" y="818492"/>
                  </a:lnTo>
                  <a:cubicBezTo>
                    <a:pt x="1468642" y="817629"/>
                    <a:pt x="1470963" y="817055"/>
                    <a:pt x="1472995" y="817055"/>
                  </a:cubicBezTo>
                  <a:close/>
                  <a:moveTo>
                    <a:pt x="1322757" y="727491"/>
                  </a:moveTo>
                  <a:lnTo>
                    <a:pt x="1334410" y="746333"/>
                  </a:lnTo>
                  <a:lnTo>
                    <a:pt x="1334776" y="747436"/>
                  </a:lnTo>
                  <a:lnTo>
                    <a:pt x="1335379" y="752130"/>
                  </a:lnTo>
                  <a:lnTo>
                    <a:pt x="1334848" y="770427"/>
                  </a:lnTo>
                  <a:cubicBezTo>
                    <a:pt x="1330242" y="787254"/>
                    <a:pt x="1314696" y="773909"/>
                    <a:pt x="1302605" y="772748"/>
                  </a:cubicBezTo>
                  <a:cubicBezTo>
                    <a:pt x="1304332" y="792476"/>
                    <a:pt x="1295696" y="813945"/>
                    <a:pt x="1319878" y="824969"/>
                  </a:cubicBezTo>
                  <a:lnTo>
                    <a:pt x="1321280" y="827894"/>
                  </a:lnTo>
                  <a:lnTo>
                    <a:pt x="1321189" y="826582"/>
                  </a:lnTo>
                  <a:lnTo>
                    <a:pt x="1321189" y="819079"/>
                  </a:lnTo>
                  <a:cubicBezTo>
                    <a:pt x="1323500" y="819079"/>
                    <a:pt x="1325812" y="819079"/>
                    <a:pt x="1328123" y="819079"/>
                  </a:cubicBezTo>
                  <a:lnTo>
                    <a:pt x="1331590" y="820233"/>
                  </a:lnTo>
                  <a:lnTo>
                    <a:pt x="1332169" y="823119"/>
                  </a:lnTo>
                  <a:lnTo>
                    <a:pt x="1332746" y="820233"/>
                  </a:lnTo>
                  <a:lnTo>
                    <a:pt x="1335635" y="819079"/>
                  </a:lnTo>
                  <a:cubicBezTo>
                    <a:pt x="1348348" y="816193"/>
                    <a:pt x="1354705" y="823119"/>
                    <a:pt x="1358171" y="834084"/>
                  </a:cubicBezTo>
                  <a:lnTo>
                    <a:pt x="1366650" y="842616"/>
                  </a:lnTo>
                  <a:lnTo>
                    <a:pt x="1359211" y="827541"/>
                  </a:lnTo>
                  <a:cubicBezTo>
                    <a:pt x="1354597" y="815435"/>
                    <a:pt x="1354597" y="802754"/>
                    <a:pt x="1359788" y="790649"/>
                  </a:cubicBezTo>
                  <a:lnTo>
                    <a:pt x="1361113" y="789427"/>
                  </a:lnTo>
                  <a:lnTo>
                    <a:pt x="1351492" y="791560"/>
                  </a:lnTo>
                  <a:cubicBezTo>
                    <a:pt x="1342693" y="790881"/>
                    <a:pt x="1341182" y="781307"/>
                    <a:pt x="1337727" y="770427"/>
                  </a:cubicBezTo>
                  <a:lnTo>
                    <a:pt x="1335379" y="752130"/>
                  </a:lnTo>
                  <a:lnTo>
                    <a:pt x="1335496" y="748089"/>
                  </a:lnTo>
                  <a:lnTo>
                    <a:pt x="1334410" y="746333"/>
                  </a:lnTo>
                  <a:lnTo>
                    <a:pt x="1331169" y="736565"/>
                  </a:lnTo>
                  <a:cubicBezTo>
                    <a:pt x="1329306" y="733184"/>
                    <a:pt x="1326643" y="730102"/>
                    <a:pt x="1322757" y="727491"/>
                  </a:cubicBezTo>
                  <a:close/>
                  <a:moveTo>
                    <a:pt x="1372345" y="721616"/>
                  </a:moveTo>
                  <a:cubicBezTo>
                    <a:pt x="1371985" y="722414"/>
                    <a:pt x="1371985" y="724009"/>
                    <a:pt x="1371697" y="725169"/>
                  </a:cubicBezTo>
                  <a:cubicBezTo>
                    <a:pt x="1356583" y="740836"/>
                    <a:pt x="1365760" y="757155"/>
                    <a:pt x="1369592" y="773147"/>
                  </a:cubicBezTo>
                  <a:lnTo>
                    <a:pt x="1370198" y="783205"/>
                  </a:lnTo>
                  <a:lnTo>
                    <a:pt x="1374857" y="782363"/>
                  </a:lnTo>
                  <a:cubicBezTo>
                    <a:pt x="1377380" y="782147"/>
                    <a:pt x="1379110" y="781714"/>
                    <a:pt x="1377668" y="779697"/>
                  </a:cubicBezTo>
                  <a:cubicBezTo>
                    <a:pt x="1366132" y="760963"/>
                    <a:pt x="1367430" y="751164"/>
                    <a:pt x="1374640" y="745472"/>
                  </a:cubicBezTo>
                  <a:lnTo>
                    <a:pt x="1388540" y="739613"/>
                  </a:lnTo>
                  <a:lnTo>
                    <a:pt x="1382079" y="733384"/>
                  </a:lnTo>
                  <a:cubicBezTo>
                    <a:pt x="1379578" y="730210"/>
                    <a:pt x="1377311" y="726620"/>
                    <a:pt x="1375152" y="722849"/>
                  </a:cubicBezTo>
                  <a:cubicBezTo>
                    <a:pt x="1373425" y="720818"/>
                    <a:pt x="1372705" y="720818"/>
                    <a:pt x="1372345" y="721616"/>
                  </a:cubicBezTo>
                  <a:close/>
                  <a:moveTo>
                    <a:pt x="1438405" y="677939"/>
                  </a:moveTo>
                  <a:lnTo>
                    <a:pt x="1437452" y="678226"/>
                  </a:lnTo>
                  <a:lnTo>
                    <a:pt x="1437208" y="679635"/>
                  </a:lnTo>
                  <a:close/>
                  <a:moveTo>
                    <a:pt x="1378535" y="476766"/>
                  </a:moveTo>
                  <a:cubicBezTo>
                    <a:pt x="1383126" y="477924"/>
                    <a:pt x="1388865" y="480820"/>
                    <a:pt x="1392882" y="479661"/>
                  </a:cubicBezTo>
                  <a:cubicBezTo>
                    <a:pt x="1402064" y="477345"/>
                    <a:pt x="1406655" y="480240"/>
                    <a:pt x="1408376" y="488927"/>
                  </a:cubicBezTo>
                  <a:cubicBezTo>
                    <a:pt x="1410098" y="495878"/>
                    <a:pt x="1415837" y="495298"/>
                    <a:pt x="1419854" y="492403"/>
                  </a:cubicBezTo>
                  <a:cubicBezTo>
                    <a:pt x="1428462" y="487190"/>
                    <a:pt x="1436496" y="481978"/>
                    <a:pt x="1445105" y="476766"/>
                  </a:cubicBezTo>
                  <a:cubicBezTo>
                    <a:pt x="1443383" y="484294"/>
                    <a:pt x="1452565" y="492982"/>
                    <a:pt x="1443383" y="499931"/>
                  </a:cubicBezTo>
                  <a:cubicBezTo>
                    <a:pt x="1433627" y="506882"/>
                    <a:pt x="1452565" y="516148"/>
                    <a:pt x="1442235" y="520202"/>
                  </a:cubicBezTo>
                  <a:cubicBezTo>
                    <a:pt x="1432479" y="524256"/>
                    <a:pt x="1435349" y="531206"/>
                    <a:pt x="1433053" y="537576"/>
                  </a:cubicBezTo>
                  <a:cubicBezTo>
                    <a:pt x="1431331" y="544526"/>
                    <a:pt x="1433627" y="549159"/>
                    <a:pt x="1441661" y="548580"/>
                  </a:cubicBezTo>
                  <a:cubicBezTo>
                    <a:pt x="1449409" y="547712"/>
                    <a:pt x="1451561" y="550318"/>
                    <a:pt x="1452063" y="554010"/>
                  </a:cubicBezTo>
                  <a:lnTo>
                    <a:pt x="1452514" y="564739"/>
                  </a:lnTo>
                  <a:lnTo>
                    <a:pt x="1459506" y="567013"/>
                  </a:lnTo>
                  <a:cubicBezTo>
                    <a:pt x="1461891" y="567440"/>
                    <a:pt x="1464275" y="566728"/>
                    <a:pt x="1466520" y="562452"/>
                  </a:cubicBezTo>
                  <a:cubicBezTo>
                    <a:pt x="1468764" y="557890"/>
                    <a:pt x="1470167" y="555753"/>
                    <a:pt x="1472131" y="556109"/>
                  </a:cubicBezTo>
                  <a:cubicBezTo>
                    <a:pt x="1473113" y="556287"/>
                    <a:pt x="1474235" y="557089"/>
                    <a:pt x="1475673" y="558523"/>
                  </a:cubicBezTo>
                  <a:lnTo>
                    <a:pt x="1480593" y="564143"/>
                  </a:lnTo>
                  <a:lnTo>
                    <a:pt x="1481489" y="563536"/>
                  </a:lnTo>
                  <a:cubicBezTo>
                    <a:pt x="1493025" y="564113"/>
                    <a:pt x="1490141" y="585440"/>
                    <a:pt x="1505138" y="580253"/>
                  </a:cubicBezTo>
                  <a:cubicBezTo>
                    <a:pt x="1511482" y="584288"/>
                    <a:pt x="1513789" y="590052"/>
                    <a:pt x="1511482" y="595816"/>
                  </a:cubicBezTo>
                  <a:cubicBezTo>
                    <a:pt x="1508598" y="603886"/>
                    <a:pt x="1509175" y="610227"/>
                    <a:pt x="1512636" y="617144"/>
                  </a:cubicBezTo>
                  <a:cubicBezTo>
                    <a:pt x="1509175" y="619450"/>
                    <a:pt x="1506291" y="622332"/>
                    <a:pt x="1508021" y="625790"/>
                  </a:cubicBezTo>
                  <a:cubicBezTo>
                    <a:pt x="1509752" y="630402"/>
                    <a:pt x="1514366" y="633284"/>
                    <a:pt x="1515520" y="637896"/>
                  </a:cubicBezTo>
                  <a:cubicBezTo>
                    <a:pt x="1516673" y="641931"/>
                    <a:pt x="1516097" y="647695"/>
                    <a:pt x="1513789" y="651730"/>
                  </a:cubicBezTo>
                  <a:cubicBezTo>
                    <a:pt x="1513212" y="654036"/>
                    <a:pt x="1507445" y="654036"/>
                    <a:pt x="1503984" y="654612"/>
                  </a:cubicBezTo>
                  <a:cubicBezTo>
                    <a:pt x="1499370" y="655188"/>
                    <a:pt x="1493601" y="655188"/>
                    <a:pt x="1493601" y="661529"/>
                  </a:cubicBezTo>
                  <a:cubicBezTo>
                    <a:pt x="1493601" y="665564"/>
                    <a:pt x="1499370" y="664411"/>
                    <a:pt x="1502253" y="665564"/>
                  </a:cubicBezTo>
                  <a:cubicBezTo>
                    <a:pt x="1507445" y="667870"/>
                    <a:pt x="1510329" y="671328"/>
                    <a:pt x="1508021" y="676516"/>
                  </a:cubicBezTo>
                  <a:cubicBezTo>
                    <a:pt x="1506291" y="681128"/>
                    <a:pt x="1503407" y="689198"/>
                    <a:pt x="1499370" y="685739"/>
                  </a:cubicBezTo>
                  <a:cubicBezTo>
                    <a:pt x="1484373" y="674211"/>
                    <a:pt x="1475145" y="688621"/>
                    <a:pt x="1468800" y="694386"/>
                  </a:cubicBezTo>
                  <a:cubicBezTo>
                    <a:pt x="1460148" y="701879"/>
                    <a:pt x="1453804" y="712831"/>
                    <a:pt x="1445729" y="721478"/>
                  </a:cubicBezTo>
                  <a:cubicBezTo>
                    <a:pt x="1441691" y="726089"/>
                    <a:pt x="1444575" y="730700"/>
                    <a:pt x="1445152" y="735312"/>
                  </a:cubicBezTo>
                  <a:cubicBezTo>
                    <a:pt x="1445729" y="740500"/>
                    <a:pt x="1445729" y="743958"/>
                    <a:pt x="1438807" y="746264"/>
                  </a:cubicBezTo>
                  <a:cubicBezTo>
                    <a:pt x="1424964" y="750299"/>
                    <a:pt x="1424964" y="751452"/>
                    <a:pt x="1430155" y="760098"/>
                  </a:cubicBezTo>
                  <a:cubicBezTo>
                    <a:pt x="1434770" y="766439"/>
                    <a:pt x="1438807" y="772203"/>
                    <a:pt x="1438807" y="779697"/>
                  </a:cubicBezTo>
                  <a:cubicBezTo>
                    <a:pt x="1425830" y="789640"/>
                    <a:pt x="1428101" y="803474"/>
                    <a:pt x="1427614" y="816579"/>
                  </a:cubicBezTo>
                  <a:lnTo>
                    <a:pt x="1426325" y="824473"/>
                  </a:lnTo>
                  <a:lnTo>
                    <a:pt x="1433757" y="822563"/>
                  </a:lnTo>
                  <a:cubicBezTo>
                    <a:pt x="1442397" y="823271"/>
                    <a:pt x="1443480" y="833614"/>
                    <a:pt x="1442613" y="842325"/>
                  </a:cubicBezTo>
                  <a:cubicBezTo>
                    <a:pt x="1441458" y="859165"/>
                    <a:pt x="1440880" y="876005"/>
                    <a:pt x="1438569" y="892844"/>
                  </a:cubicBezTo>
                  <a:cubicBezTo>
                    <a:pt x="1451280" y="892264"/>
                    <a:pt x="1451280" y="880069"/>
                    <a:pt x="1459369" y="877747"/>
                  </a:cubicBezTo>
                  <a:cubicBezTo>
                    <a:pt x="1464570" y="878327"/>
                    <a:pt x="1470926" y="878908"/>
                    <a:pt x="1469192" y="885295"/>
                  </a:cubicBezTo>
                  <a:cubicBezTo>
                    <a:pt x="1467459" y="893425"/>
                    <a:pt x="1462836" y="900974"/>
                    <a:pt x="1459947" y="909103"/>
                  </a:cubicBezTo>
                  <a:cubicBezTo>
                    <a:pt x="1452436" y="928266"/>
                    <a:pt x="1452436" y="928847"/>
                    <a:pt x="1433947" y="921298"/>
                  </a:cubicBezTo>
                  <a:cubicBezTo>
                    <a:pt x="1414879" y="913168"/>
                    <a:pt x="1414879" y="913168"/>
                    <a:pt x="1402167" y="899813"/>
                  </a:cubicBezTo>
                  <a:cubicBezTo>
                    <a:pt x="1397545" y="909103"/>
                    <a:pt x="1403901" y="922459"/>
                    <a:pt x="1394656" y="930589"/>
                  </a:cubicBezTo>
                  <a:cubicBezTo>
                    <a:pt x="1392344" y="932331"/>
                    <a:pt x="1390611" y="934073"/>
                    <a:pt x="1388300" y="934654"/>
                  </a:cubicBezTo>
                  <a:cubicBezTo>
                    <a:pt x="1386567" y="934654"/>
                    <a:pt x="1384255" y="932912"/>
                    <a:pt x="1383100" y="931170"/>
                  </a:cubicBezTo>
                  <a:cubicBezTo>
                    <a:pt x="1381944" y="927685"/>
                    <a:pt x="1385989" y="920717"/>
                    <a:pt x="1378477" y="920717"/>
                  </a:cubicBezTo>
                  <a:cubicBezTo>
                    <a:pt x="1376166" y="921298"/>
                    <a:pt x="1372121" y="925943"/>
                    <a:pt x="1372121" y="928847"/>
                  </a:cubicBezTo>
                  <a:cubicBezTo>
                    <a:pt x="1370966" y="937557"/>
                    <a:pt x="1364610" y="945687"/>
                    <a:pt x="1370966" y="956720"/>
                  </a:cubicBezTo>
                  <a:cubicBezTo>
                    <a:pt x="1376166" y="967172"/>
                    <a:pt x="1379055" y="978786"/>
                    <a:pt x="1392923" y="982270"/>
                  </a:cubicBezTo>
                  <a:cubicBezTo>
                    <a:pt x="1388877" y="986916"/>
                    <a:pt x="1383100" y="989239"/>
                    <a:pt x="1376744" y="989239"/>
                  </a:cubicBezTo>
                  <a:cubicBezTo>
                    <a:pt x="1364610" y="989239"/>
                    <a:pt x="1352476" y="989239"/>
                    <a:pt x="1340920" y="989239"/>
                  </a:cubicBezTo>
                  <a:cubicBezTo>
                    <a:pt x="1339765" y="996787"/>
                    <a:pt x="1339187" y="1003175"/>
                    <a:pt x="1338031" y="1008982"/>
                  </a:cubicBezTo>
                  <a:cubicBezTo>
                    <a:pt x="1336875" y="1012466"/>
                    <a:pt x="1333409" y="1015950"/>
                    <a:pt x="1329364" y="1013627"/>
                  </a:cubicBezTo>
                  <a:cubicBezTo>
                    <a:pt x="1323008" y="1010143"/>
                    <a:pt x="1317808" y="1008982"/>
                    <a:pt x="1319541" y="1018853"/>
                  </a:cubicBezTo>
                  <a:cubicBezTo>
                    <a:pt x="1321275" y="1026403"/>
                    <a:pt x="1323586" y="1032790"/>
                    <a:pt x="1312608" y="1034532"/>
                  </a:cubicBezTo>
                  <a:cubicBezTo>
                    <a:pt x="1304519" y="1036274"/>
                    <a:pt x="1298741" y="1040920"/>
                    <a:pt x="1301630" y="1050211"/>
                  </a:cubicBezTo>
                  <a:cubicBezTo>
                    <a:pt x="1303941" y="1058921"/>
                    <a:pt x="1298741" y="1064728"/>
                    <a:pt x="1296430" y="1071115"/>
                  </a:cubicBezTo>
                  <a:cubicBezTo>
                    <a:pt x="1292385" y="1072857"/>
                    <a:pt x="1286607" y="1076342"/>
                    <a:pt x="1283140" y="1072277"/>
                  </a:cubicBezTo>
                  <a:cubicBezTo>
                    <a:pt x="1274473" y="1062986"/>
                    <a:pt x="1266962" y="1061825"/>
                    <a:pt x="1258873" y="1072277"/>
                  </a:cubicBezTo>
                  <a:cubicBezTo>
                    <a:pt x="1254250" y="1077503"/>
                    <a:pt x="1249050" y="1078665"/>
                    <a:pt x="1242694" y="1078665"/>
                  </a:cubicBezTo>
                  <a:cubicBezTo>
                    <a:pt x="1233449" y="1078084"/>
                    <a:pt x="1229405" y="1074599"/>
                    <a:pt x="1227671" y="1062405"/>
                  </a:cubicBezTo>
                  <a:cubicBezTo>
                    <a:pt x="1225938" y="1054856"/>
                    <a:pt x="1219582" y="1051372"/>
                    <a:pt x="1216693" y="1056598"/>
                  </a:cubicBezTo>
                  <a:cubicBezTo>
                    <a:pt x="1211493" y="1066470"/>
                    <a:pt x="1203981" y="1072277"/>
                    <a:pt x="1193003" y="1075761"/>
                  </a:cubicBezTo>
                  <a:cubicBezTo>
                    <a:pt x="1180291" y="1079245"/>
                    <a:pt x="1171624" y="1086213"/>
                    <a:pt x="1176247" y="1102473"/>
                  </a:cubicBezTo>
                  <a:cubicBezTo>
                    <a:pt x="1176824" y="1105957"/>
                    <a:pt x="1172202" y="1111763"/>
                    <a:pt x="1170469" y="1115829"/>
                  </a:cubicBezTo>
                  <a:cubicBezTo>
                    <a:pt x="1168735" y="1118732"/>
                    <a:pt x="1166424" y="1119313"/>
                    <a:pt x="1162957" y="1118732"/>
                  </a:cubicBezTo>
                  <a:cubicBezTo>
                    <a:pt x="1159490" y="1116409"/>
                    <a:pt x="1154868" y="1115829"/>
                    <a:pt x="1151401" y="1112925"/>
                  </a:cubicBezTo>
                  <a:cubicBezTo>
                    <a:pt x="1147934" y="1110021"/>
                    <a:pt x="1146201" y="1105957"/>
                    <a:pt x="1145045" y="1101311"/>
                  </a:cubicBezTo>
                  <a:lnTo>
                    <a:pt x="1143703" y="1090522"/>
                  </a:lnTo>
                  <a:lnTo>
                    <a:pt x="1136941" y="1090069"/>
                  </a:lnTo>
                  <a:cubicBezTo>
                    <a:pt x="1132759" y="1089352"/>
                    <a:pt x="1128721" y="1088061"/>
                    <a:pt x="1124971" y="1085767"/>
                  </a:cubicBezTo>
                  <a:cubicBezTo>
                    <a:pt x="1120357" y="1082899"/>
                    <a:pt x="1117473" y="1081178"/>
                    <a:pt x="1116896" y="1074867"/>
                  </a:cubicBezTo>
                  <a:cubicBezTo>
                    <a:pt x="1115742" y="1061674"/>
                    <a:pt x="1111128" y="1055938"/>
                    <a:pt x="1099014" y="1050201"/>
                  </a:cubicBezTo>
                  <a:cubicBezTo>
                    <a:pt x="1089784" y="1046759"/>
                    <a:pt x="1081132" y="1042744"/>
                    <a:pt x="1076517" y="1033565"/>
                  </a:cubicBezTo>
                  <a:cubicBezTo>
                    <a:pt x="1073056" y="1027255"/>
                    <a:pt x="1067287" y="1024961"/>
                    <a:pt x="1060942" y="1024961"/>
                  </a:cubicBezTo>
                  <a:cubicBezTo>
                    <a:pt x="1060365" y="1023240"/>
                    <a:pt x="1059789" y="1021519"/>
                    <a:pt x="1059789" y="1020372"/>
                  </a:cubicBezTo>
                  <a:cubicBezTo>
                    <a:pt x="1067864" y="1004884"/>
                    <a:pt x="1078247" y="991116"/>
                    <a:pt x="1091515" y="980217"/>
                  </a:cubicBezTo>
                  <a:cubicBezTo>
                    <a:pt x="1093822" y="977348"/>
                    <a:pt x="1096130" y="975628"/>
                    <a:pt x="1099014" y="973907"/>
                  </a:cubicBezTo>
                  <a:lnTo>
                    <a:pt x="1107198" y="970109"/>
                  </a:lnTo>
                  <a:lnTo>
                    <a:pt x="1106077" y="969222"/>
                  </a:lnTo>
                  <a:lnTo>
                    <a:pt x="1102087" y="969806"/>
                  </a:lnTo>
                  <a:cubicBezTo>
                    <a:pt x="1091949" y="969289"/>
                    <a:pt x="1082625" y="963634"/>
                    <a:pt x="1072649" y="961894"/>
                  </a:cubicBezTo>
                  <a:cubicBezTo>
                    <a:pt x="1077854" y="964794"/>
                    <a:pt x="1089997" y="964794"/>
                    <a:pt x="1080745" y="975235"/>
                  </a:cubicBezTo>
                  <a:cubicBezTo>
                    <a:pt x="1074384" y="983355"/>
                    <a:pt x="1062819" y="983935"/>
                    <a:pt x="1053567" y="982775"/>
                  </a:cubicBezTo>
                  <a:cubicBezTo>
                    <a:pt x="1033038" y="980455"/>
                    <a:pt x="1012510" y="980890"/>
                    <a:pt x="991981" y="982630"/>
                  </a:cubicBezTo>
                  <a:lnTo>
                    <a:pt x="937508" y="989428"/>
                  </a:lnTo>
                  <a:lnTo>
                    <a:pt x="938654" y="990590"/>
                  </a:lnTo>
                  <a:cubicBezTo>
                    <a:pt x="944133" y="1001158"/>
                    <a:pt x="938854" y="1013918"/>
                    <a:pt x="937735" y="1026585"/>
                  </a:cubicBezTo>
                  <a:lnTo>
                    <a:pt x="938867" y="1034825"/>
                  </a:lnTo>
                  <a:lnTo>
                    <a:pt x="938286" y="1037389"/>
                  </a:lnTo>
                  <a:cubicBezTo>
                    <a:pt x="938286" y="1038555"/>
                    <a:pt x="938431" y="1039430"/>
                    <a:pt x="938792" y="1039867"/>
                  </a:cubicBezTo>
                  <a:lnTo>
                    <a:pt x="939552" y="1039806"/>
                  </a:lnTo>
                  <a:lnTo>
                    <a:pt x="940021" y="1043219"/>
                  </a:lnTo>
                  <a:cubicBezTo>
                    <a:pt x="940021" y="1044968"/>
                    <a:pt x="945225" y="1037389"/>
                    <a:pt x="940599" y="1039721"/>
                  </a:cubicBezTo>
                  <a:lnTo>
                    <a:pt x="939552" y="1039806"/>
                  </a:lnTo>
                  <a:lnTo>
                    <a:pt x="938867" y="1034825"/>
                  </a:lnTo>
                  <a:lnTo>
                    <a:pt x="941999" y="1021010"/>
                  </a:lnTo>
                  <a:cubicBezTo>
                    <a:pt x="948043" y="1007181"/>
                    <a:pt x="960835" y="1001387"/>
                    <a:pt x="978181" y="1007072"/>
                  </a:cubicBezTo>
                  <a:cubicBezTo>
                    <a:pt x="990901" y="1011153"/>
                    <a:pt x="1003621" y="1015818"/>
                    <a:pt x="1015762" y="1020482"/>
                  </a:cubicBezTo>
                  <a:lnTo>
                    <a:pt x="1016011" y="1020792"/>
                  </a:lnTo>
                  <a:lnTo>
                    <a:pt x="1017820" y="1004998"/>
                  </a:lnTo>
                  <a:cubicBezTo>
                    <a:pt x="1021016" y="999697"/>
                    <a:pt x="1026271" y="996311"/>
                    <a:pt x="1032520" y="996016"/>
                  </a:cubicBezTo>
                  <a:cubicBezTo>
                    <a:pt x="1048426" y="994839"/>
                    <a:pt x="1053539" y="1012507"/>
                    <a:pt x="1059221" y="1025464"/>
                  </a:cubicBezTo>
                  <a:lnTo>
                    <a:pt x="1059221" y="1026053"/>
                  </a:lnTo>
                  <a:cubicBezTo>
                    <a:pt x="1059221" y="1036065"/>
                    <a:pt x="1052971" y="1040777"/>
                    <a:pt x="1045018" y="1044310"/>
                  </a:cubicBezTo>
                  <a:cubicBezTo>
                    <a:pt x="1037064" y="1047844"/>
                    <a:pt x="1034792" y="1046666"/>
                    <a:pt x="1034792" y="1036654"/>
                  </a:cubicBezTo>
                  <a:cubicBezTo>
                    <a:pt x="1034792" y="1031942"/>
                    <a:pt x="1034508" y="1029587"/>
                    <a:pt x="1032875" y="1029145"/>
                  </a:cubicBezTo>
                  <a:lnTo>
                    <a:pt x="1025172" y="1032203"/>
                  </a:lnTo>
                  <a:lnTo>
                    <a:pt x="1025592" y="1032725"/>
                  </a:lnTo>
                  <a:cubicBezTo>
                    <a:pt x="1026170" y="1042637"/>
                    <a:pt x="1023857" y="1051965"/>
                    <a:pt x="1019231" y="1060710"/>
                  </a:cubicBezTo>
                  <a:cubicBezTo>
                    <a:pt x="1015762" y="1066540"/>
                    <a:pt x="1011137" y="1070039"/>
                    <a:pt x="1005355" y="1072371"/>
                  </a:cubicBezTo>
                  <a:cubicBezTo>
                    <a:pt x="985119" y="1081699"/>
                    <a:pt x="985119" y="1081699"/>
                    <a:pt x="973555" y="1100356"/>
                  </a:cubicBezTo>
                  <a:cubicBezTo>
                    <a:pt x="964304" y="1099773"/>
                    <a:pt x="953897" y="1100939"/>
                    <a:pt x="944646" y="1098607"/>
                  </a:cubicBezTo>
                  <a:cubicBezTo>
                    <a:pt x="928457" y="1095109"/>
                    <a:pt x="928457" y="1093943"/>
                    <a:pt x="922675" y="1099190"/>
                  </a:cubicBezTo>
                  <a:cubicBezTo>
                    <a:pt x="918628" y="1102688"/>
                    <a:pt x="915159" y="1105603"/>
                    <a:pt x="911112" y="1109101"/>
                  </a:cubicBezTo>
                  <a:cubicBezTo>
                    <a:pt x="907064" y="1102105"/>
                    <a:pt x="904174" y="1096275"/>
                    <a:pt x="900705" y="1090445"/>
                  </a:cubicBezTo>
                  <a:cubicBezTo>
                    <a:pt x="894345" y="1078201"/>
                    <a:pt x="894345" y="1078201"/>
                    <a:pt x="905908" y="1068873"/>
                  </a:cubicBezTo>
                  <a:cubicBezTo>
                    <a:pt x="909955" y="1066540"/>
                    <a:pt x="913425" y="1063042"/>
                    <a:pt x="915737" y="1058961"/>
                  </a:cubicBezTo>
                  <a:cubicBezTo>
                    <a:pt x="919784" y="1050799"/>
                    <a:pt x="913425" y="1048467"/>
                    <a:pt x="907064" y="1047884"/>
                  </a:cubicBezTo>
                  <a:lnTo>
                    <a:pt x="906585" y="1047541"/>
                  </a:lnTo>
                  <a:lnTo>
                    <a:pt x="901499" y="1052037"/>
                  </a:lnTo>
                  <a:cubicBezTo>
                    <a:pt x="877129" y="1064734"/>
                    <a:pt x="877129" y="1064734"/>
                    <a:pt x="886413" y="1091280"/>
                  </a:cubicBezTo>
                  <a:cubicBezTo>
                    <a:pt x="888734" y="1098206"/>
                    <a:pt x="885833" y="1103399"/>
                    <a:pt x="881771" y="1108016"/>
                  </a:cubicBezTo>
                  <a:cubicBezTo>
                    <a:pt x="880611" y="1109747"/>
                    <a:pt x="877709" y="1110325"/>
                    <a:pt x="875388" y="1110325"/>
                  </a:cubicBezTo>
                  <a:cubicBezTo>
                    <a:pt x="874228" y="1110325"/>
                    <a:pt x="873067" y="1108593"/>
                    <a:pt x="873067" y="1108016"/>
                  </a:cubicBezTo>
                  <a:cubicBezTo>
                    <a:pt x="873067" y="1098206"/>
                    <a:pt x="873067" y="1088395"/>
                    <a:pt x="869006" y="1079738"/>
                  </a:cubicBezTo>
                  <a:cubicBezTo>
                    <a:pt x="867845" y="1077430"/>
                    <a:pt x="866685" y="1075121"/>
                    <a:pt x="864364" y="1075121"/>
                  </a:cubicBezTo>
                  <a:cubicBezTo>
                    <a:pt x="860882" y="1074544"/>
                    <a:pt x="857401" y="1078584"/>
                    <a:pt x="858561" y="1082046"/>
                  </a:cubicBezTo>
                  <a:cubicBezTo>
                    <a:pt x="861463" y="1093012"/>
                    <a:pt x="859141" y="1098206"/>
                    <a:pt x="846957" y="1099360"/>
                  </a:cubicBezTo>
                  <a:cubicBezTo>
                    <a:pt x="845796" y="1091857"/>
                    <a:pt x="844636" y="1083778"/>
                    <a:pt x="834191" y="1088395"/>
                  </a:cubicBezTo>
                  <a:cubicBezTo>
                    <a:pt x="826648" y="1091280"/>
                    <a:pt x="819685" y="1095320"/>
                    <a:pt x="811562" y="1099360"/>
                  </a:cubicBezTo>
                  <a:cubicBezTo>
                    <a:pt x="814463" y="1105131"/>
                    <a:pt x="816784" y="1110902"/>
                    <a:pt x="819685" y="1117250"/>
                  </a:cubicBezTo>
                  <a:cubicBezTo>
                    <a:pt x="809821" y="1121867"/>
                    <a:pt x="803438" y="1112056"/>
                    <a:pt x="794735" y="1113787"/>
                  </a:cubicBezTo>
                  <a:cubicBezTo>
                    <a:pt x="795605" y="1108017"/>
                    <a:pt x="792994" y="1104409"/>
                    <a:pt x="789658" y="1101307"/>
                  </a:cubicBezTo>
                  <a:lnTo>
                    <a:pt x="780708" y="1092338"/>
                  </a:lnTo>
                  <a:lnTo>
                    <a:pt x="780163" y="1092860"/>
                  </a:lnTo>
                  <a:cubicBezTo>
                    <a:pt x="775589" y="1089435"/>
                    <a:pt x="771014" y="1084868"/>
                    <a:pt x="765867" y="1082014"/>
                  </a:cubicBezTo>
                  <a:cubicBezTo>
                    <a:pt x="757862" y="1078588"/>
                    <a:pt x="753287" y="1077446"/>
                    <a:pt x="745282" y="1086580"/>
                  </a:cubicBezTo>
                  <a:cubicBezTo>
                    <a:pt x="736705" y="1097998"/>
                    <a:pt x="718406" y="1106561"/>
                    <a:pt x="704111" y="1095714"/>
                  </a:cubicBezTo>
                  <a:cubicBezTo>
                    <a:pt x="694961" y="1089435"/>
                    <a:pt x="692102" y="1095714"/>
                    <a:pt x="685812" y="1097998"/>
                  </a:cubicBezTo>
                  <a:cubicBezTo>
                    <a:pt x="682381" y="1098568"/>
                    <a:pt x="679522" y="1095714"/>
                    <a:pt x="677807" y="1092860"/>
                  </a:cubicBezTo>
                  <a:cubicBezTo>
                    <a:pt x="662367" y="1092289"/>
                    <a:pt x="654362" y="1082584"/>
                    <a:pt x="648072" y="1070596"/>
                  </a:cubicBezTo>
                  <a:cubicBezTo>
                    <a:pt x="653218" y="1062604"/>
                    <a:pt x="658365" y="1070025"/>
                    <a:pt x="662939" y="1070596"/>
                  </a:cubicBezTo>
                  <a:lnTo>
                    <a:pt x="663065" y="1070347"/>
                  </a:lnTo>
                  <a:lnTo>
                    <a:pt x="662917" y="1070495"/>
                  </a:lnTo>
                  <a:cubicBezTo>
                    <a:pt x="663493" y="1061845"/>
                    <a:pt x="664070" y="1052042"/>
                    <a:pt x="665798" y="1042815"/>
                  </a:cubicBezTo>
                  <a:cubicBezTo>
                    <a:pt x="666951" y="1037048"/>
                    <a:pt x="664646" y="1031858"/>
                    <a:pt x="662341" y="1026668"/>
                  </a:cubicBezTo>
                  <a:cubicBezTo>
                    <a:pt x="660036" y="1019171"/>
                    <a:pt x="658308" y="1025514"/>
                    <a:pt x="655427" y="1026668"/>
                  </a:cubicBezTo>
                  <a:cubicBezTo>
                    <a:pt x="654851" y="1027821"/>
                    <a:pt x="654851" y="1028975"/>
                    <a:pt x="654275" y="1029551"/>
                  </a:cubicBezTo>
                  <a:cubicBezTo>
                    <a:pt x="651970" y="1033011"/>
                    <a:pt x="649089" y="1038201"/>
                    <a:pt x="643903" y="1035318"/>
                  </a:cubicBezTo>
                  <a:cubicBezTo>
                    <a:pt x="642751" y="1034741"/>
                    <a:pt x="642175" y="1033299"/>
                    <a:pt x="641743" y="1031569"/>
                  </a:cubicBezTo>
                  <a:lnTo>
                    <a:pt x="641477" y="1030443"/>
                  </a:lnTo>
                  <a:lnTo>
                    <a:pt x="639666" y="1031391"/>
                  </a:lnTo>
                  <a:cubicBezTo>
                    <a:pt x="628137" y="1032545"/>
                    <a:pt x="616031" y="1031391"/>
                    <a:pt x="604501" y="1029661"/>
                  </a:cubicBezTo>
                  <a:cubicBezTo>
                    <a:pt x="599314" y="1028508"/>
                    <a:pt x="594702" y="1025625"/>
                    <a:pt x="595855" y="1020436"/>
                  </a:cubicBezTo>
                  <a:cubicBezTo>
                    <a:pt x="597584" y="1012940"/>
                    <a:pt x="602196" y="1007750"/>
                    <a:pt x="610843" y="1011210"/>
                  </a:cubicBezTo>
                  <a:cubicBezTo>
                    <a:pt x="619490" y="1002561"/>
                    <a:pt x="637937" y="975459"/>
                    <a:pt x="637937" y="968540"/>
                  </a:cubicBezTo>
                  <a:cubicBezTo>
                    <a:pt x="638513" y="962774"/>
                    <a:pt x="635054" y="957584"/>
                    <a:pt x="633325" y="951818"/>
                  </a:cubicBezTo>
                  <a:cubicBezTo>
                    <a:pt x="633325" y="948358"/>
                    <a:pt x="635054" y="945475"/>
                    <a:pt x="636207" y="942592"/>
                  </a:cubicBezTo>
                  <a:cubicBezTo>
                    <a:pt x="637360" y="941438"/>
                    <a:pt x="637937" y="939132"/>
                    <a:pt x="638513" y="937402"/>
                  </a:cubicBezTo>
                  <a:cubicBezTo>
                    <a:pt x="638513" y="937402"/>
                    <a:pt x="638513" y="935096"/>
                    <a:pt x="637937" y="935096"/>
                  </a:cubicBezTo>
                  <a:cubicBezTo>
                    <a:pt x="636207" y="933943"/>
                    <a:pt x="634478" y="933366"/>
                    <a:pt x="632748" y="932789"/>
                  </a:cubicBezTo>
                  <a:cubicBezTo>
                    <a:pt x="630443" y="931636"/>
                    <a:pt x="629290" y="929906"/>
                    <a:pt x="628713" y="927600"/>
                  </a:cubicBezTo>
                  <a:cubicBezTo>
                    <a:pt x="628713" y="925870"/>
                    <a:pt x="627560" y="923563"/>
                    <a:pt x="625831" y="922410"/>
                  </a:cubicBezTo>
                  <a:cubicBezTo>
                    <a:pt x="622949" y="920680"/>
                    <a:pt x="622372" y="919527"/>
                    <a:pt x="622949" y="917797"/>
                  </a:cubicBezTo>
                  <a:cubicBezTo>
                    <a:pt x="624102" y="915491"/>
                    <a:pt x="625255" y="914914"/>
                    <a:pt x="625831" y="914914"/>
                  </a:cubicBezTo>
                  <a:cubicBezTo>
                    <a:pt x="628713" y="914914"/>
                    <a:pt x="631595" y="914625"/>
                    <a:pt x="634118" y="913544"/>
                  </a:cubicBezTo>
                  <a:lnTo>
                    <a:pt x="639529" y="908132"/>
                  </a:lnTo>
                  <a:lnTo>
                    <a:pt x="632570" y="910739"/>
                  </a:lnTo>
                  <a:cubicBezTo>
                    <a:pt x="613577" y="909014"/>
                    <a:pt x="591129" y="891764"/>
                    <a:pt x="581920" y="925114"/>
                  </a:cubicBezTo>
                  <a:cubicBezTo>
                    <a:pt x="579618" y="931439"/>
                    <a:pt x="569834" y="934314"/>
                    <a:pt x="564653" y="938914"/>
                  </a:cubicBezTo>
                  <a:cubicBezTo>
                    <a:pt x="546235" y="957314"/>
                    <a:pt x="529544" y="963639"/>
                    <a:pt x="516306" y="934314"/>
                  </a:cubicBezTo>
                  <a:cubicBezTo>
                    <a:pt x="512852" y="926264"/>
                    <a:pt x="504219" y="926264"/>
                    <a:pt x="499039" y="921089"/>
                  </a:cubicBezTo>
                  <a:cubicBezTo>
                    <a:pt x="499039" y="918214"/>
                    <a:pt x="499039" y="916489"/>
                    <a:pt x="499039" y="913614"/>
                  </a:cubicBezTo>
                  <a:cubicBezTo>
                    <a:pt x="495585" y="909014"/>
                    <a:pt x="495585" y="903839"/>
                    <a:pt x="499615" y="898664"/>
                  </a:cubicBezTo>
                  <a:cubicBezTo>
                    <a:pt x="503068" y="896363"/>
                    <a:pt x="506521" y="892914"/>
                    <a:pt x="509975" y="891764"/>
                  </a:cubicBezTo>
                  <a:cubicBezTo>
                    <a:pt x="518608" y="889463"/>
                    <a:pt x="520910" y="884288"/>
                    <a:pt x="521486" y="876814"/>
                  </a:cubicBezTo>
                  <a:cubicBezTo>
                    <a:pt x="524364" y="874513"/>
                    <a:pt x="524939" y="869914"/>
                    <a:pt x="528968" y="869338"/>
                  </a:cubicBezTo>
                  <a:cubicBezTo>
                    <a:pt x="538753" y="868763"/>
                    <a:pt x="543358" y="863588"/>
                    <a:pt x="543358" y="853813"/>
                  </a:cubicBezTo>
                  <a:cubicBezTo>
                    <a:pt x="543358" y="849213"/>
                    <a:pt x="543358" y="844613"/>
                    <a:pt x="543358" y="840013"/>
                  </a:cubicBezTo>
                  <a:cubicBezTo>
                    <a:pt x="543933" y="833688"/>
                    <a:pt x="545084" y="828513"/>
                    <a:pt x="550840" y="825063"/>
                  </a:cubicBezTo>
                  <a:cubicBezTo>
                    <a:pt x="558322" y="831963"/>
                    <a:pt x="568107" y="833688"/>
                    <a:pt x="575014" y="828513"/>
                  </a:cubicBezTo>
                  <a:cubicBezTo>
                    <a:pt x="599763" y="808388"/>
                    <a:pt x="631419" y="804363"/>
                    <a:pt x="658471" y="790563"/>
                  </a:cubicBezTo>
                  <a:cubicBezTo>
                    <a:pt x="664946" y="787400"/>
                    <a:pt x="670018" y="785819"/>
                    <a:pt x="674074" y="785514"/>
                  </a:cubicBezTo>
                  <a:cubicBezTo>
                    <a:pt x="686242" y="784597"/>
                    <a:pt x="689263" y="795163"/>
                    <a:pt x="693580" y="808963"/>
                  </a:cubicBezTo>
                  <a:cubicBezTo>
                    <a:pt x="697609" y="821038"/>
                    <a:pt x="680342" y="834263"/>
                    <a:pt x="694155" y="842888"/>
                  </a:cubicBezTo>
                  <a:cubicBezTo>
                    <a:pt x="713149" y="853813"/>
                    <a:pt x="728690" y="871638"/>
                    <a:pt x="752288" y="872788"/>
                  </a:cubicBezTo>
                  <a:cubicBezTo>
                    <a:pt x="776461" y="874513"/>
                    <a:pt x="800059" y="881414"/>
                    <a:pt x="823658" y="882564"/>
                  </a:cubicBezTo>
                  <a:cubicBezTo>
                    <a:pt x="867977" y="869914"/>
                    <a:pt x="869127" y="871064"/>
                    <a:pt x="886395" y="913039"/>
                  </a:cubicBezTo>
                  <a:lnTo>
                    <a:pt x="885767" y="914377"/>
                  </a:lnTo>
                  <a:lnTo>
                    <a:pt x="894842" y="914559"/>
                  </a:lnTo>
                  <a:cubicBezTo>
                    <a:pt x="904953" y="916979"/>
                    <a:pt x="911892" y="925353"/>
                    <a:pt x="918831" y="934053"/>
                  </a:cubicBezTo>
                  <a:cubicBezTo>
                    <a:pt x="919987" y="935213"/>
                    <a:pt x="924036" y="935793"/>
                    <a:pt x="925771" y="935213"/>
                  </a:cubicBezTo>
                  <a:cubicBezTo>
                    <a:pt x="930396" y="933473"/>
                    <a:pt x="928083" y="930573"/>
                    <a:pt x="926349" y="927673"/>
                  </a:cubicBezTo>
                  <a:cubicBezTo>
                    <a:pt x="922879" y="923032"/>
                    <a:pt x="919409" y="917812"/>
                    <a:pt x="916518" y="912012"/>
                  </a:cubicBezTo>
                  <a:cubicBezTo>
                    <a:pt x="913627" y="905052"/>
                    <a:pt x="918253" y="901572"/>
                    <a:pt x="925192" y="900412"/>
                  </a:cubicBezTo>
                  <a:cubicBezTo>
                    <a:pt x="928662" y="899252"/>
                    <a:pt x="932131" y="899252"/>
                    <a:pt x="935601" y="899252"/>
                  </a:cubicBezTo>
                  <a:cubicBezTo>
                    <a:pt x="958731" y="911432"/>
                    <a:pt x="981862" y="882431"/>
                    <a:pt x="1002679" y="898092"/>
                  </a:cubicBezTo>
                  <a:cubicBezTo>
                    <a:pt x="1025232" y="914912"/>
                    <a:pt x="1030436" y="898092"/>
                    <a:pt x="1039689" y="884751"/>
                  </a:cubicBezTo>
                  <a:cubicBezTo>
                    <a:pt x="1042001" y="884751"/>
                    <a:pt x="1044314" y="884751"/>
                    <a:pt x="1046627" y="884751"/>
                  </a:cubicBezTo>
                  <a:lnTo>
                    <a:pt x="1047317" y="884302"/>
                  </a:lnTo>
                  <a:lnTo>
                    <a:pt x="1061699" y="870181"/>
                  </a:lnTo>
                  <a:lnTo>
                    <a:pt x="1061663" y="869670"/>
                  </a:lnTo>
                  <a:cubicBezTo>
                    <a:pt x="1064554" y="863870"/>
                    <a:pt x="1070336" y="862130"/>
                    <a:pt x="1076119" y="862130"/>
                  </a:cubicBezTo>
                  <a:lnTo>
                    <a:pt x="1083943" y="869417"/>
                  </a:lnTo>
                  <a:lnTo>
                    <a:pt x="1088346" y="864642"/>
                  </a:lnTo>
                  <a:cubicBezTo>
                    <a:pt x="1089426" y="862103"/>
                    <a:pt x="1089858" y="859202"/>
                    <a:pt x="1090145" y="856301"/>
                  </a:cubicBezTo>
                  <a:cubicBezTo>
                    <a:pt x="1094751" y="851079"/>
                    <a:pt x="1099358" y="845857"/>
                    <a:pt x="1104540" y="841215"/>
                  </a:cubicBezTo>
                  <a:lnTo>
                    <a:pt x="1105721" y="842009"/>
                  </a:lnTo>
                  <a:lnTo>
                    <a:pt x="1105535" y="841551"/>
                  </a:lnTo>
                  <a:lnTo>
                    <a:pt x="1105535" y="835057"/>
                  </a:lnTo>
                  <a:lnTo>
                    <a:pt x="1104540" y="833672"/>
                  </a:lnTo>
                  <a:cubicBezTo>
                    <a:pt x="1109722" y="817426"/>
                    <a:pt x="1113752" y="814525"/>
                    <a:pt x="1123540" y="819747"/>
                  </a:cubicBezTo>
                  <a:cubicBezTo>
                    <a:pt x="1128722" y="822648"/>
                    <a:pt x="1133904" y="826129"/>
                    <a:pt x="1139086" y="828450"/>
                  </a:cubicBezTo>
                  <a:cubicBezTo>
                    <a:pt x="1145419" y="831351"/>
                    <a:pt x="1147147" y="826129"/>
                    <a:pt x="1149450" y="821487"/>
                  </a:cubicBezTo>
                  <a:cubicBezTo>
                    <a:pt x="1152329" y="812204"/>
                    <a:pt x="1158086" y="817426"/>
                    <a:pt x="1163269" y="819167"/>
                  </a:cubicBezTo>
                  <a:lnTo>
                    <a:pt x="1166315" y="822470"/>
                  </a:lnTo>
                  <a:lnTo>
                    <a:pt x="1164392" y="819047"/>
                  </a:lnTo>
                  <a:lnTo>
                    <a:pt x="1170752" y="818574"/>
                  </a:lnTo>
                  <a:lnTo>
                    <a:pt x="1167875" y="797118"/>
                  </a:lnTo>
                  <a:cubicBezTo>
                    <a:pt x="1167875" y="789575"/>
                    <a:pt x="1174208" y="786674"/>
                    <a:pt x="1185724" y="788995"/>
                  </a:cubicBezTo>
                  <a:lnTo>
                    <a:pt x="1187222" y="788663"/>
                  </a:lnTo>
                  <a:lnTo>
                    <a:pt x="1186861" y="787611"/>
                  </a:lnTo>
                  <a:lnTo>
                    <a:pt x="1193208" y="781571"/>
                  </a:lnTo>
                  <a:lnTo>
                    <a:pt x="1193208" y="774489"/>
                  </a:lnTo>
                  <a:lnTo>
                    <a:pt x="1194807" y="773312"/>
                  </a:lnTo>
                  <a:lnTo>
                    <a:pt x="1194484" y="773397"/>
                  </a:lnTo>
                  <a:cubicBezTo>
                    <a:pt x="1195642" y="769954"/>
                    <a:pt x="1195642" y="764789"/>
                    <a:pt x="1197379" y="763642"/>
                  </a:cubicBezTo>
                  <a:cubicBezTo>
                    <a:pt x="1215324" y="752738"/>
                    <a:pt x="1230954" y="738392"/>
                    <a:pt x="1253531" y="736671"/>
                  </a:cubicBezTo>
                  <a:cubicBezTo>
                    <a:pt x="1256425" y="739540"/>
                    <a:pt x="1259320" y="740114"/>
                    <a:pt x="1262794" y="737245"/>
                  </a:cubicBezTo>
                  <a:cubicBezTo>
                    <a:pt x="1267425" y="732654"/>
                    <a:pt x="1269161" y="727490"/>
                    <a:pt x="1267425" y="721178"/>
                  </a:cubicBezTo>
                  <a:cubicBezTo>
                    <a:pt x="1266267" y="715439"/>
                    <a:pt x="1263372" y="709701"/>
                    <a:pt x="1269161" y="704536"/>
                  </a:cubicBezTo>
                  <a:cubicBezTo>
                    <a:pt x="1272345" y="701954"/>
                    <a:pt x="1275674" y="700519"/>
                    <a:pt x="1279075" y="699945"/>
                  </a:cubicBezTo>
                  <a:cubicBezTo>
                    <a:pt x="1282476" y="699372"/>
                    <a:pt x="1285949" y="699659"/>
                    <a:pt x="1289422" y="700519"/>
                  </a:cubicBezTo>
                  <a:cubicBezTo>
                    <a:pt x="1292896" y="701667"/>
                    <a:pt x="1295211" y="705110"/>
                    <a:pt x="1298106" y="706832"/>
                  </a:cubicBezTo>
                  <a:lnTo>
                    <a:pt x="1297423" y="707878"/>
                  </a:lnTo>
                  <a:lnTo>
                    <a:pt x="1302029" y="710664"/>
                  </a:lnTo>
                  <a:cubicBezTo>
                    <a:pt x="1304908" y="711244"/>
                    <a:pt x="1307787" y="711824"/>
                    <a:pt x="1308363" y="710664"/>
                  </a:cubicBezTo>
                  <a:cubicBezTo>
                    <a:pt x="1308938" y="707182"/>
                    <a:pt x="1304332" y="710664"/>
                    <a:pt x="1303757" y="707182"/>
                  </a:cubicBezTo>
                  <a:lnTo>
                    <a:pt x="1307735" y="699472"/>
                  </a:lnTo>
                  <a:lnTo>
                    <a:pt x="1299412" y="698291"/>
                  </a:lnTo>
                  <a:cubicBezTo>
                    <a:pt x="1295036" y="696988"/>
                    <a:pt x="1291593" y="694237"/>
                    <a:pt x="1290732" y="687576"/>
                  </a:cubicBezTo>
                  <a:cubicBezTo>
                    <a:pt x="1289584" y="678310"/>
                    <a:pt x="1301635" y="682943"/>
                    <a:pt x="1306801" y="676573"/>
                  </a:cubicBezTo>
                  <a:cubicBezTo>
                    <a:pt x="1290732" y="671940"/>
                    <a:pt x="1285567" y="693368"/>
                    <a:pt x="1271794" y="688735"/>
                  </a:cubicBezTo>
                  <a:cubicBezTo>
                    <a:pt x="1266629" y="687576"/>
                    <a:pt x="1262038" y="684101"/>
                    <a:pt x="1259169" y="679468"/>
                  </a:cubicBezTo>
                  <a:cubicBezTo>
                    <a:pt x="1258021" y="675994"/>
                    <a:pt x="1258595" y="673098"/>
                    <a:pt x="1260890" y="669623"/>
                  </a:cubicBezTo>
                  <a:cubicBezTo>
                    <a:pt x="1268351" y="659777"/>
                    <a:pt x="1275811" y="651090"/>
                    <a:pt x="1283271" y="640665"/>
                  </a:cubicBezTo>
                  <a:cubicBezTo>
                    <a:pt x="1286715" y="635453"/>
                    <a:pt x="1291879" y="633136"/>
                    <a:pt x="1298192" y="632557"/>
                  </a:cubicBezTo>
                  <a:cubicBezTo>
                    <a:pt x="1308522" y="637190"/>
                    <a:pt x="1318852" y="645878"/>
                    <a:pt x="1330903" y="636611"/>
                  </a:cubicBezTo>
                  <a:cubicBezTo>
                    <a:pt x="1316557" y="618078"/>
                    <a:pt x="1365909" y="615762"/>
                    <a:pt x="1340659" y="594912"/>
                  </a:cubicBezTo>
                  <a:cubicBezTo>
                    <a:pt x="1338938" y="585646"/>
                    <a:pt x="1338938" y="576380"/>
                    <a:pt x="1341233" y="567113"/>
                  </a:cubicBezTo>
                  <a:cubicBezTo>
                    <a:pt x="1342381" y="563638"/>
                    <a:pt x="1343528" y="560742"/>
                    <a:pt x="1345250" y="558426"/>
                  </a:cubicBezTo>
                  <a:cubicBezTo>
                    <a:pt x="1346972" y="555530"/>
                    <a:pt x="1349267" y="553213"/>
                    <a:pt x="1352137" y="552055"/>
                  </a:cubicBezTo>
                  <a:cubicBezTo>
                    <a:pt x="1353284" y="551476"/>
                    <a:pt x="1355006" y="551476"/>
                    <a:pt x="1356727" y="550897"/>
                  </a:cubicBezTo>
                  <a:cubicBezTo>
                    <a:pt x="1392882" y="550318"/>
                    <a:pt x="1400342" y="535260"/>
                    <a:pt x="1381405" y="499352"/>
                  </a:cubicBezTo>
                  <a:cubicBezTo>
                    <a:pt x="1376813" y="491244"/>
                    <a:pt x="1373944" y="485453"/>
                    <a:pt x="1378535" y="476766"/>
                  </a:cubicBezTo>
                  <a:close/>
                  <a:moveTo>
                    <a:pt x="1465959" y="454357"/>
                  </a:moveTo>
                  <a:cubicBezTo>
                    <a:pt x="1469286" y="461079"/>
                    <a:pt x="1470949" y="468362"/>
                    <a:pt x="1460968" y="471164"/>
                  </a:cubicBezTo>
                  <a:cubicBezTo>
                    <a:pt x="1455423" y="472845"/>
                    <a:pt x="1450433" y="474525"/>
                    <a:pt x="1444888" y="476206"/>
                  </a:cubicBezTo>
                  <a:cubicBezTo>
                    <a:pt x="1441006" y="459959"/>
                    <a:pt x="1441561" y="457718"/>
                    <a:pt x="1455423" y="454917"/>
                  </a:cubicBezTo>
                  <a:cubicBezTo>
                    <a:pt x="1459305" y="453796"/>
                    <a:pt x="1462632" y="454917"/>
                    <a:pt x="1465959" y="454357"/>
                  </a:cubicBezTo>
                  <a:close/>
                  <a:moveTo>
                    <a:pt x="1372098" y="433380"/>
                  </a:moveTo>
                  <a:cubicBezTo>
                    <a:pt x="1375550" y="436325"/>
                    <a:pt x="1379578" y="438092"/>
                    <a:pt x="1382455" y="441626"/>
                  </a:cubicBezTo>
                  <a:cubicBezTo>
                    <a:pt x="1385333" y="445748"/>
                    <a:pt x="1387059" y="451049"/>
                    <a:pt x="1379003" y="451049"/>
                  </a:cubicBezTo>
                  <a:cubicBezTo>
                    <a:pt x="1376126" y="450754"/>
                    <a:pt x="1373248" y="450313"/>
                    <a:pt x="1370731" y="450755"/>
                  </a:cubicBezTo>
                  <a:lnTo>
                    <a:pt x="1365707" y="454868"/>
                  </a:lnTo>
                  <a:lnTo>
                    <a:pt x="1370480" y="460276"/>
                  </a:lnTo>
                  <a:cubicBezTo>
                    <a:pt x="1371506" y="462779"/>
                    <a:pt x="1371799" y="465576"/>
                    <a:pt x="1371799" y="468521"/>
                  </a:cubicBezTo>
                  <a:cubicBezTo>
                    <a:pt x="1368867" y="467049"/>
                    <a:pt x="1367108" y="464840"/>
                    <a:pt x="1366081" y="462264"/>
                  </a:cubicBezTo>
                  <a:lnTo>
                    <a:pt x="1365017" y="455433"/>
                  </a:lnTo>
                  <a:lnTo>
                    <a:pt x="1364617" y="455761"/>
                  </a:lnTo>
                  <a:cubicBezTo>
                    <a:pt x="1359438" y="452227"/>
                    <a:pt x="1357136" y="448104"/>
                    <a:pt x="1362315" y="442803"/>
                  </a:cubicBezTo>
                  <a:cubicBezTo>
                    <a:pt x="1365768" y="439270"/>
                    <a:pt x="1368645" y="436325"/>
                    <a:pt x="1372098" y="433380"/>
                  </a:cubicBezTo>
                  <a:close/>
                  <a:moveTo>
                    <a:pt x="1357446" y="364473"/>
                  </a:moveTo>
                  <a:cubicBezTo>
                    <a:pt x="1365533" y="370187"/>
                    <a:pt x="1359602" y="383328"/>
                    <a:pt x="1369307" y="387328"/>
                  </a:cubicBezTo>
                  <a:cubicBezTo>
                    <a:pt x="1368768" y="393613"/>
                    <a:pt x="1367689" y="398755"/>
                    <a:pt x="1362298" y="402183"/>
                  </a:cubicBezTo>
                  <a:cubicBezTo>
                    <a:pt x="1356368" y="390185"/>
                    <a:pt x="1352055" y="378186"/>
                    <a:pt x="1357446" y="364473"/>
                  </a:cubicBezTo>
                  <a:close/>
                  <a:moveTo>
                    <a:pt x="233727" y="354161"/>
                  </a:moveTo>
                  <a:cubicBezTo>
                    <a:pt x="229829" y="353074"/>
                    <a:pt x="223764" y="354524"/>
                    <a:pt x="218565" y="358005"/>
                  </a:cubicBezTo>
                  <a:cubicBezTo>
                    <a:pt x="205858" y="366708"/>
                    <a:pt x="196617" y="382374"/>
                    <a:pt x="177556" y="376572"/>
                  </a:cubicBezTo>
                  <a:lnTo>
                    <a:pt x="176436" y="374660"/>
                  </a:lnTo>
                  <a:lnTo>
                    <a:pt x="173692" y="368754"/>
                  </a:lnTo>
                  <a:lnTo>
                    <a:pt x="173063" y="364642"/>
                  </a:lnTo>
                  <a:lnTo>
                    <a:pt x="174446" y="361422"/>
                  </a:lnTo>
                  <a:lnTo>
                    <a:pt x="174451" y="361414"/>
                  </a:lnTo>
                  <a:cubicBezTo>
                    <a:pt x="175245" y="360906"/>
                    <a:pt x="176112" y="360616"/>
                    <a:pt x="176400" y="360326"/>
                  </a:cubicBezTo>
                  <a:cubicBezTo>
                    <a:pt x="178711" y="355685"/>
                    <a:pt x="171780" y="355685"/>
                    <a:pt x="175823" y="358585"/>
                  </a:cubicBezTo>
                  <a:cubicBezTo>
                    <a:pt x="175823" y="358585"/>
                    <a:pt x="175245" y="359746"/>
                    <a:pt x="174667" y="360906"/>
                  </a:cubicBezTo>
                  <a:lnTo>
                    <a:pt x="174446" y="361422"/>
                  </a:lnTo>
                  <a:lnTo>
                    <a:pt x="172935" y="363807"/>
                  </a:lnTo>
                  <a:lnTo>
                    <a:pt x="173063" y="364642"/>
                  </a:lnTo>
                  <a:lnTo>
                    <a:pt x="172447" y="366074"/>
                  </a:lnTo>
                  <a:lnTo>
                    <a:pt x="173692" y="368754"/>
                  </a:lnTo>
                  <a:lnTo>
                    <a:pt x="173945" y="370407"/>
                  </a:lnTo>
                  <a:lnTo>
                    <a:pt x="176436" y="374660"/>
                  </a:lnTo>
                  <a:lnTo>
                    <a:pt x="178133" y="378312"/>
                  </a:lnTo>
                  <a:cubicBezTo>
                    <a:pt x="177267" y="381794"/>
                    <a:pt x="176563" y="385520"/>
                    <a:pt x="175290" y="388695"/>
                  </a:cubicBezTo>
                  <a:lnTo>
                    <a:pt x="169241" y="395540"/>
                  </a:lnTo>
                  <a:lnTo>
                    <a:pt x="167180" y="395891"/>
                  </a:lnTo>
                  <a:lnTo>
                    <a:pt x="160990" y="396287"/>
                  </a:lnTo>
                  <a:lnTo>
                    <a:pt x="158628" y="392727"/>
                  </a:lnTo>
                  <a:lnTo>
                    <a:pt x="157267" y="390496"/>
                  </a:lnTo>
                  <a:cubicBezTo>
                    <a:pt x="156329" y="388321"/>
                    <a:pt x="155318" y="386145"/>
                    <a:pt x="153296" y="384694"/>
                  </a:cubicBezTo>
                  <a:lnTo>
                    <a:pt x="158628" y="392727"/>
                  </a:lnTo>
                  <a:lnTo>
                    <a:pt x="160805" y="396298"/>
                  </a:lnTo>
                  <a:lnTo>
                    <a:pt x="160990" y="396287"/>
                  </a:lnTo>
                  <a:lnTo>
                    <a:pt x="161383" y="396878"/>
                  </a:lnTo>
                  <a:lnTo>
                    <a:pt x="167180" y="395891"/>
                  </a:lnTo>
                  <a:lnTo>
                    <a:pt x="169036" y="395773"/>
                  </a:lnTo>
                  <a:lnTo>
                    <a:pt x="169241" y="395540"/>
                  </a:lnTo>
                  <a:lnTo>
                    <a:pt x="175381" y="394495"/>
                  </a:lnTo>
                  <a:cubicBezTo>
                    <a:pt x="188675" y="394413"/>
                    <a:pt x="199938" y="400940"/>
                    <a:pt x="209901" y="411384"/>
                  </a:cubicBezTo>
                  <a:cubicBezTo>
                    <a:pt x="216833" y="419507"/>
                    <a:pt x="227807" y="427629"/>
                    <a:pt x="215677" y="438653"/>
                  </a:cubicBezTo>
                  <a:cubicBezTo>
                    <a:pt x="206436" y="446195"/>
                    <a:pt x="196617" y="457219"/>
                    <a:pt x="185642" y="440974"/>
                  </a:cubicBezTo>
                  <a:cubicBezTo>
                    <a:pt x="175823" y="427049"/>
                    <a:pt x="168314" y="431691"/>
                    <a:pt x="162538" y="445035"/>
                  </a:cubicBezTo>
                  <a:cubicBezTo>
                    <a:pt x="159650" y="452578"/>
                    <a:pt x="152141" y="454318"/>
                    <a:pt x="144055" y="452578"/>
                  </a:cubicBezTo>
                  <a:cubicBezTo>
                    <a:pt x="140589" y="451417"/>
                    <a:pt x="138279" y="449677"/>
                    <a:pt x="136546" y="446195"/>
                  </a:cubicBezTo>
                  <a:cubicBezTo>
                    <a:pt x="133080" y="429950"/>
                    <a:pt x="139434" y="410803"/>
                    <a:pt x="120373" y="387596"/>
                  </a:cubicBezTo>
                  <a:cubicBezTo>
                    <a:pt x="138279" y="424148"/>
                    <a:pt x="138856" y="443875"/>
                    <a:pt x="98424" y="435172"/>
                  </a:cubicBezTo>
                  <a:cubicBezTo>
                    <a:pt x="89182" y="433431"/>
                    <a:pt x="85139" y="445035"/>
                    <a:pt x="78208" y="450257"/>
                  </a:cubicBezTo>
                  <a:cubicBezTo>
                    <a:pt x="113442" y="469984"/>
                    <a:pt x="150986" y="484489"/>
                    <a:pt x="183909" y="507117"/>
                  </a:cubicBezTo>
                  <a:cubicBezTo>
                    <a:pt x="192573" y="512919"/>
                    <a:pt x="193151" y="521041"/>
                    <a:pt x="189685" y="529744"/>
                  </a:cubicBezTo>
                  <a:cubicBezTo>
                    <a:pt x="186220" y="540188"/>
                    <a:pt x="181599" y="551212"/>
                    <a:pt x="191418" y="563976"/>
                  </a:cubicBezTo>
                  <a:cubicBezTo>
                    <a:pt x="213944" y="551212"/>
                    <a:pt x="230695" y="520461"/>
                    <a:pt x="263618" y="535546"/>
                  </a:cubicBezTo>
                  <a:cubicBezTo>
                    <a:pt x="267662" y="540188"/>
                    <a:pt x="267662" y="546570"/>
                    <a:pt x="270550" y="551792"/>
                  </a:cubicBezTo>
                  <a:cubicBezTo>
                    <a:pt x="271705" y="553532"/>
                    <a:pt x="272860" y="555853"/>
                    <a:pt x="274015" y="558174"/>
                  </a:cubicBezTo>
                  <a:cubicBezTo>
                    <a:pt x="274015" y="560495"/>
                    <a:pt x="275748" y="562235"/>
                    <a:pt x="278058" y="562235"/>
                  </a:cubicBezTo>
                  <a:lnTo>
                    <a:pt x="284925" y="564535"/>
                  </a:lnTo>
                  <a:lnTo>
                    <a:pt x="281142" y="556188"/>
                  </a:lnTo>
                  <a:cubicBezTo>
                    <a:pt x="280782" y="552538"/>
                    <a:pt x="281647" y="548743"/>
                    <a:pt x="283665" y="544655"/>
                  </a:cubicBezTo>
                  <a:cubicBezTo>
                    <a:pt x="286549" y="542319"/>
                    <a:pt x="290009" y="540568"/>
                    <a:pt x="294047" y="540568"/>
                  </a:cubicBezTo>
                  <a:cubicBezTo>
                    <a:pt x="313078" y="548889"/>
                    <a:pt x="334056" y="545057"/>
                    <a:pt x="354548" y="547055"/>
                  </a:cubicBezTo>
                  <a:lnTo>
                    <a:pt x="374462" y="551589"/>
                  </a:lnTo>
                  <a:lnTo>
                    <a:pt x="371052" y="550119"/>
                  </a:lnTo>
                  <a:cubicBezTo>
                    <a:pt x="359544" y="538542"/>
                    <a:pt x="373929" y="524650"/>
                    <a:pt x="367024" y="513074"/>
                  </a:cubicBezTo>
                  <a:cubicBezTo>
                    <a:pt x="363572" y="498024"/>
                    <a:pt x="371052" y="493972"/>
                    <a:pt x="384862" y="496288"/>
                  </a:cubicBezTo>
                  <a:cubicBezTo>
                    <a:pt x="365874" y="480081"/>
                    <a:pt x="338253" y="506128"/>
                    <a:pt x="320990" y="483554"/>
                  </a:cubicBezTo>
                  <a:cubicBezTo>
                    <a:pt x="319839" y="480659"/>
                    <a:pt x="318689" y="477766"/>
                    <a:pt x="318689" y="474293"/>
                  </a:cubicBezTo>
                  <a:cubicBezTo>
                    <a:pt x="318689" y="471688"/>
                    <a:pt x="318833" y="469083"/>
                    <a:pt x="318617" y="466478"/>
                  </a:cubicBezTo>
                  <a:lnTo>
                    <a:pt x="316591" y="459380"/>
                  </a:lnTo>
                  <a:lnTo>
                    <a:pt x="306939" y="465124"/>
                  </a:lnTo>
                  <a:cubicBezTo>
                    <a:pt x="302462" y="467518"/>
                    <a:pt x="297986" y="468823"/>
                    <a:pt x="293654" y="466502"/>
                  </a:cubicBezTo>
                  <a:cubicBezTo>
                    <a:pt x="271127" y="454318"/>
                    <a:pt x="253799" y="453158"/>
                    <a:pt x="238781" y="477526"/>
                  </a:cubicBezTo>
                  <a:cubicBezTo>
                    <a:pt x="234738" y="483328"/>
                    <a:pt x="224919" y="483328"/>
                    <a:pt x="219143" y="476946"/>
                  </a:cubicBezTo>
                  <a:cubicBezTo>
                    <a:pt x="211057" y="468243"/>
                    <a:pt x="205280" y="454899"/>
                    <a:pt x="215100" y="446776"/>
                  </a:cubicBezTo>
                  <a:cubicBezTo>
                    <a:pt x="242247" y="424148"/>
                    <a:pt x="223186" y="391076"/>
                    <a:pt x="235894" y="365548"/>
                  </a:cubicBezTo>
                  <a:cubicBezTo>
                    <a:pt x="239359" y="358876"/>
                    <a:pt x="237626" y="355249"/>
                    <a:pt x="233727" y="354161"/>
                  </a:cubicBezTo>
                  <a:close/>
                  <a:moveTo>
                    <a:pt x="764273" y="233451"/>
                  </a:moveTo>
                  <a:cubicBezTo>
                    <a:pt x="758474" y="234606"/>
                    <a:pt x="752495" y="237025"/>
                    <a:pt x="746299" y="240923"/>
                  </a:cubicBezTo>
                  <a:cubicBezTo>
                    <a:pt x="739383" y="244965"/>
                    <a:pt x="729586" y="242655"/>
                    <a:pt x="729586" y="255938"/>
                  </a:cubicBezTo>
                  <a:cubicBezTo>
                    <a:pt x="729010" y="281926"/>
                    <a:pt x="712873" y="278461"/>
                    <a:pt x="692701" y="270376"/>
                  </a:cubicBezTo>
                  <a:cubicBezTo>
                    <a:pt x="694142" y="276728"/>
                    <a:pt x="694286" y="282648"/>
                    <a:pt x="693422" y="288351"/>
                  </a:cubicBezTo>
                  <a:lnTo>
                    <a:pt x="689011" y="302147"/>
                  </a:lnTo>
                  <a:lnTo>
                    <a:pt x="692431" y="298727"/>
                  </a:lnTo>
                  <a:cubicBezTo>
                    <a:pt x="695319" y="294106"/>
                    <a:pt x="699939" y="292372"/>
                    <a:pt x="704561" y="295261"/>
                  </a:cubicBezTo>
                  <a:cubicBezTo>
                    <a:pt x="709759" y="298149"/>
                    <a:pt x="714957" y="302193"/>
                    <a:pt x="718423" y="306815"/>
                  </a:cubicBezTo>
                  <a:cubicBezTo>
                    <a:pt x="728242" y="320102"/>
                    <a:pt x="739795" y="321258"/>
                    <a:pt x="754235" y="314903"/>
                  </a:cubicBezTo>
                  <a:cubicBezTo>
                    <a:pt x="757700" y="305660"/>
                    <a:pt x="745570" y="305660"/>
                    <a:pt x="743838" y="299305"/>
                  </a:cubicBezTo>
                  <a:cubicBezTo>
                    <a:pt x="741527" y="291217"/>
                    <a:pt x="729398" y="294683"/>
                    <a:pt x="729398" y="283707"/>
                  </a:cubicBezTo>
                  <a:lnTo>
                    <a:pt x="758278" y="283707"/>
                  </a:lnTo>
                  <a:cubicBezTo>
                    <a:pt x="760588" y="284285"/>
                    <a:pt x="761743" y="284862"/>
                    <a:pt x="763476" y="285440"/>
                  </a:cubicBezTo>
                  <a:cubicBezTo>
                    <a:pt x="777339" y="296416"/>
                    <a:pt x="791779" y="297572"/>
                    <a:pt x="806219" y="286018"/>
                  </a:cubicBezTo>
                  <a:cubicBezTo>
                    <a:pt x="807374" y="285440"/>
                    <a:pt x="809107" y="284862"/>
                    <a:pt x="810262" y="283707"/>
                  </a:cubicBezTo>
                  <a:cubicBezTo>
                    <a:pt x="820659" y="281685"/>
                    <a:pt x="826002" y="276486"/>
                    <a:pt x="828890" y="269770"/>
                  </a:cubicBezTo>
                  <a:lnTo>
                    <a:pt x="832372" y="249197"/>
                  </a:lnTo>
                  <a:lnTo>
                    <a:pt x="821221" y="254783"/>
                  </a:lnTo>
                  <a:cubicBezTo>
                    <a:pt x="817764" y="254783"/>
                    <a:pt x="814882" y="253628"/>
                    <a:pt x="812577" y="251318"/>
                  </a:cubicBezTo>
                  <a:cubicBezTo>
                    <a:pt x="797448" y="237891"/>
                    <a:pt x="781671" y="229986"/>
                    <a:pt x="764273" y="233451"/>
                  </a:cubicBezTo>
                  <a:close/>
                  <a:moveTo>
                    <a:pt x="255849" y="177397"/>
                  </a:moveTo>
                  <a:lnTo>
                    <a:pt x="254432" y="182131"/>
                  </a:lnTo>
                  <a:lnTo>
                    <a:pt x="255609" y="181049"/>
                  </a:lnTo>
                  <a:lnTo>
                    <a:pt x="255633" y="181006"/>
                  </a:lnTo>
                  <a:cubicBezTo>
                    <a:pt x="256569" y="180140"/>
                    <a:pt x="257290" y="179129"/>
                    <a:pt x="255849" y="177397"/>
                  </a:cubicBezTo>
                  <a:close/>
                  <a:moveTo>
                    <a:pt x="594726" y="101"/>
                  </a:moveTo>
                  <a:cubicBezTo>
                    <a:pt x="607982" y="4143"/>
                    <a:pt x="621814" y="6453"/>
                    <a:pt x="636222" y="5298"/>
                  </a:cubicBezTo>
                  <a:cubicBezTo>
                    <a:pt x="640256" y="5298"/>
                    <a:pt x="643714" y="6453"/>
                    <a:pt x="647172" y="8763"/>
                  </a:cubicBezTo>
                  <a:cubicBezTo>
                    <a:pt x="651782" y="9341"/>
                    <a:pt x="656393" y="9341"/>
                    <a:pt x="660427" y="9341"/>
                  </a:cubicBezTo>
                  <a:cubicBezTo>
                    <a:pt x="671954" y="17426"/>
                    <a:pt x="682327" y="7608"/>
                    <a:pt x="693854" y="7608"/>
                  </a:cubicBezTo>
                  <a:cubicBezTo>
                    <a:pt x="704228" y="7031"/>
                    <a:pt x="713449" y="8763"/>
                    <a:pt x="720941" y="17426"/>
                  </a:cubicBezTo>
                  <a:lnTo>
                    <a:pt x="720941" y="16849"/>
                  </a:lnTo>
                  <a:cubicBezTo>
                    <a:pt x="731891" y="23201"/>
                    <a:pt x="743994" y="18581"/>
                    <a:pt x="756097" y="19736"/>
                  </a:cubicBezTo>
                  <a:cubicBezTo>
                    <a:pt x="774539" y="33597"/>
                    <a:pt x="797016" y="16849"/>
                    <a:pt x="816034" y="28399"/>
                  </a:cubicBezTo>
                  <a:cubicBezTo>
                    <a:pt x="833324" y="42259"/>
                    <a:pt x="854072" y="52655"/>
                    <a:pt x="865022" y="73445"/>
                  </a:cubicBezTo>
                  <a:cubicBezTo>
                    <a:pt x="869056" y="80952"/>
                    <a:pt x="873091" y="87882"/>
                    <a:pt x="867327" y="96545"/>
                  </a:cubicBezTo>
                  <a:cubicBezTo>
                    <a:pt x="865598" y="99433"/>
                    <a:pt x="863293" y="101743"/>
                    <a:pt x="860411" y="103475"/>
                  </a:cubicBezTo>
                  <a:cubicBezTo>
                    <a:pt x="848885" y="110405"/>
                    <a:pt x="837359" y="111560"/>
                    <a:pt x="825255" y="105785"/>
                  </a:cubicBezTo>
                  <a:cubicBezTo>
                    <a:pt x="822950" y="91925"/>
                    <a:pt x="820069" y="77487"/>
                    <a:pt x="810847" y="65937"/>
                  </a:cubicBezTo>
                  <a:lnTo>
                    <a:pt x="804341" y="61426"/>
                  </a:lnTo>
                  <a:lnTo>
                    <a:pt x="802923" y="58935"/>
                  </a:lnTo>
                  <a:lnTo>
                    <a:pt x="800944" y="59070"/>
                  </a:lnTo>
                  <a:lnTo>
                    <a:pt x="796584" y="56047"/>
                  </a:lnTo>
                  <a:cubicBezTo>
                    <a:pt x="791541" y="55975"/>
                    <a:pt x="786065" y="59585"/>
                    <a:pt x="779726" y="68247"/>
                  </a:cubicBezTo>
                  <a:cubicBezTo>
                    <a:pt x="784769" y="63916"/>
                    <a:pt x="789199" y="61100"/>
                    <a:pt x="793053" y="59612"/>
                  </a:cubicBezTo>
                  <a:lnTo>
                    <a:pt x="800944" y="59070"/>
                  </a:lnTo>
                  <a:lnTo>
                    <a:pt x="804341" y="61426"/>
                  </a:lnTo>
                  <a:lnTo>
                    <a:pt x="813153" y="76910"/>
                  </a:lnTo>
                  <a:cubicBezTo>
                    <a:pt x="814882" y="87882"/>
                    <a:pt x="814882" y="98278"/>
                    <a:pt x="825255" y="105785"/>
                  </a:cubicBezTo>
                  <a:cubicBezTo>
                    <a:pt x="831019" y="110405"/>
                    <a:pt x="842545" y="109250"/>
                    <a:pt x="840816" y="121956"/>
                  </a:cubicBezTo>
                  <a:cubicBezTo>
                    <a:pt x="837359" y="162959"/>
                    <a:pt x="863869" y="186637"/>
                    <a:pt x="892109" y="207427"/>
                  </a:cubicBezTo>
                  <a:cubicBezTo>
                    <a:pt x="903635" y="216090"/>
                    <a:pt x="916891" y="220710"/>
                    <a:pt x="908246" y="238613"/>
                  </a:cubicBezTo>
                  <a:cubicBezTo>
                    <a:pt x="892685" y="244965"/>
                    <a:pt x="876548" y="250163"/>
                    <a:pt x="860411" y="241500"/>
                  </a:cubicBezTo>
                  <a:cubicBezTo>
                    <a:pt x="855224" y="238613"/>
                    <a:pt x="850758" y="238468"/>
                    <a:pt x="846652" y="239912"/>
                  </a:cubicBezTo>
                  <a:lnTo>
                    <a:pt x="838159" y="245727"/>
                  </a:lnTo>
                  <a:lnTo>
                    <a:pt x="842030" y="245001"/>
                  </a:lnTo>
                  <a:cubicBezTo>
                    <a:pt x="844629" y="245578"/>
                    <a:pt x="846651" y="247889"/>
                    <a:pt x="847806" y="253666"/>
                  </a:cubicBezTo>
                  <a:cubicBezTo>
                    <a:pt x="850117" y="265221"/>
                    <a:pt x="851850" y="265798"/>
                    <a:pt x="863402" y="260021"/>
                  </a:cubicBezTo>
                  <a:cubicBezTo>
                    <a:pt x="870333" y="257710"/>
                    <a:pt x="874954" y="257710"/>
                    <a:pt x="879575" y="262332"/>
                  </a:cubicBezTo>
                  <a:cubicBezTo>
                    <a:pt x="885929" y="268109"/>
                    <a:pt x="891127" y="274463"/>
                    <a:pt x="896903" y="280818"/>
                  </a:cubicBezTo>
                  <a:cubicBezTo>
                    <a:pt x="900369" y="284862"/>
                    <a:pt x="903834" y="288328"/>
                    <a:pt x="909033" y="284285"/>
                  </a:cubicBezTo>
                  <a:cubicBezTo>
                    <a:pt x="913076" y="281396"/>
                    <a:pt x="917697" y="277930"/>
                    <a:pt x="916542" y="273308"/>
                  </a:cubicBezTo>
                  <a:cubicBezTo>
                    <a:pt x="914809" y="267531"/>
                    <a:pt x="909610" y="264065"/>
                    <a:pt x="918274" y="259443"/>
                  </a:cubicBezTo>
                  <a:cubicBezTo>
                    <a:pt x="928093" y="254822"/>
                    <a:pt x="939646" y="251356"/>
                    <a:pt x="943689" y="239801"/>
                  </a:cubicBezTo>
                  <a:cubicBezTo>
                    <a:pt x="944267" y="238646"/>
                    <a:pt x="944844" y="237491"/>
                    <a:pt x="945999" y="236913"/>
                  </a:cubicBezTo>
                  <a:cubicBezTo>
                    <a:pt x="955819" y="228247"/>
                    <a:pt x="959284" y="248467"/>
                    <a:pt x="966793" y="242690"/>
                  </a:cubicBezTo>
                  <a:cubicBezTo>
                    <a:pt x="971992" y="238069"/>
                    <a:pt x="963327" y="228247"/>
                    <a:pt x="969103" y="221893"/>
                  </a:cubicBezTo>
                  <a:cubicBezTo>
                    <a:pt x="970837" y="220737"/>
                    <a:pt x="973147" y="219004"/>
                    <a:pt x="975457" y="219582"/>
                  </a:cubicBezTo>
                  <a:cubicBezTo>
                    <a:pt x="978345" y="219582"/>
                    <a:pt x="982966" y="220737"/>
                    <a:pt x="984699" y="223048"/>
                  </a:cubicBezTo>
                  <a:cubicBezTo>
                    <a:pt x="986432" y="226514"/>
                    <a:pt x="988164" y="231713"/>
                    <a:pt x="987587" y="236913"/>
                  </a:cubicBezTo>
                  <a:cubicBezTo>
                    <a:pt x="987587" y="249622"/>
                    <a:pt x="993941" y="253666"/>
                    <a:pt x="1006070" y="250778"/>
                  </a:cubicBezTo>
                  <a:cubicBezTo>
                    <a:pt x="1009536" y="250778"/>
                    <a:pt x="1013001" y="253666"/>
                    <a:pt x="1013001" y="257710"/>
                  </a:cubicBezTo>
                  <a:cubicBezTo>
                    <a:pt x="1013001" y="260021"/>
                    <a:pt x="1012424" y="262910"/>
                    <a:pt x="1010113" y="264065"/>
                  </a:cubicBezTo>
                  <a:cubicBezTo>
                    <a:pt x="1001450" y="270420"/>
                    <a:pt x="992208" y="276197"/>
                    <a:pt x="980656" y="276774"/>
                  </a:cubicBezTo>
                  <a:cubicBezTo>
                    <a:pt x="980078" y="284862"/>
                    <a:pt x="984699" y="291795"/>
                    <a:pt x="988164" y="298727"/>
                  </a:cubicBezTo>
                  <a:cubicBezTo>
                    <a:pt x="975457" y="320102"/>
                    <a:pt x="994518" y="344365"/>
                    <a:pt x="982966" y="366318"/>
                  </a:cubicBezTo>
                  <a:cubicBezTo>
                    <a:pt x="981233" y="370362"/>
                    <a:pt x="985854" y="366896"/>
                    <a:pt x="987009" y="366896"/>
                  </a:cubicBezTo>
                  <a:cubicBezTo>
                    <a:pt x="1018777" y="370940"/>
                    <a:pt x="1016467" y="403291"/>
                    <a:pt x="1012424" y="414845"/>
                  </a:cubicBezTo>
                  <a:cubicBezTo>
                    <a:pt x="1003182" y="438531"/>
                    <a:pt x="1011269" y="448352"/>
                    <a:pt x="1025131" y="462217"/>
                  </a:cubicBezTo>
                  <a:cubicBezTo>
                    <a:pt x="1032062" y="468572"/>
                    <a:pt x="1033795" y="480126"/>
                    <a:pt x="1026287" y="489369"/>
                  </a:cubicBezTo>
                  <a:cubicBezTo>
                    <a:pt x="1016467" y="500345"/>
                    <a:pt x="1010113" y="488791"/>
                    <a:pt x="1001450" y="485325"/>
                  </a:cubicBezTo>
                  <a:cubicBezTo>
                    <a:pt x="981233" y="476659"/>
                    <a:pt x="968526" y="457595"/>
                    <a:pt x="947154" y="448930"/>
                  </a:cubicBezTo>
                  <a:cubicBezTo>
                    <a:pt x="925783" y="439687"/>
                    <a:pt x="935603" y="423511"/>
                    <a:pt x="952353" y="412535"/>
                  </a:cubicBezTo>
                  <a:cubicBezTo>
                    <a:pt x="940801" y="408491"/>
                    <a:pt x="932137" y="405025"/>
                    <a:pt x="922895" y="402714"/>
                  </a:cubicBezTo>
                  <a:cubicBezTo>
                    <a:pt x="910766" y="418312"/>
                    <a:pt x="961017" y="439109"/>
                    <a:pt x="916542" y="449507"/>
                  </a:cubicBezTo>
                  <a:cubicBezTo>
                    <a:pt x="913653" y="446041"/>
                    <a:pt x="910766" y="442575"/>
                    <a:pt x="917119" y="439109"/>
                  </a:cubicBezTo>
                  <a:cubicBezTo>
                    <a:pt x="914231" y="435065"/>
                    <a:pt x="920007" y="439109"/>
                    <a:pt x="915386" y="439687"/>
                  </a:cubicBezTo>
                  <a:cubicBezTo>
                    <a:pt x="913076" y="440264"/>
                    <a:pt x="911920" y="442575"/>
                    <a:pt x="911920" y="444886"/>
                  </a:cubicBezTo>
                  <a:cubicBezTo>
                    <a:pt x="912498" y="448930"/>
                    <a:pt x="914809" y="451818"/>
                    <a:pt x="915386" y="455284"/>
                  </a:cubicBezTo>
                  <a:cubicBezTo>
                    <a:pt x="917119" y="467994"/>
                    <a:pt x="925783" y="484747"/>
                    <a:pt x="910188" y="491102"/>
                  </a:cubicBezTo>
                  <a:cubicBezTo>
                    <a:pt x="897480" y="496879"/>
                    <a:pt x="888239" y="483592"/>
                    <a:pt x="881308" y="473193"/>
                  </a:cubicBezTo>
                  <a:cubicBezTo>
                    <a:pt x="878997" y="468572"/>
                    <a:pt x="876687" y="463950"/>
                    <a:pt x="867445" y="462794"/>
                  </a:cubicBezTo>
                  <a:cubicBezTo>
                    <a:pt x="877842" y="484747"/>
                    <a:pt x="872066" y="497457"/>
                    <a:pt x="848384" y="498612"/>
                  </a:cubicBezTo>
                  <a:cubicBezTo>
                    <a:pt x="827590" y="500345"/>
                    <a:pt x="816616" y="512477"/>
                    <a:pt x="811995" y="531541"/>
                  </a:cubicBezTo>
                  <a:cubicBezTo>
                    <a:pt x="810262" y="535585"/>
                    <a:pt x="806796" y="539629"/>
                    <a:pt x="803331" y="543095"/>
                  </a:cubicBezTo>
                  <a:cubicBezTo>
                    <a:pt x="802753" y="549450"/>
                    <a:pt x="796977" y="554071"/>
                    <a:pt x="795245" y="558693"/>
                  </a:cubicBezTo>
                  <a:cubicBezTo>
                    <a:pt x="790046" y="571981"/>
                    <a:pt x="772718" y="561582"/>
                    <a:pt x="768675" y="574291"/>
                  </a:cubicBezTo>
                  <a:cubicBezTo>
                    <a:pt x="780227" y="589311"/>
                    <a:pt x="779072" y="609531"/>
                    <a:pt x="789469" y="624551"/>
                  </a:cubicBezTo>
                  <a:cubicBezTo>
                    <a:pt x="794667" y="633217"/>
                    <a:pt x="807374" y="634372"/>
                    <a:pt x="814883" y="626862"/>
                  </a:cubicBezTo>
                  <a:cubicBezTo>
                    <a:pt x="821236" y="621663"/>
                    <a:pt x="824125" y="612420"/>
                    <a:pt x="833944" y="611264"/>
                  </a:cubicBezTo>
                  <a:cubicBezTo>
                    <a:pt x="836832" y="610686"/>
                    <a:pt x="839142" y="611264"/>
                    <a:pt x="840875" y="612420"/>
                  </a:cubicBezTo>
                  <a:cubicBezTo>
                    <a:pt x="845496" y="614153"/>
                    <a:pt x="845496" y="618774"/>
                    <a:pt x="843763" y="621663"/>
                  </a:cubicBezTo>
                  <a:cubicBezTo>
                    <a:pt x="839720" y="629173"/>
                    <a:pt x="834522" y="636106"/>
                    <a:pt x="830479" y="643616"/>
                  </a:cubicBezTo>
                  <a:cubicBezTo>
                    <a:pt x="826435" y="649393"/>
                    <a:pt x="821236" y="651703"/>
                    <a:pt x="814883" y="648815"/>
                  </a:cubicBezTo>
                  <a:cubicBezTo>
                    <a:pt x="808529" y="646504"/>
                    <a:pt x="802176" y="645926"/>
                    <a:pt x="796977" y="643616"/>
                  </a:cubicBezTo>
                  <a:cubicBezTo>
                    <a:pt x="788891" y="640149"/>
                    <a:pt x="783692" y="643038"/>
                    <a:pt x="776761" y="646504"/>
                  </a:cubicBezTo>
                  <a:cubicBezTo>
                    <a:pt x="765209" y="652281"/>
                    <a:pt x="754235" y="644771"/>
                    <a:pt x="755967" y="632061"/>
                  </a:cubicBezTo>
                  <a:cubicBezTo>
                    <a:pt x="758278" y="615886"/>
                    <a:pt x="755967" y="600866"/>
                    <a:pt x="750191" y="585845"/>
                  </a:cubicBezTo>
                  <a:cubicBezTo>
                    <a:pt x="748458" y="581801"/>
                    <a:pt x="743838" y="575446"/>
                    <a:pt x="739217" y="577757"/>
                  </a:cubicBezTo>
                  <a:cubicBezTo>
                    <a:pt x="721311" y="585845"/>
                    <a:pt x="706871" y="572558"/>
                    <a:pt x="691275" y="570247"/>
                  </a:cubicBezTo>
                  <a:cubicBezTo>
                    <a:pt x="687810" y="569670"/>
                    <a:pt x="683767" y="570825"/>
                    <a:pt x="680878" y="566781"/>
                  </a:cubicBezTo>
                  <a:cubicBezTo>
                    <a:pt x="680301" y="557538"/>
                    <a:pt x="688965" y="555227"/>
                    <a:pt x="693586" y="549450"/>
                  </a:cubicBezTo>
                  <a:cubicBezTo>
                    <a:pt x="696474" y="545406"/>
                    <a:pt x="701095" y="545406"/>
                    <a:pt x="706293" y="547139"/>
                  </a:cubicBezTo>
                  <a:cubicBezTo>
                    <a:pt x="714957" y="550028"/>
                    <a:pt x="723044" y="552339"/>
                    <a:pt x="731130" y="555227"/>
                  </a:cubicBezTo>
                  <a:cubicBezTo>
                    <a:pt x="740372" y="557538"/>
                    <a:pt x="743838" y="549450"/>
                    <a:pt x="749036" y="544829"/>
                  </a:cubicBezTo>
                  <a:cubicBezTo>
                    <a:pt x="753657" y="541362"/>
                    <a:pt x="753657" y="536741"/>
                    <a:pt x="750769" y="532119"/>
                  </a:cubicBezTo>
                  <a:cubicBezTo>
                    <a:pt x="749036" y="528653"/>
                    <a:pt x="745570" y="525764"/>
                    <a:pt x="745570" y="522298"/>
                  </a:cubicBezTo>
                  <a:cubicBezTo>
                    <a:pt x="745570" y="504389"/>
                    <a:pt x="734018" y="493991"/>
                    <a:pt x="721889" y="483592"/>
                  </a:cubicBezTo>
                  <a:cubicBezTo>
                    <a:pt x="726509" y="478970"/>
                    <a:pt x="726509" y="473771"/>
                    <a:pt x="721311" y="469149"/>
                  </a:cubicBezTo>
                  <a:cubicBezTo>
                    <a:pt x="734596" y="460484"/>
                    <a:pt x="747303" y="452396"/>
                    <a:pt x="762321" y="447775"/>
                  </a:cubicBezTo>
                  <a:cubicBezTo>
                    <a:pt x="773873" y="444308"/>
                    <a:pt x="775606" y="433332"/>
                    <a:pt x="768097" y="424666"/>
                  </a:cubicBezTo>
                  <a:cubicBezTo>
                    <a:pt x="761743" y="417156"/>
                    <a:pt x="751346" y="413690"/>
                    <a:pt x="750191" y="402136"/>
                  </a:cubicBezTo>
                  <a:cubicBezTo>
                    <a:pt x="749036" y="396359"/>
                    <a:pt x="744415" y="391160"/>
                    <a:pt x="737484" y="390004"/>
                  </a:cubicBezTo>
                  <a:cubicBezTo>
                    <a:pt x="728820" y="389426"/>
                    <a:pt x="724777" y="395781"/>
                    <a:pt x="721311" y="402714"/>
                  </a:cubicBezTo>
                  <a:cubicBezTo>
                    <a:pt x="737484" y="408491"/>
                    <a:pt x="737484" y="408491"/>
                    <a:pt x="753657" y="429866"/>
                  </a:cubicBezTo>
                  <a:cubicBezTo>
                    <a:pt x="738061" y="436220"/>
                    <a:pt x="728242" y="455862"/>
                    <a:pt x="706871" y="446619"/>
                  </a:cubicBezTo>
                  <a:lnTo>
                    <a:pt x="703983" y="446041"/>
                  </a:lnTo>
                  <a:cubicBezTo>
                    <a:pt x="702250" y="445464"/>
                    <a:pt x="701095" y="443730"/>
                    <a:pt x="699939" y="442575"/>
                  </a:cubicBezTo>
                  <a:lnTo>
                    <a:pt x="698785" y="439687"/>
                  </a:lnTo>
                  <a:cubicBezTo>
                    <a:pt x="699362" y="431021"/>
                    <a:pt x="698207" y="422933"/>
                    <a:pt x="706293" y="417156"/>
                  </a:cubicBezTo>
                  <a:cubicBezTo>
                    <a:pt x="708604" y="418312"/>
                    <a:pt x="708170" y="418456"/>
                    <a:pt x="707737" y="418456"/>
                  </a:cubicBezTo>
                  <a:lnTo>
                    <a:pt x="707800" y="418475"/>
                  </a:lnTo>
                  <a:lnTo>
                    <a:pt x="710914" y="421200"/>
                  </a:lnTo>
                  <a:cubicBezTo>
                    <a:pt x="712647" y="419467"/>
                    <a:pt x="712069" y="420045"/>
                    <a:pt x="709181" y="418889"/>
                  </a:cubicBezTo>
                  <a:lnTo>
                    <a:pt x="707800" y="418475"/>
                  </a:lnTo>
                  <a:lnTo>
                    <a:pt x="706293" y="417156"/>
                  </a:lnTo>
                  <a:cubicBezTo>
                    <a:pt x="704561" y="412535"/>
                    <a:pt x="701672" y="407335"/>
                    <a:pt x="699362" y="402714"/>
                  </a:cubicBezTo>
                  <a:cubicBezTo>
                    <a:pt x="689543" y="403291"/>
                    <a:pt x="680301" y="404447"/>
                    <a:pt x="670482" y="405025"/>
                  </a:cubicBezTo>
                  <a:cubicBezTo>
                    <a:pt x="667594" y="405602"/>
                    <a:pt x="665861" y="403869"/>
                    <a:pt x="665861" y="400980"/>
                  </a:cubicBezTo>
                  <a:cubicBezTo>
                    <a:pt x="665861" y="400403"/>
                    <a:pt x="666438" y="398670"/>
                    <a:pt x="667594" y="398670"/>
                  </a:cubicBezTo>
                  <a:cubicBezTo>
                    <a:pt x="680878" y="395203"/>
                    <a:pt x="680878" y="388849"/>
                    <a:pt x="674525" y="377873"/>
                  </a:cubicBezTo>
                  <a:cubicBezTo>
                    <a:pt x="672792" y="374406"/>
                    <a:pt x="682034" y="369207"/>
                    <a:pt x="679146" y="362274"/>
                  </a:cubicBezTo>
                  <a:cubicBezTo>
                    <a:pt x="677991" y="358808"/>
                    <a:pt x="679724" y="354764"/>
                    <a:pt x="684922" y="356498"/>
                  </a:cubicBezTo>
                  <a:cubicBezTo>
                    <a:pt x="686655" y="357075"/>
                    <a:pt x="688388" y="359386"/>
                    <a:pt x="689543" y="361119"/>
                  </a:cubicBezTo>
                  <a:cubicBezTo>
                    <a:pt x="691275" y="362852"/>
                    <a:pt x="693008" y="364585"/>
                    <a:pt x="694741" y="366318"/>
                  </a:cubicBezTo>
                  <a:cubicBezTo>
                    <a:pt x="702828" y="364008"/>
                    <a:pt x="701095" y="354764"/>
                    <a:pt x="704561" y="349565"/>
                  </a:cubicBezTo>
                  <a:cubicBezTo>
                    <a:pt x="716112" y="330501"/>
                    <a:pt x="714957" y="327035"/>
                    <a:pt x="691275" y="321258"/>
                  </a:cubicBezTo>
                  <a:lnTo>
                    <a:pt x="684775" y="318916"/>
                  </a:lnTo>
                  <a:lnTo>
                    <a:pt x="684660" y="320908"/>
                  </a:lnTo>
                  <a:cubicBezTo>
                    <a:pt x="686470" y="331304"/>
                    <a:pt x="692413" y="342998"/>
                    <a:pt x="675988" y="344297"/>
                  </a:cubicBezTo>
                  <a:cubicBezTo>
                    <a:pt x="658699" y="346030"/>
                    <a:pt x="639680" y="336790"/>
                    <a:pt x="627577" y="324662"/>
                  </a:cubicBezTo>
                  <a:cubicBezTo>
                    <a:pt x="624119" y="321197"/>
                    <a:pt x="621237" y="298674"/>
                    <a:pt x="628153" y="284814"/>
                  </a:cubicBezTo>
                  <a:cubicBezTo>
                    <a:pt x="636798" y="265756"/>
                    <a:pt x="634493" y="254783"/>
                    <a:pt x="609711" y="253051"/>
                  </a:cubicBezTo>
                  <a:cubicBezTo>
                    <a:pt x="592998" y="251896"/>
                    <a:pt x="573403" y="239190"/>
                    <a:pt x="564758" y="231105"/>
                  </a:cubicBezTo>
                  <a:cubicBezTo>
                    <a:pt x="546892" y="214935"/>
                    <a:pt x="529026" y="221865"/>
                    <a:pt x="512312" y="217245"/>
                  </a:cubicBezTo>
                  <a:cubicBezTo>
                    <a:pt x="532484" y="221793"/>
                    <a:pt x="560156" y="217940"/>
                    <a:pt x="561740" y="244761"/>
                  </a:cubicBezTo>
                  <a:lnTo>
                    <a:pt x="560844" y="256644"/>
                  </a:lnTo>
                  <a:lnTo>
                    <a:pt x="560283" y="258212"/>
                  </a:lnTo>
                  <a:lnTo>
                    <a:pt x="559745" y="258664"/>
                  </a:lnTo>
                  <a:lnTo>
                    <a:pt x="554733" y="260791"/>
                  </a:lnTo>
                  <a:lnTo>
                    <a:pt x="553971" y="260282"/>
                  </a:lnTo>
                  <a:lnTo>
                    <a:pt x="549774" y="256516"/>
                  </a:lnTo>
                  <a:lnTo>
                    <a:pt x="549541" y="256547"/>
                  </a:lnTo>
                  <a:lnTo>
                    <a:pt x="549449" y="256435"/>
                  </a:lnTo>
                  <a:cubicBezTo>
                    <a:pt x="548945" y="256281"/>
                    <a:pt x="548477" y="256480"/>
                    <a:pt x="548189" y="256732"/>
                  </a:cubicBezTo>
                  <a:lnTo>
                    <a:pt x="549541" y="256547"/>
                  </a:lnTo>
                  <a:lnTo>
                    <a:pt x="550926" y="258248"/>
                  </a:lnTo>
                  <a:lnTo>
                    <a:pt x="553971" y="260282"/>
                  </a:lnTo>
                  <a:lnTo>
                    <a:pt x="554600" y="260847"/>
                  </a:lnTo>
                  <a:lnTo>
                    <a:pt x="554733" y="260791"/>
                  </a:lnTo>
                  <a:lnTo>
                    <a:pt x="556113" y="261713"/>
                  </a:lnTo>
                  <a:lnTo>
                    <a:pt x="559745" y="258664"/>
                  </a:lnTo>
                  <a:lnTo>
                    <a:pt x="560724" y="258248"/>
                  </a:lnTo>
                  <a:lnTo>
                    <a:pt x="560844" y="256644"/>
                  </a:lnTo>
                  <a:lnTo>
                    <a:pt x="562237" y="252762"/>
                  </a:lnTo>
                  <a:cubicBezTo>
                    <a:pt x="563317" y="249008"/>
                    <a:pt x="564469" y="245543"/>
                    <a:pt x="568792" y="245543"/>
                  </a:cubicBezTo>
                  <a:cubicBezTo>
                    <a:pt x="579742" y="245543"/>
                    <a:pt x="580318" y="256516"/>
                    <a:pt x="582624" y="264601"/>
                  </a:cubicBezTo>
                  <a:cubicBezTo>
                    <a:pt x="583200" y="268066"/>
                    <a:pt x="583776" y="272108"/>
                    <a:pt x="582048" y="275573"/>
                  </a:cubicBezTo>
                  <a:cubicBezTo>
                    <a:pt x="575131" y="289434"/>
                    <a:pt x="609135" y="294631"/>
                    <a:pt x="590116" y="308492"/>
                  </a:cubicBezTo>
                  <a:cubicBezTo>
                    <a:pt x="574555" y="319465"/>
                    <a:pt x="555537" y="321197"/>
                    <a:pt x="537094" y="313689"/>
                  </a:cubicBezTo>
                  <a:cubicBezTo>
                    <a:pt x="519229" y="309069"/>
                    <a:pt x="510007" y="331015"/>
                    <a:pt x="492717" y="326972"/>
                  </a:cubicBezTo>
                  <a:cubicBezTo>
                    <a:pt x="487530" y="326972"/>
                    <a:pt x="482920" y="326395"/>
                    <a:pt x="477733" y="324662"/>
                  </a:cubicBezTo>
                  <a:cubicBezTo>
                    <a:pt x="462172" y="321197"/>
                    <a:pt x="446035" y="315422"/>
                    <a:pt x="429898" y="324085"/>
                  </a:cubicBezTo>
                  <a:cubicBezTo>
                    <a:pt x="424135" y="326972"/>
                    <a:pt x="418372" y="330437"/>
                    <a:pt x="410879" y="329282"/>
                  </a:cubicBezTo>
                  <a:cubicBezTo>
                    <a:pt x="392437" y="324085"/>
                    <a:pt x="389556" y="311379"/>
                    <a:pt x="394743" y="294631"/>
                  </a:cubicBezTo>
                  <a:cubicBezTo>
                    <a:pt x="397048" y="290011"/>
                    <a:pt x="402235" y="288856"/>
                    <a:pt x="404540" y="284814"/>
                  </a:cubicBezTo>
                  <a:cubicBezTo>
                    <a:pt x="400506" y="284814"/>
                    <a:pt x="396472" y="286546"/>
                    <a:pt x="392437" y="287701"/>
                  </a:cubicBezTo>
                  <a:cubicBezTo>
                    <a:pt x="386674" y="289434"/>
                    <a:pt x="380911" y="291166"/>
                    <a:pt x="375148" y="292321"/>
                  </a:cubicBezTo>
                  <a:cubicBezTo>
                    <a:pt x="367655" y="292899"/>
                    <a:pt x="363621" y="288279"/>
                    <a:pt x="360164" y="282504"/>
                  </a:cubicBezTo>
                  <a:cubicBezTo>
                    <a:pt x="358434" y="278461"/>
                    <a:pt x="356129" y="274996"/>
                    <a:pt x="353247" y="271531"/>
                  </a:cubicBezTo>
                  <a:cubicBezTo>
                    <a:pt x="348637" y="267488"/>
                    <a:pt x="343450" y="264023"/>
                    <a:pt x="339416" y="259403"/>
                  </a:cubicBezTo>
                  <a:cubicBezTo>
                    <a:pt x="326160" y="229950"/>
                    <a:pt x="363621" y="245543"/>
                    <a:pt x="365350" y="229950"/>
                  </a:cubicBezTo>
                  <a:cubicBezTo>
                    <a:pt x="364197" y="222443"/>
                    <a:pt x="361316" y="229373"/>
                    <a:pt x="359587" y="229373"/>
                  </a:cubicBezTo>
                  <a:cubicBezTo>
                    <a:pt x="346908" y="233993"/>
                    <a:pt x="335382" y="236303"/>
                    <a:pt x="328465" y="221865"/>
                  </a:cubicBezTo>
                  <a:cubicBezTo>
                    <a:pt x="328465" y="218978"/>
                    <a:pt x="329618" y="217245"/>
                    <a:pt x="330771" y="215512"/>
                  </a:cubicBezTo>
                  <a:cubicBezTo>
                    <a:pt x="328465" y="216668"/>
                    <a:pt x="326737" y="218400"/>
                    <a:pt x="325584" y="220133"/>
                  </a:cubicBezTo>
                  <a:cubicBezTo>
                    <a:pt x="312617" y="233127"/>
                    <a:pt x="300298" y="223056"/>
                    <a:pt x="287655" y="219158"/>
                  </a:cubicBezTo>
                  <a:lnTo>
                    <a:pt x="278777" y="218632"/>
                  </a:lnTo>
                  <a:lnTo>
                    <a:pt x="281267" y="222390"/>
                  </a:lnTo>
                  <a:cubicBezTo>
                    <a:pt x="284143" y="225862"/>
                    <a:pt x="288168" y="222969"/>
                    <a:pt x="291618" y="224705"/>
                  </a:cubicBezTo>
                  <a:cubicBezTo>
                    <a:pt x="309446" y="235700"/>
                    <a:pt x="307721" y="246117"/>
                    <a:pt x="287593" y="255955"/>
                  </a:cubicBezTo>
                  <a:cubicBezTo>
                    <a:pt x="319797" y="241487"/>
                    <a:pt x="321523" y="242645"/>
                    <a:pt x="327273" y="278525"/>
                  </a:cubicBezTo>
                  <a:cubicBezTo>
                    <a:pt x="326698" y="286048"/>
                    <a:pt x="314622" y="286048"/>
                    <a:pt x="317497" y="295307"/>
                  </a:cubicBezTo>
                  <a:cubicBezTo>
                    <a:pt x="316922" y="298200"/>
                    <a:pt x="315772" y="300515"/>
                    <a:pt x="313471" y="302251"/>
                  </a:cubicBezTo>
                  <a:cubicBezTo>
                    <a:pt x="307721" y="305723"/>
                    <a:pt x="301970" y="303987"/>
                    <a:pt x="296219" y="302251"/>
                  </a:cubicBezTo>
                  <a:lnTo>
                    <a:pt x="290690" y="297800"/>
                  </a:lnTo>
                  <a:lnTo>
                    <a:pt x="293344" y="292992"/>
                  </a:lnTo>
                  <a:cubicBezTo>
                    <a:pt x="293344" y="292992"/>
                    <a:pt x="291618" y="295307"/>
                    <a:pt x="291618" y="294728"/>
                  </a:cubicBezTo>
                  <a:cubicBezTo>
                    <a:pt x="291618" y="294728"/>
                    <a:pt x="290469" y="298200"/>
                    <a:pt x="290469" y="297622"/>
                  </a:cubicBezTo>
                  <a:lnTo>
                    <a:pt x="290690" y="297800"/>
                  </a:lnTo>
                  <a:lnTo>
                    <a:pt x="290469" y="298200"/>
                  </a:lnTo>
                  <a:cubicBezTo>
                    <a:pt x="292194" y="302830"/>
                    <a:pt x="296794" y="303409"/>
                    <a:pt x="300245" y="305723"/>
                  </a:cubicBezTo>
                  <a:cubicBezTo>
                    <a:pt x="301395" y="308328"/>
                    <a:pt x="301682" y="310643"/>
                    <a:pt x="301107" y="312596"/>
                  </a:cubicBezTo>
                  <a:lnTo>
                    <a:pt x="299607" y="314232"/>
                  </a:lnTo>
                  <a:lnTo>
                    <a:pt x="301740" y="314490"/>
                  </a:lnTo>
                  <a:cubicBezTo>
                    <a:pt x="308672" y="317391"/>
                    <a:pt x="315603" y="322033"/>
                    <a:pt x="323689" y="322033"/>
                  </a:cubicBezTo>
                  <a:cubicBezTo>
                    <a:pt x="326577" y="323774"/>
                    <a:pt x="329465" y="326675"/>
                    <a:pt x="330043" y="330156"/>
                  </a:cubicBezTo>
                  <a:cubicBezTo>
                    <a:pt x="338707" y="358876"/>
                    <a:pt x="340548" y="366708"/>
                    <a:pt x="324113" y="373725"/>
                  </a:cubicBezTo>
                  <a:lnTo>
                    <a:pt x="316714" y="376395"/>
                  </a:lnTo>
                  <a:lnTo>
                    <a:pt x="312128" y="376934"/>
                  </a:lnTo>
                  <a:cubicBezTo>
                    <a:pt x="308563" y="377805"/>
                    <a:pt x="304917" y="379183"/>
                    <a:pt x="301162" y="381213"/>
                  </a:cubicBezTo>
                  <a:cubicBezTo>
                    <a:pt x="306145" y="379763"/>
                    <a:pt x="310513" y="378475"/>
                    <a:pt x="314320" y="377258"/>
                  </a:cubicBezTo>
                  <a:lnTo>
                    <a:pt x="316714" y="376395"/>
                  </a:lnTo>
                  <a:lnTo>
                    <a:pt x="322606" y="375701"/>
                  </a:lnTo>
                  <a:cubicBezTo>
                    <a:pt x="329465" y="375701"/>
                    <a:pt x="336108" y="377152"/>
                    <a:pt x="342750" y="378892"/>
                  </a:cubicBezTo>
                  <a:lnTo>
                    <a:pt x="341043" y="381970"/>
                  </a:lnTo>
                  <a:lnTo>
                    <a:pt x="344295" y="380957"/>
                  </a:lnTo>
                  <a:cubicBezTo>
                    <a:pt x="346309" y="380667"/>
                    <a:pt x="348323" y="380523"/>
                    <a:pt x="350337" y="379944"/>
                  </a:cubicBezTo>
                  <a:cubicBezTo>
                    <a:pt x="368751" y="390363"/>
                    <a:pt x="366449" y="404254"/>
                    <a:pt x="358393" y="419883"/>
                  </a:cubicBezTo>
                  <a:cubicBezTo>
                    <a:pt x="365874" y="407727"/>
                    <a:pt x="368175" y="393257"/>
                    <a:pt x="375080" y="381102"/>
                  </a:cubicBezTo>
                  <a:cubicBezTo>
                    <a:pt x="379684" y="373577"/>
                    <a:pt x="387740" y="374734"/>
                    <a:pt x="394645" y="372998"/>
                  </a:cubicBezTo>
                  <a:cubicBezTo>
                    <a:pt x="399824" y="371261"/>
                    <a:pt x="402701" y="368367"/>
                    <a:pt x="399824" y="362000"/>
                  </a:cubicBezTo>
                  <a:cubicBezTo>
                    <a:pt x="398672" y="359685"/>
                    <a:pt x="393494" y="356791"/>
                    <a:pt x="398672" y="353318"/>
                  </a:cubicBezTo>
                  <a:cubicBezTo>
                    <a:pt x="400399" y="352160"/>
                    <a:pt x="404427" y="352739"/>
                    <a:pt x="406153" y="353897"/>
                  </a:cubicBezTo>
                  <a:cubicBezTo>
                    <a:pt x="408455" y="355633"/>
                    <a:pt x="411332" y="359106"/>
                    <a:pt x="414209" y="360843"/>
                  </a:cubicBezTo>
                  <a:cubicBezTo>
                    <a:pt x="417086" y="363158"/>
                    <a:pt x="421114" y="363158"/>
                    <a:pt x="421114" y="358527"/>
                  </a:cubicBezTo>
                  <a:cubicBezTo>
                    <a:pt x="421690" y="344056"/>
                    <a:pt x="428019" y="344056"/>
                    <a:pt x="437226" y="351002"/>
                  </a:cubicBezTo>
                  <a:cubicBezTo>
                    <a:pt x="443556" y="356212"/>
                    <a:pt x="449885" y="360843"/>
                    <a:pt x="457366" y="357370"/>
                  </a:cubicBezTo>
                  <a:cubicBezTo>
                    <a:pt x="471176" y="351581"/>
                    <a:pt x="477506" y="362579"/>
                    <a:pt x="487288" y="368367"/>
                  </a:cubicBezTo>
                  <a:cubicBezTo>
                    <a:pt x="482109" y="381680"/>
                    <a:pt x="472902" y="386311"/>
                    <a:pt x="459667" y="381680"/>
                  </a:cubicBezTo>
                  <a:cubicBezTo>
                    <a:pt x="452187" y="379365"/>
                    <a:pt x="445282" y="378207"/>
                    <a:pt x="438377" y="376471"/>
                  </a:cubicBezTo>
                  <a:cubicBezTo>
                    <a:pt x="430321" y="374734"/>
                    <a:pt x="423991" y="378786"/>
                    <a:pt x="417662" y="383417"/>
                  </a:cubicBezTo>
                  <a:cubicBezTo>
                    <a:pt x="414209" y="385732"/>
                    <a:pt x="414209" y="390363"/>
                    <a:pt x="417086" y="392678"/>
                  </a:cubicBezTo>
                  <a:cubicBezTo>
                    <a:pt x="435500" y="404833"/>
                    <a:pt x="449885" y="422777"/>
                    <a:pt x="469450" y="432617"/>
                  </a:cubicBezTo>
                  <a:cubicBezTo>
                    <a:pt x="475204" y="435511"/>
                    <a:pt x="480383" y="438405"/>
                    <a:pt x="485562" y="441300"/>
                  </a:cubicBezTo>
                  <a:cubicBezTo>
                    <a:pt x="490165" y="444193"/>
                    <a:pt x="492467" y="448245"/>
                    <a:pt x="491316" y="454034"/>
                  </a:cubicBezTo>
                  <a:cubicBezTo>
                    <a:pt x="489590" y="460401"/>
                    <a:pt x="484986" y="460979"/>
                    <a:pt x="480383" y="459822"/>
                  </a:cubicBezTo>
                  <a:cubicBezTo>
                    <a:pt x="471752" y="456349"/>
                    <a:pt x="463696" y="454612"/>
                    <a:pt x="454489" y="455770"/>
                  </a:cubicBezTo>
                  <a:cubicBezTo>
                    <a:pt x="449885" y="456349"/>
                    <a:pt x="444707" y="457506"/>
                    <a:pt x="443556" y="463295"/>
                  </a:cubicBezTo>
                  <a:cubicBezTo>
                    <a:pt x="441254" y="470240"/>
                    <a:pt x="444131" y="475450"/>
                    <a:pt x="448734" y="480081"/>
                  </a:cubicBezTo>
                  <a:cubicBezTo>
                    <a:pt x="449885" y="480659"/>
                    <a:pt x="450461" y="481238"/>
                    <a:pt x="451612" y="481817"/>
                  </a:cubicBezTo>
                  <a:cubicBezTo>
                    <a:pt x="471176" y="491657"/>
                    <a:pt x="471176" y="491657"/>
                    <a:pt x="465997" y="510179"/>
                  </a:cubicBezTo>
                  <a:cubicBezTo>
                    <a:pt x="464846" y="514810"/>
                    <a:pt x="463696" y="520020"/>
                    <a:pt x="463120" y="524650"/>
                  </a:cubicBezTo>
                  <a:cubicBezTo>
                    <a:pt x="461969" y="534490"/>
                    <a:pt x="457366" y="541436"/>
                    <a:pt x="448159" y="543752"/>
                  </a:cubicBezTo>
                  <a:cubicBezTo>
                    <a:pt x="434349" y="546067"/>
                    <a:pt x="427444" y="555328"/>
                    <a:pt x="423991" y="568062"/>
                  </a:cubicBezTo>
                  <a:cubicBezTo>
                    <a:pt x="417086" y="561116"/>
                    <a:pt x="419963" y="554170"/>
                    <a:pt x="421114" y="547225"/>
                  </a:cubicBezTo>
                  <a:cubicBezTo>
                    <a:pt x="422265" y="542594"/>
                    <a:pt x="419388" y="538542"/>
                    <a:pt x="415935" y="540857"/>
                  </a:cubicBezTo>
                  <a:cubicBezTo>
                    <a:pt x="403851" y="550698"/>
                    <a:pt x="387740" y="546067"/>
                    <a:pt x="375080" y="551855"/>
                  </a:cubicBezTo>
                  <a:lnTo>
                    <a:pt x="374939" y="551794"/>
                  </a:lnTo>
                  <a:lnTo>
                    <a:pt x="390935" y="565677"/>
                  </a:lnTo>
                  <a:cubicBezTo>
                    <a:pt x="395549" y="570349"/>
                    <a:pt x="398432" y="576189"/>
                    <a:pt x="393819" y="582028"/>
                  </a:cubicBezTo>
                  <a:cubicBezTo>
                    <a:pt x="390359" y="587284"/>
                    <a:pt x="385168" y="583196"/>
                    <a:pt x="381131" y="581444"/>
                  </a:cubicBezTo>
                  <a:cubicBezTo>
                    <a:pt x="371327" y="579692"/>
                    <a:pt x="362099" y="576189"/>
                    <a:pt x="353449" y="574437"/>
                  </a:cubicBezTo>
                  <a:cubicBezTo>
                    <a:pt x="344798" y="573269"/>
                    <a:pt x="339607" y="577941"/>
                    <a:pt x="341337" y="587284"/>
                  </a:cubicBezTo>
                  <a:cubicBezTo>
                    <a:pt x="344221" y="597211"/>
                    <a:pt x="341914" y="604218"/>
                    <a:pt x="333840" y="609474"/>
                  </a:cubicBezTo>
                  <a:cubicBezTo>
                    <a:pt x="325766" y="614730"/>
                    <a:pt x="317692" y="620569"/>
                    <a:pt x="309618" y="625825"/>
                  </a:cubicBezTo>
                  <a:cubicBezTo>
                    <a:pt x="302120" y="630496"/>
                    <a:pt x="306734" y="636336"/>
                    <a:pt x="308464" y="641591"/>
                  </a:cubicBezTo>
                  <a:cubicBezTo>
                    <a:pt x="304427" y="641591"/>
                    <a:pt x="300967" y="641591"/>
                    <a:pt x="297507" y="641591"/>
                  </a:cubicBezTo>
                  <a:cubicBezTo>
                    <a:pt x="290009" y="642175"/>
                    <a:pt x="281359" y="641007"/>
                    <a:pt x="284242" y="653270"/>
                  </a:cubicBezTo>
                  <a:cubicBezTo>
                    <a:pt x="285395" y="659694"/>
                    <a:pt x="281359" y="664950"/>
                    <a:pt x="278475" y="670205"/>
                  </a:cubicBezTo>
                  <a:cubicBezTo>
                    <a:pt x="276168" y="674877"/>
                    <a:pt x="272131" y="677796"/>
                    <a:pt x="266941" y="677796"/>
                  </a:cubicBezTo>
                  <a:cubicBezTo>
                    <a:pt x="258867" y="677796"/>
                    <a:pt x="253676" y="672541"/>
                    <a:pt x="250792" y="664950"/>
                  </a:cubicBezTo>
                  <a:cubicBezTo>
                    <a:pt x="249062" y="660862"/>
                    <a:pt x="250216" y="655606"/>
                    <a:pt x="254253" y="651519"/>
                  </a:cubicBezTo>
                  <a:cubicBezTo>
                    <a:pt x="257713" y="648599"/>
                    <a:pt x="261750" y="646263"/>
                    <a:pt x="265210" y="642175"/>
                  </a:cubicBezTo>
                  <a:cubicBezTo>
                    <a:pt x="276168" y="631080"/>
                    <a:pt x="284242" y="616482"/>
                    <a:pt x="290009" y="597211"/>
                  </a:cubicBezTo>
                  <a:cubicBezTo>
                    <a:pt x="291740" y="591372"/>
                    <a:pt x="295200" y="586116"/>
                    <a:pt x="297507" y="580277"/>
                  </a:cubicBezTo>
                  <a:cubicBezTo>
                    <a:pt x="299525" y="575021"/>
                    <a:pt x="298516" y="571955"/>
                    <a:pt x="296065" y="570057"/>
                  </a:cubicBezTo>
                  <a:lnTo>
                    <a:pt x="286448" y="566997"/>
                  </a:lnTo>
                  <a:lnTo>
                    <a:pt x="286722" y="567457"/>
                  </a:lnTo>
                  <a:cubicBezTo>
                    <a:pt x="281524" y="576740"/>
                    <a:pt x="278636" y="587184"/>
                    <a:pt x="278636" y="597627"/>
                  </a:cubicBezTo>
                  <a:cubicBezTo>
                    <a:pt x="257842" y="598788"/>
                    <a:pt x="238781" y="598788"/>
                    <a:pt x="220298" y="601109"/>
                  </a:cubicBezTo>
                  <a:cubicBezTo>
                    <a:pt x="200660" y="603429"/>
                    <a:pt x="182176" y="603429"/>
                    <a:pt x="167159" y="588345"/>
                  </a:cubicBezTo>
                  <a:cubicBezTo>
                    <a:pt x="166581" y="587764"/>
                    <a:pt x="163116" y="588925"/>
                    <a:pt x="160805" y="589505"/>
                  </a:cubicBezTo>
                  <a:lnTo>
                    <a:pt x="150252" y="600529"/>
                  </a:lnTo>
                  <a:lnTo>
                    <a:pt x="155748" y="608395"/>
                  </a:lnTo>
                  <a:cubicBezTo>
                    <a:pt x="165029" y="626671"/>
                    <a:pt x="149425" y="642073"/>
                    <a:pt x="144391" y="659244"/>
                  </a:cubicBezTo>
                  <a:cubicBezTo>
                    <a:pt x="142666" y="662706"/>
                    <a:pt x="139790" y="665015"/>
                    <a:pt x="136913" y="666746"/>
                  </a:cubicBezTo>
                  <a:cubicBezTo>
                    <a:pt x="118505" y="671364"/>
                    <a:pt x="99521" y="675981"/>
                    <a:pt x="81112" y="665592"/>
                  </a:cubicBezTo>
                  <a:cubicBezTo>
                    <a:pt x="75360" y="662706"/>
                    <a:pt x="69607" y="662706"/>
                    <a:pt x="63279" y="664438"/>
                  </a:cubicBezTo>
                  <a:cubicBezTo>
                    <a:pt x="14957" y="682907"/>
                    <a:pt x="14957" y="682907"/>
                    <a:pt x="0" y="635580"/>
                  </a:cubicBezTo>
                  <a:cubicBezTo>
                    <a:pt x="3452" y="625192"/>
                    <a:pt x="0" y="613649"/>
                    <a:pt x="5753" y="603837"/>
                  </a:cubicBezTo>
                  <a:cubicBezTo>
                    <a:pt x="6903" y="602106"/>
                    <a:pt x="7478" y="600374"/>
                    <a:pt x="6328" y="598066"/>
                  </a:cubicBezTo>
                  <a:cubicBezTo>
                    <a:pt x="6903" y="595757"/>
                    <a:pt x="8629" y="594025"/>
                    <a:pt x="10930" y="593449"/>
                  </a:cubicBezTo>
                  <a:cubicBezTo>
                    <a:pt x="14382" y="587677"/>
                    <a:pt x="7478" y="583637"/>
                    <a:pt x="9779" y="578443"/>
                  </a:cubicBezTo>
                  <a:cubicBezTo>
                    <a:pt x="10355" y="564591"/>
                    <a:pt x="8629" y="551317"/>
                    <a:pt x="5753" y="538042"/>
                  </a:cubicBezTo>
                  <a:cubicBezTo>
                    <a:pt x="5753" y="532847"/>
                    <a:pt x="7478" y="527653"/>
                    <a:pt x="10355" y="523036"/>
                  </a:cubicBezTo>
                  <a:lnTo>
                    <a:pt x="19359" y="521028"/>
                  </a:lnTo>
                  <a:lnTo>
                    <a:pt x="19292" y="520461"/>
                  </a:lnTo>
                  <a:cubicBezTo>
                    <a:pt x="15249" y="514659"/>
                    <a:pt x="16982" y="508277"/>
                    <a:pt x="16404" y="501895"/>
                  </a:cubicBezTo>
                  <a:cubicBezTo>
                    <a:pt x="16982" y="498413"/>
                    <a:pt x="18137" y="495513"/>
                    <a:pt x="21025" y="493192"/>
                  </a:cubicBezTo>
                  <a:lnTo>
                    <a:pt x="21025" y="493772"/>
                  </a:lnTo>
                  <a:cubicBezTo>
                    <a:pt x="30844" y="474625"/>
                    <a:pt x="24491" y="454318"/>
                    <a:pt x="26801" y="435172"/>
                  </a:cubicBezTo>
                  <a:lnTo>
                    <a:pt x="27415" y="434297"/>
                  </a:lnTo>
                  <a:lnTo>
                    <a:pt x="20759" y="430724"/>
                  </a:lnTo>
                  <a:cubicBezTo>
                    <a:pt x="20184" y="426094"/>
                    <a:pt x="20184" y="422043"/>
                    <a:pt x="20184" y="417414"/>
                  </a:cubicBezTo>
                  <a:cubicBezTo>
                    <a:pt x="15008" y="383270"/>
                    <a:pt x="12708" y="348548"/>
                    <a:pt x="20759" y="313825"/>
                  </a:cubicBezTo>
                  <a:lnTo>
                    <a:pt x="20184" y="314404"/>
                  </a:lnTo>
                  <a:cubicBezTo>
                    <a:pt x="24209" y="309775"/>
                    <a:pt x="23060" y="303409"/>
                    <a:pt x="27085" y="298779"/>
                  </a:cubicBezTo>
                  <a:lnTo>
                    <a:pt x="27085" y="298200"/>
                  </a:lnTo>
                  <a:cubicBezTo>
                    <a:pt x="31686" y="294728"/>
                    <a:pt x="30535" y="287784"/>
                    <a:pt x="35136" y="284312"/>
                  </a:cubicBezTo>
                  <a:lnTo>
                    <a:pt x="35136" y="284890"/>
                  </a:lnTo>
                  <a:cubicBezTo>
                    <a:pt x="36861" y="281997"/>
                    <a:pt x="39737" y="279682"/>
                    <a:pt x="41462" y="276789"/>
                  </a:cubicBezTo>
                  <a:lnTo>
                    <a:pt x="42037" y="275631"/>
                  </a:lnTo>
                  <a:cubicBezTo>
                    <a:pt x="44337" y="273895"/>
                    <a:pt x="46637" y="272159"/>
                    <a:pt x="48363" y="269265"/>
                  </a:cubicBezTo>
                  <a:lnTo>
                    <a:pt x="48938" y="268108"/>
                  </a:lnTo>
                  <a:cubicBezTo>
                    <a:pt x="51813" y="266950"/>
                    <a:pt x="54113" y="264636"/>
                    <a:pt x="56413" y="261742"/>
                  </a:cubicBezTo>
                  <a:lnTo>
                    <a:pt x="56989" y="261164"/>
                  </a:lnTo>
                  <a:cubicBezTo>
                    <a:pt x="59289" y="259427"/>
                    <a:pt x="62165" y="256534"/>
                    <a:pt x="63890" y="254798"/>
                  </a:cubicBezTo>
                  <a:cubicBezTo>
                    <a:pt x="66765" y="251904"/>
                    <a:pt x="69065" y="249011"/>
                    <a:pt x="72516" y="247275"/>
                  </a:cubicBezTo>
                  <a:lnTo>
                    <a:pt x="71941" y="247853"/>
                  </a:lnTo>
                  <a:lnTo>
                    <a:pt x="79989" y="240333"/>
                  </a:lnTo>
                  <a:lnTo>
                    <a:pt x="79417" y="240909"/>
                  </a:lnTo>
                  <a:lnTo>
                    <a:pt x="79992" y="240330"/>
                  </a:lnTo>
                  <a:lnTo>
                    <a:pt x="79989" y="240333"/>
                  </a:lnTo>
                  <a:lnTo>
                    <a:pt x="86893" y="233385"/>
                  </a:lnTo>
                  <a:lnTo>
                    <a:pt x="94369" y="224705"/>
                  </a:lnTo>
                  <a:lnTo>
                    <a:pt x="93793" y="225862"/>
                  </a:lnTo>
                  <a:cubicBezTo>
                    <a:pt x="95518" y="221232"/>
                    <a:pt x="97819" y="221232"/>
                    <a:pt x="100119" y="224705"/>
                  </a:cubicBezTo>
                  <a:lnTo>
                    <a:pt x="102083" y="224211"/>
                  </a:lnTo>
                  <a:lnTo>
                    <a:pt x="98513" y="222443"/>
                  </a:lnTo>
                  <a:cubicBezTo>
                    <a:pt x="96784" y="217245"/>
                    <a:pt x="96208" y="212047"/>
                    <a:pt x="101394" y="208582"/>
                  </a:cubicBezTo>
                  <a:lnTo>
                    <a:pt x="100818" y="209160"/>
                  </a:lnTo>
                  <a:cubicBezTo>
                    <a:pt x="104853" y="203962"/>
                    <a:pt x="104853" y="198765"/>
                    <a:pt x="104853" y="193567"/>
                  </a:cubicBezTo>
                  <a:cubicBezTo>
                    <a:pt x="104853" y="190679"/>
                    <a:pt x="106005" y="188369"/>
                    <a:pt x="108311" y="186637"/>
                  </a:cubicBezTo>
                  <a:cubicBezTo>
                    <a:pt x="110039" y="184904"/>
                    <a:pt x="110039" y="183172"/>
                    <a:pt x="108887" y="180862"/>
                  </a:cubicBezTo>
                  <a:cubicBezTo>
                    <a:pt x="111192" y="177397"/>
                    <a:pt x="111192" y="173931"/>
                    <a:pt x="108311" y="170466"/>
                  </a:cubicBezTo>
                  <a:cubicBezTo>
                    <a:pt x="108887" y="168156"/>
                    <a:pt x="108887" y="166424"/>
                    <a:pt x="107734" y="164691"/>
                  </a:cubicBezTo>
                  <a:cubicBezTo>
                    <a:pt x="104853" y="154296"/>
                    <a:pt x="93326" y="155451"/>
                    <a:pt x="88139" y="148521"/>
                  </a:cubicBezTo>
                  <a:cubicBezTo>
                    <a:pt x="88139" y="146789"/>
                    <a:pt x="88139" y="145634"/>
                    <a:pt x="86410" y="145056"/>
                  </a:cubicBezTo>
                  <a:cubicBezTo>
                    <a:pt x="87563" y="141014"/>
                    <a:pt x="89868" y="137549"/>
                    <a:pt x="92749" y="134661"/>
                  </a:cubicBezTo>
                  <a:lnTo>
                    <a:pt x="92749" y="134084"/>
                  </a:lnTo>
                  <a:cubicBezTo>
                    <a:pt x="97936" y="130618"/>
                    <a:pt x="96208" y="124266"/>
                    <a:pt x="99666" y="120223"/>
                  </a:cubicBezTo>
                  <a:cubicBezTo>
                    <a:pt x="101394" y="118491"/>
                    <a:pt x="101971" y="116181"/>
                    <a:pt x="100818" y="114448"/>
                  </a:cubicBezTo>
                  <a:cubicBezTo>
                    <a:pt x="106581" y="106940"/>
                    <a:pt x="101971" y="97123"/>
                    <a:pt x="107734" y="90192"/>
                  </a:cubicBezTo>
                  <a:cubicBezTo>
                    <a:pt x="108887" y="89037"/>
                    <a:pt x="109463" y="87305"/>
                    <a:pt x="108887" y="84995"/>
                  </a:cubicBezTo>
                  <a:cubicBezTo>
                    <a:pt x="111192" y="79797"/>
                    <a:pt x="111768" y="74022"/>
                    <a:pt x="111768" y="68247"/>
                  </a:cubicBezTo>
                  <a:cubicBezTo>
                    <a:pt x="112344" y="65360"/>
                    <a:pt x="114074" y="63050"/>
                    <a:pt x="116379" y="61317"/>
                  </a:cubicBezTo>
                  <a:lnTo>
                    <a:pt x="115803" y="61895"/>
                  </a:lnTo>
                  <a:cubicBezTo>
                    <a:pt x="117531" y="57852"/>
                    <a:pt x="120413" y="56120"/>
                    <a:pt x="122718" y="53810"/>
                  </a:cubicBezTo>
                  <a:cubicBezTo>
                    <a:pt x="125600" y="50922"/>
                    <a:pt x="127905" y="48612"/>
                    <a:pt x="129634" y="45724"/>
                  </a:cubicBezTo>
                  <a:cubicBezTo>
                    <a:pt x="132516" y="43414"/>
                    <a:pt x="135398" y="40527"/>
                    <a:pt x="138279" y="38794"/>
                  </a:cubicBezTo>
                  <a:lnTo>
                    <a:pt x="137703" y="39372"/>
                  </a:lnTo>
                  <a:cubicBezTo>
                    <a:pt x="141161" y="34174"/>
                    <a:pt x="148653" y="35907"/>
                    <a:pt x="152111" y="31287"/>
                  </a:cubicBezTo>
                  <a:lnTo>
                    <a:pt x="152687" y="31287"/>
                  </a:lnTo>
                  <a:cubicBezTo>
                    <a:pt x="156145" y="27244"/>
                    <a:pt x="163061" y="27821"/>
                    <a:pt x="167095" y="23779"/>
                  </a:cubicBezTo>
                  <a:lnTo>
                    <a:pt x="167095" y="24356"/>
                  </a:lnTo>
                  <a:cubicBezTo>
                    <a:pt x="172282" y="20314"/>
                    <a:pt x="178622" y="16849"/>
                    <a:pt x="183809" y="12228"/>
                  </a:cubicBezTo>
                  <a:cubicBezTo>
                    <a:pt x="187843" y="9918"/>
                    <a:pt x="193030" y="8763"/>
                    <a:pt x="198217" y="8763"/>
                  </a:cubicBezTo>
                  <a:cubicBezTo>
                    <a:pt x="208014" y="9918"/>
                    <a:pt x="217812" y="16271"/>
                    <a:pt x="228186" y="9918"/>
                  </a:cubicBezTo>
                  <a:cubicBezTo>
                    <a:pt x="239712" y="9918"/>
                    <a:pt x="251238" y="9918"/>
                    <a:pt x="262765" y="9918"/>
                  </a:cubicBezTo>
                  <a:cubicBezTo>
                    <a:pt x="265070" y="7031"/>
                    <a:pt x="267376" y="5876"/>
                    <a:pt x="270833" y="5876"/>
                  </a:cubicBezTo>
                  <a:cubicBezTo>
                    <a:pt x="274868" y="5876"/>
                    <a:pt x="278902" y="5298"/>
                    <a:pt x="283513" y="4143"/>
                  </a:cubicBezTo>
                  <a:cubicBezTo>
                    <a:pt x="286394" y="3566"/>
                    <a:pt x="288699" y="2988"/>
                    <a:pt x="291581" y="2988"/>
                  </a:cubicBezTo>
                  <a:cubicBezTo>
                    <a:pt x="296191" y="1833"/>
                    <a:pt x="300226" y="1256"/>
                    <a:pt x="304260" y="1833"/>
                  </a:cubicBezTo>
                  <a:cubicBezTo>
                    <a:pt x="305989" y="2411"/>
                    <a:pt x="307142" y="2411"/>
                    <a:pt x="308871" y="2988"/>
                  </a:cubicBezTo>
                  <a:cubicBezTo>
                    <a:pt x="325008" y="2988"/>
                    <a:pt x="341721" y="2988"/>
                    <a:pt x="358434" y="2411"/>
                  </a:cubicBezTo>
                  <a:cubicBezTo>
                    <a:pt x="359587" y="2411"/>
                    <a:pt x="361316" y="1833"/>
                    <a:pt x="363045" y="1833"/>
                  </a:cubicBezTo>
                  <a:cubicBezTo>
                    <a:pt x="367655" y="678"/>
                    <a:pt x="372266" y="678"/>
                    <a:pt x="376877" y="1833"/>
                  </a:cubicBezTo>
                  <a:cubicBezTo>
                    <a:pt x="380911" y="1833"/>
                    <a:pt x="386098" y="2988"/>
                    <a:pt x="390132" y="4143"/>
                  </a:cubicBezTo>
                  <a:cubicBezTo>
                    <a:pt x="397624" y="6453"/>
                    <a:pt x="405693" y="7608"/>
                    <a:pt x="413185" y="9341"/>
                  </a:cubicBezTo>
                  <a:cubicBezTo>
                    <a:pt x="418372" y="10496"/>
                    <a:pt x="422406" y="12806"/>
                    <a:pt x="425288" y="16849"/>
                  </a:cubicBezTo>
                  <a:cubicBezTo>
                    <a:pt x="448341" y="22624"/>
                    <a:pt x="471393" y="21469"/>
                    <a:pt x="493870" y="17426"/>
                  </a:cubicBezTo>
                  <a:cubicBezTo>
                    <a:pt x="503668" y="19159"/>
                    <a:pt x="512889" y="18004"/>
                    <a:pt x="522110" y="15116"/>
                  </a:cubicBezTo>
                  <a:cubicBezTo>
                    <a:pt x="536518" y="8186"/>
                    <a:pt x="552655" y="17426"/>
                    <a:pt x="566487" y="9341"/>
                  </a:cubicBezTo>
                  <a:lnTo>
                    <a:pt x="566487" y="9918"/>
                  </a:lnTo>
                  <a:cubicBezTo>
                    <a:pt x="573979" y="1256"/>
                    <a:pt x="583776" y="-477"/>
                    <a:pt x="594726" y="101"/>
                  </a:cubicBezTo>
                  <a:close/>
                </a:path>
              </a:pathLst>
            </a:custGeom>
            <a:solidFill>
              <a:srgbClr val="A5A5A5">
                <a:alpha val="79999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3" name="Freeform 592">
              <a:extLst>
                <a:ext uri="{FF2B5EF4-FFF2-40B4-BE49-F238E27FC236}">
                  <a16:creationId xmlns:a16="http://schemas.microsoft.com/office/drawing/2014/main" id="{A725082B-FA8F-4846-80FF-6DC92ABFF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3149" y="4780824"/>
              <a:ext cx="1669164" cy="1117729"/>
            </a:xfrm>
            <a:custGeom>
              <a:avLst/>
              <a:gdLst/>
              <a:ahLst/>
              <a:cxnLst/>
              <a:rect l="0" t="0" r="r" b="b"/>
              <a:pathLst>
                <a:path w="3609029" h="2406707">
                  <a:moveTo>
                    <a:pt x="220318" y="2093670"/>
                  </a:moveTo>
                  <a:lnTo>
                    <a:pt x="221562" y="2093670"/>
                  </a:lnTo>
                  <a:lnTo>
                    <a:pt x="220495" y="2093833"/>
                  </a:lnTo>
                  <a:lnTo>
                    <a:pt x="220318" y="2093670"/>
                  </a:lnTo>
                  <a:close/>
                  <a:moveTo>
                    <a:pt x="784594" y="2091678"/>
                  </a:moveTo>
                  <a:cubicBezTo>
                    <a:pt x="719775" y="2158949"/>
                    <a:pt x="617562" y="2096661"/>
                    <a:pt x="547757" y="2162687"/>
                  </a:cubicBezTo>
                  <a:cubicBezTo>
                    <a:pt x="525320" y="2184176"/>
                    <a:pt x="506389" y="2150307"/>
                    <a:pt x="482024" y="2132030"/>
                  </a:cubicBezTo>
                  <a:lnTo>
                    <a:pt x="463530" y="2124737"/>
                  </a:lnTo>
                  <a:lnTo>
                    <a:pt x="460579" y="2138908"/>
                  </a:lnTo>
                  <a:cubicBezTo>
                    <a:pt x="454707" y="2157600"/>
                    <a:pt x="443902" y="2159225"/>
                    <a:pt x="400681" y="2165726"/>
                  </a:cubicBezTo>
                  <a:cubicBezTo>
                    <a:pt x="404440" y="2183063"/>
                    <a:pt x="429495" y="2175633"/>
                    <a:pt x="433253" y="2192970"/>
                  </a:cubicBezTo>
                  <a:lnTo>
                    <a:pt x="432185" y="2193643"/>
                  </a:lnTo>
                  <a:lnTo>
                    <a:pt x="444962" y="2204331"/>
                  </a:lnTo>
                  <a:cubicBezTo>
                    <a:pt x="454892" y="2211806"/>
                    <a:pt x="464821" y="2220527"/>
                    <a:pt x="475992" y="2228003"/>
                  </a:cubicBezTo>
                  <a:cubicBezTo>
                    <a:pt x="482197" y="2230494"/>
                    <a:pt x="488403" y="2234232"/>
                    <a:pt x="494609" y="2236724"/>
                  </a:cubicBezTo>
                  <a:cubicBezTo>
                    <a:pt x="579009" y="2236724"/>
                    <a:pt x="663408" y="2226757"/>
                    <a:pt x="749049" y="2241707"/>
                  </a:cubicBezTo>
                  <a:cubicBezTo>
                    <a:pt x="835931" y="2257904"/>
                    <a:pt x="787525" y="2176922"/>
                    <a:pt x="808626" y="2143283"/>
                  </a:cubicBezTo>
                  <a:lnTo>
                    <a:pt x="817589" y="2138999"/>
                  </a:lnTo>
                  <a:lnTo>
                    <a:pt x="810274" y="2130248"/>
                  </a:lnTo>
                  <a:lnTo>
                    <a:pt x="812173" y="2116053"/>
                  </a:lnTo>
                  <a:lnTo>
                    <a:pt x="797059" y="2111611"/>
                  </a:lnTo>
                  <a:cubicBezTo>
                    <a:pt x="792073" y="2105382"/>
                    <a:pt x="787087" y="2099153"/>
                    <a:pt x="784594" y="2091678"/>
                  </a:cubicBezTo>
                  <a:close/>
                  <a:moveTo>
                    <a:pt x="933863" y="2035446"/>
                  </a:moveTo>
                  <a:lnTo>
                    <a:pt x="933628" y="2035599"/>
                  </a:lnTo>
                  <a:lnTo>
                    <a:pt x="933913" y="2035627"/>
                  </a:lnTo>
                  <a:lnTo>
                    <a:pt x="933863" y="2035446"/>
                  </a:lnTo>
                  <a:close/>
                  <a:moveTo>
                    <a:pt x="293780" y="1890329"/>
                  </a:moveTo>
                  <a:lnTo>
                    <a:pt x="291684" y="1895777"/>
                  </a:lnTo>
                  <a:lnTo>
                    <a:pt x="295963" y="1893602"/>
                  </a:lnTo>
                  <a:lnTo>
                    <a:pt x="293780" y="1890329"/>
                  </a:lnTo>
                  <a:close/>
                  <a:moveTo>
                    <a:pt x="621370" y="1703835"/>
                  </a:moveTo>
                  <a:cubicBezTo>
                    <a:pt x="628219" y="1715687"/>
                    <a:pt x="636313" y="1724732"/>
                    <a:pt x="645341" y="1731730"/>
                  </a:cubicBezTo>
                  <a:lnTo>
                    <a:pt x="647507" y="1732873"/>
                  </a:lnTo>
                  <a:lnTo>
                    <a:pt x="660226" y="1748903"/>
                  </a:lnTo>
                  <a:cubicBezTo>
                    <a:pt x="682231" y="1773933"/>
                    <a:pt x="702311" y="1798963"/>
                    <a:pt x="620125" y="1792413"/>
                  </a:cubicBezTo>
                  <a:cubicBezTo>
                    <a:pt x="613899" y="1792413"/>
                    <a:pt x="617635" y="1806136"/>
                    <a:pt x="615144" y="1813622"/>
                  </a:cubicBezTo>
                  <a:cubicBezTo>
                    <a:pt x="613899" y="1821107"/>
                    <a:pt x="610163" y="1826098"/>
                    <a:pt x="603937" y="1831088"/>
                  </a:cubicBezTo>
                  <a:cubicBezTo>
                    <a:pt x="549147" y="1836078"/>
                    <a:pt x="518016" y="1877248"/>
                    <a:pt x="480659" y="1909685"/>
                  </a:cubicBezTo>
                  <a:cubicBezTo>
                    <a:pt x="476924" y="1912180"/>
                    <a:pt x="470698" y="1914676"/>
                    <a:pt x="466962" y="1918418"/>
                  </a:cubicBezTo>
                  <a:cubicBezTo>
                    <a:pt x="468830" y="1930270"/>
                    <a:pt x="476613" y="1934013"/>
                    <a:pt x="485174" y="1936664"/>
                  </a:cubicBezTo>
                  <a:lnTo>
                    <a:pt x="495884" y="1940045"/>
                  </a:lnTo>
                  <a:lnTo>
                    <a:pt x="496008" y="1937223"/>
                  </a:lnTo>
                  <a:cubicBezTo>
                    <a:pt x="499689" y="1927238"/>
                    <a:pt x="511609" y="1927238"/>
                    <a:pt x="522827" y="1927238"/>
                  </a:cubicBezTo>
                  <a:lnTo>
                    <a:pt x="528704" y="1932101"/>
                  </a:lnTo>
                  <a:lnTo>
                    <a:pt x="529987" y="1924163"/>
                  </a:lnTo>
                  <a:cubicBezTo>
                    <a:pt x="532447" y="1914018"/>
                    <a:pt x="536138" y="1903873"/>
                    <a:pt x="548440" y="1902605"/>
                  </a:cubicBezTo>
                  <a:cubicBezTo>
                    <a:pt x="557052" y="1901337"/>
                    <a:pt x="559512" y="1910214"/>
                    <a:pt x="563203" y="1916554"/>
                  </a:cubicBezTo>
                  <a:cubicBezTo>
                    <a:pt x="569354" y="1930504"/>
                    <a:pt x="573045" y="1945721"/>
                    <a:pt x="580426" y="1959670"/>
                  </a:cubicBezTo>
                  <a:cubicBezTo>
                    <a:pt x="582887" y="1964742"/>
                    <a:pt x="586885" y="1967279"/>
                    <a:pt x="591498" y="1968864"/>
                  </a:cubicBezTo>
                  <a:lnTo>
                    <a:pt x="595860" y="1969894"/>
                  </a:lnTo>
                  <a:lnTo>
                    <a:pt x="601357" y="1960874"/>
                  </a:lnTo>
                  <a:cubicBezTo>
                    <a:pt x="653711" y="1884882"/>
                    <a:pt x="744706" y="1884882"/>
                    <a:pt x="818250" y="1850001"/>
                  </a:cubicBezTo>
                  <a:cubicBezTo>
                    <a:pt x="844426" y="1837543"/>
                    <a:pt x="864370" y="1872425"/>
                    <a:pt x="890547" y="1864950"/>
                  </a:cubicBezTo>
                  <a:cubicBezTo>
                    <a:pt x="819496" y="1835052"/>
                    <a:pt x="821989" y="1836298"/>
                    <a:pt x="878082" y="1765289"/>
                  </a:cubicBezTo>
                  <a:cubicBezTo>
                    <a:pt x="886184" y="1755323"/>
                    <a:pt x="892105" y="1744423"/>
                    <a:pt x="899272" y="1734612"/>
                  </a:cubicBezTo>
                  <a:lnTo>
                    <a:pt x="919182" y="1717850"/>
                  </a:lnTo>
                  <a:lnTo>
                    <a:pt x="894699" y="1724108"/>
                  </a:lnTo>
                  <a:cubicBezTo>
                    <a:pt x="886294" y="1729722"/>
                    <a:pt x="879134" y="1737520"/>
                    <a:pt x="871662" y="1745005"/>
                  </a:cubicBezTo>
                  <a:cubicBezTo>
                    <a:pt x="865436" y="1748748"/>
                    <a:pt x="857964" y="1751243"/>
                    <a:pt x="850493" y="1751243"/>
                  </a:cubicBezTo>
                  <a:cubicBezTo>
                    <a:pt x="814381" y="1738767"/>
                    <a:pt x="780760" y="1766214"/>
                    <a:pt x="743403" y="1759976"/>
                  </a:cubicBezTo>
                  <a:cubicBezTo>
                    <a:pt x="719744" y="1756857"/>
                    <a:pt x="696084" y="1754673"/>
                    <a:pt x="674915" y="1747344"/>
                  </a:cubicBezTo>
                  <a:lnTo>
                    <a:pt x="647507" y="1732873"/>
                  </a:lnTo>
                  <a:lnTo>
                    <a:pt x="641294" y="1725043"/>
                  </a:lnTo>
                  <a:cubicBezTo>
                    <a:pt x="635068" y="1716310"/>
                    <a:pt x="626351" y="1712568"/>
                    <a:pt x="621370" y="1703835"/>
                  </a:cubicBezTo>
                  <a:close/>
                  <a:moveTo>
                    <a:pt x="2265615" y="1582615"/>
                  </a:moveTo>
                  <a:cubicBezTo>
                    <a:pt x="2270536" y="1582615"/>
                    <a:pt x="2275457" y="1582615"/>
                    <a:pt x="2281608" y="1582615"/>
                  </a:cubicBezTo>
                  <a:cubicBezTo>
                    <a:pt x="2281608" y="1587539"/>
                    <a:pt x="2280378" y="1593695"/>
                    <a:pt x="2282838" y="1597389"/>
                  </a:cubicBezTo>
                  <a:cubicBezTo>
                    <a:pt x="2297601" y="1619550"/>
                    <a:pt x="2272996" y="1645404"/>
                    <a:pt x="2286529" y="1663872"/>
                  </a:cubicBezTo>
                  <a:cubicBezTo>
                    <a:pt x="2298831" y="1682339"/>
                    <a:pt x="2319745" y="1694651"/>
                    <a:pt x="2336969" y="1709425"/>
                  </a:cubicBezTo>
                  <a:cubicBezTo>
                    <a:pt x="2356653" y="1725430"/>
                    <a:pt x="2361574" y="1747592"/>
                    <a:pt x="2360343" y="1772215"/>
                  </a:cubicBezTo>
                  <a:cubicBezTo>
                    <a:pt x="2372646" y="1786989"/>
                    <a:pt x="2367725" y="1799301"/>
                    <a:pt x="2350501" y="1806688"/>
                  </a:cubicBezTo>
                  <a:cubicBezTo>
                    <a:pt x="2338199" y="1806688"/>
                    <a:pt x="2330818" y="1799301"/>
                    <a:pt x="2327127" y="1786989"/>
                  </a:cubicBezTo>
                  <a:cubicBezTo>
                    <a:pt x="2333278" y="1770984"/>
                    <a:pt x="2348041" y="1756210"/>
                    <a:pt x="2327127" y="1737742"/>
                  </a:cubicBezTo>
                  <a:cubicBezTo>
                    <a:pt x="2311134" y="1724199"/>
                    <a:pt x="2301292" y="1725430"/>
                    <a:pt x="2282838" y="1729124"/>
                  </a:cubicBezTo>
                  <a:cubicBezTo>
                    <a:pt x="2268075" y="1731586"/>
                    <a:pt x="2252082" y="1730355"/>
                    <a:pt x="2238550" y="1740204"/>
                  </a:cubicBezTo>
                  <a:cubicBezTo>
                    <a:pt x="2232399" y="1746361"/>
                    <a:pt x="2223787" y="1748823"/>
                    <a:pt x="2218866" y="1740204"/>
                  </a:cubicBezTo>
                  <a:cubicBezTo>
                    <a:pt x="2215175" y="1730355"/>
                    <a:pt x="2209024" y="1716812"/>
                    <a:pt x="2212715" y="1710656"/>
                  </a:cubicBezTo>
                  <a:cubicBezTo>
                    <a:pt x="2236089" y="1676184"/>
                    <a:pt x="2234859" y="1630630"/>
                    <a:pt x="2261924" y="1597389"/>
                  </a:cubicBezTo>
                  <a:cubicBezTo>
                    <a:pt x="2265615" y="1594926"/>
                    <a:pt x="2264385" y="1587539"/>
                    <a:pt x="2265615" y="1582615"/>
                  </a:cubicBezTo>
                  <a:close/>
                  <a:moveTo>
                    <a:pt x="1357515" y="1511182"/>
                  </a:moveTo>
                  <a:cubicBezTo>
                    <a:pt x="1361255" y="1511182"/>
                    <a:pt x="1368736" y="1514915"/>
                    <a:pt x="1369983" y="1517405"/>
                  </a:cubicBezTo>
                  <a:cubicBezTo>
                    <a:pt x="1378710" y="1541051"/>
                    <a:pt x="1388684" y="1557230"/>
                    <a:pt x="1414867" y="1534828"/>
                  </a:cubicBezTo>
                  <a:cubicBezTo>
                    <a:pt x="1429828" y="1522383"/>
                    <a:pt x="1443543" y="1533584"/>
                    <a:pt x="1458504" y="1533584"/>
                  </a:cubicBezTo>
                  <a:cubicBezTo>
                    <a:pt x="1470972" y="1533584"/>
                    <a:pt x="1484687" y="1531095"/>
                    <a:pt x="1494661" y="1531095"/>
                  </a:cubicBezTo>
                  <a:cubicBezTo>
                    <a:pt x="1500895" y="1552252"/>
                    <a:pt x="1477206" y="1568431"/>
                    <a:pt x="1493414" y="1587099"/>
                  </a:cubicBezTo>
                  <a:cubicBezTo>
                    <a:pt x="1518350" y="1585855"/>
                    <a:pt x="1528324" y="1557230"/>
                    <a:pt x="1549520" y="1551007"/>
                  </a:cubicBezTo>
                  <a:cubicBezTo>
                    <a:pt x="1559494" y="1564697"/>
                    <a:pt x="1566975" y="1555986"/>
                    <a:pt x="1575702" y="1551007"/>
                  </a:cubicBezTo>
                  <a:cubicBezTo>
                    <a:pt x="1586923" y="1543540"/>
                    <a:pt x="1599391" y="1544785"/>
                    <a:pt x="1593157" y="1559719"/>
                  </a:cubicBezTo>
                  <a:cubicBezTo>
                    <a:pt x="1580689" y="1587099"/>
                    <a:pt x="1588170" y="1603278"/>
                    <a:pt x="1614353" y="1615724"/>
                  </a:cubicBezTo>
                  <a:cubicBezTo>
                    <a:pt x="1619340" y="1629414"/>
                    <a:pt x="1628067" y="1644349"/>
                    <a:pt x="1629314" y="1659283"/>
                  </a:cubicBezTo>
                  <a:cubicBezTo>
                    <a:pt x="1630561" y="1681685"/>
                    <a:pt x="1639288" y="1685419"/>
                    <a:pt x="1659237" y="1682930"/>
                  </a:cubicBezTo>
                  <a:cubicBezTo>
                    <a:pt x="1692900" y="1679196"/>
                    <a:pt x="1680432" y="1712799"/>
                    <a:pt x="1694147" y="1726489"/>
                  </a:cubicBezTo>
                  <a:cubicBezTo>
                    <a:pt x="1704121" y="1740179"/>
                    <a:pt x="1715342" y="1736445"/>
                    <a:pt x="1725317" y="1726489"/>
                  </a:cubicBezTo>
                  <a:cubicBezTo>
                    <a:pt x="1731551" y="1726489"/>
                    <a:pt x="1736538" y="1726489"/>
                    <a:pt x="1742772" y="1726489"/>
                  </a:cubicBezTo>
                  <a:lnTo>
                    <a:pt x="1744010" y="1728960"/>
                  </a:lnTo>
                  <a:lnTo>
                    <a:pt x="1755946" y="1711957"/>
                  </a:lnTo>
                  <a:cubicBezTo>
                    <a:pt x="1761418" y="1707763"/>
                    <a:pt x="1768610" y="1706210"/>
                    <a:pt x="1779242" y="1709316"/>
                  </a:cubicBezTo>
                  <a:cubicBezTo>
                    <a:pt x="1799255" y="1715530"/>
                    <a:pt x="1820519" y="1720501"/>
                    <a:pt x="1836779" y="1734171"/>
                  </a:cubicBezTo>
                  <a:cubicBezTo>
                    <a:pt x="1841782" y="1739142"/>
                    <a:pt x="1848036" y="1736656"/>
                    <a:pt x="1850538" y="1730443"/>
                  </a:cubicBezTo>
                  <a:cubicBezTo>
                    <a:pt x="1851789" y="1726715"/>
                    <a:pt x="1853039" y="1720501"/>
                    <a:pt x="1850538" y="1715530"/>
                  </a:cubicBezTo>
                  <a:cubicBezTo>
                    <a:pt x="1848036" y="1709316"/>
                    <a:pt x="1843033" y="1703103"/>
                    <a:pt x="1836779" y="1698132"/>
                  </a:cubicBezTo>
                  <a:cubicBezTo>
                    <a:pt x="1830525" y="1690676"/>
                    <a:pt x="1831776" y="1681976"/>
                    <a:pt x="1839281" y="1677006"/>
                  </a:cubicBezTo>
                  <a:cubicBezTo>
                    <a:pt x="1850538" y="1670792"/>
                    <a:pt x="1861795" y="1663336"/>
                    <a:pt x="1874303" y="1659607"/>
                  </a:cubicBezTo>
                  <a:cubicBezTo>
                    <a:pt x="1891814" y="1655879"/>
                    <a:pt x="1910576" y="1652151"/>
                    <a:pt x="1929338" y="1650908"/>
                  </a:cubicBezTo>
                  <a:cubicBezTo>
                    <a:pt x="1946849" y="1647180"/>
                    <a:pt x="1963109" y="1629782"/>
                    <a:pt x="1981871" y="1639724"/>
                  </a:cubicBezTo>
                  <a:cubicBezTo>
                    <a:pt x="2008138" y="1650908"/>
                    <a:pt x="1984373" y="1672035"/>
                    <a:pt x="1986874" y="1688190"/>
                  </a:cubicBezTo>
                  <a:cubicBezTo>
                    <a:pt x="1995630" y="1730443"/>
                    <a:pt x="2011890" y="1759026"/>
                    <a:pt x="2031903" y="1756541"/>
                  </a:cubicBezTo>
                  <a:cubicBezTo>
                    <a:pt x="2063173" y="1752812"/>
                    <a:pt x="2063173" y="1718016"/>
                    <a:pt x="2083186" y="1700617"/>
                  </a:cubicBezTo>
                  <a:cubicBezTo>
                    <a:pt x="2086938" y="1695646"/>
                    <a:pt x="2085687" y="1685705"/>
                    <a:pt x="2084437" y="1678248"/>
                  </a:cubicBezTo>
                  <a:cubicBezTo>
                    <a:pt x="2079433" y="1655879"/>
                    <a:pt x="2094443" y="1643452"/>
                    <a:pt x="2108202" y="1631025"/>
                  </a:cubicBezTo>
                  <a:cubicBezTo>
                    <a:pt x="2119459" y="1622325"/>
                    <a:pt x="2131967" y="1621083"/>
                    <a:pt x="2141973" y="1634753"/>
                  </a:cubicBezTo>
                  <a:cubicBezTo>
                    <a:pt x="2146976" y="1640966"/>
                    <a:pt x="2153230" y="1644695"/>
                    <a:pt x="2159484" y="1650908"/>
                  </a:cubicBezTo>
                  <a:cubicBezTo>
                    <a:pt x="2179497" y="1637238"/>
                    <a:pt x="2204513" y="1653394"/>
                    <a:pt x="2198259" y="1664578"/>
                  </a:cubicBezTo>
                  <a:cubicBezTo>
                    <a:pt x="2183249" y="1689433"/>
                    <a:pt x="2187002" y="1711491"/>
                    <a:pt x="2194194" y="1732773"/>
                  </a:cubicBezTo>
                  <a:lnTo>
                    <a:pt x="2209178" y="1790217"/>
                  </a:lnTo>
                  <a:lnTo>
                    <a:pt x="2216884" y="1786697"/>
                  </a:lnTo>
                  <a:cubicBezTo>
                    <a:pt x="2243024" y="1780442"/>
                    <a:pt x="2250492" y="1785446"/>
                    <a:pt x="2249248" y="1807963"/>
                  </a:cubicBezTo>
                  <a:cubicBezTo>
                    <a:pt x="2249248" y="1819221"/>
                    <a:pt x="2238045" y="1830479"/>
                    <a:pt x="2251737" y="1841738"/>
                  </a:cubicBezTo>
                  <a:cubicBezTo>
                    <a:pt x="2250492" y="1854247"/>
                    <a:pt x="2250492" y="1868007"/>
                    <a:pt x="2246758" y="1879265"/>
                  </a:cubicBezTo>
                  <a:cubicBezTo>
                    <a:pt x="2243024" y="1895527"/>
                    <a:pt x="2239290" y="1915542"/>
                    <a:pt x="2228087" y="1921797"/>
                  </a:cubicBezTo>
                  <a:cubicBezTo>
                    <a:pt x="2210661" y="1933055"/>
                    <a:pt x="2208171" y="1905535"/>
                    <a:pt x="2195724" y="1899280"/>
                  </a:cubicBezTo>
                  <a:cubicBezTo>
                    <a:pt x="2170829" y="1886771"/>
                    <a:pt x="2147178" y="1873011"/>
                    <a:pt x="2114815" y="1884269"/>
                  </a:cubicBezTo>
                  <a:cubicBezTo>
                    <a:pt x="2101122" y="1888647"/>
                    <a:pt x="2085874" y="1892713"/>
                    <a:pt x="2070782" y="1892244"/>
                  </a:cubicBezTo>
                  <a:lnTo>
                    <a:pt x="2049923" y="1887912"/>
                  </a:lnTo>
                  <a:lnTo>
                    <a:pt x="2035655" y="1894483"/>
                  </a:lnTo>
                  <a:cubicBezTo>
                    <a:pt x="2003135" y="1909396"/>
                    <a:pt x="2054417" y="1950406"/>
                    <a:pt x="2018144" y="1960348"/>
                  </a:cubicBezTo>
                  <a:cubicBezTo>
                    <a:pt x="1970614" y="1971532"/>
                    <a:pt x="1948100" y="1929280"/>
                    <a:pt x="1918081" y="1905668"/>
                  </a:cubicBezTo>
                  <a:cubicBezTo>
                    <a:pt x="1915579" y="1904425"/>
                    <a:pt x="1914328" y="1903182"/>
                    <a:pt x="1911827" y="1900697"/>
                  </a:cubicBezTo>
                  <a:cubicBezTo>
                    <a:pt x="1891814" y="1882056"/>
                    <a:pt x="1894316" y="1841046"/>
                    <a:pt x="1863046" y="1837318"/>
                  </a:cubicBezTo>
                  <a:cubicBezTo>
                    <a:pt x="1840531" y="1834832"/>
                    <a:pt x="1815516" y="1850988"/>
                    <a:pt x="1790500" y="1858444"/>
                  </a:cubicBezTo>
                  <a:lnTo>
                    <a:pt x="1787844" y="1855146"/>
                  </a:lnTo>
                  <a:lnTo>
                    <a:pt x="1759448" y="1860901"/>
                  </a:lnTo>
                  <a:cubicBezTo>
                    <a:pt x="1749629" y="1859345"/>
                    <a:pt x="1740278" y="1854678"/>
                    <a:pt x="1731551" y="1848455"/>
                  </a:cubicBezTo>
                  <a:cubicBezTo>
                    <a:pt x="1715342" y="1836010"/>
                    <a:pt x="1701628" y="1827298"/>
                    <a:pt x="1684173" y="1847211"/>
                  </a:cubicBezTo>
                  <a:cubicBezTo>
                    <a:pt x="1680432" y="1849700"/>
                    <a:pt x="1669211" y="1847211"/>
                    <a:pt x="1661731" y="1844722"/>
                  </a:cubicBezTo>
                  <a:cubicBezTo>
                    <a:pt x="1654250" y="1843477"/>
                    <a:pt x="1645522" y="1840988"/>
                    <a:pt x="1640535" y="1834765"/>
                  </a:cubicBezTo>
                  <a:cubicBezTo>
                    <a:pt x="1616846" y="1814853"/>
                    <a:pt x="1566975" y="1853434"/>
                    <a:pt x="1558247" y="1799918"/>
                  </a:cubicBezTo>
                  <a:cubicBezTo>
                    <a:pt x="1530818" y="1783739"/>
                    <a:pt x="1503389" y="1768804"/>
                    <a:pt x="1477206" y="1752625"/>
                  </a:cubicBezTo>
                  <a:cubicBezTo>
                    <a:pt x="1467232" y="1746402"/>
                    <a:pt x="1459751" y="1737690"/>
                    <a:pt x="1470972" y="1727734"/>
                  </a:cubicBezTo>
                  <a:cubicBezTo>
                    <a:pt x="1480947" y="1719022"/>
                    <a:pt x="1495908" y="1711554"/>
                    <a:pt x="1493414" y="1697864"/>
                  </a:cubicBezTo>
                  <a:cubicBezTo>
                    <a:pt x="1487181" y="1677952"/>
                    <a:pt x="1490921" y="1655550"/>
                    <a:pt x="1477206" y="1638126"/>
                  </a:cubicBezTo>
                  <a:cubicBezTo>
                    <a:pt x="1470972" y="1631903"/>
                    <a:pt x="1452271" y="1631903"/>
                    <a:pt x="1449777" y="1640615"/>
                  </a:cubicBezTo>
                  <a:cubicBezTo>
                    <a:pt x="1444790" y="1653061"/>
                    <a:pt x="1442296" y="1665506"/>
                    <a:pt x="1436062" y="1676707"/>
                  </a:cubicBezTo>
                  <a:cubicBezTo>
                    <a:pt x="1433569" y="1685419"/>
                    <a:pt x="1422348" y="1690397"/>
                    <a:pt x="1417361" y="1685419"/>
                  </a:cubicBezTo>
                  <a:cubicBezTo>
                    <a:pt x="1397412" y="1666751"/>
                    <a:pt x="1382451" y="1680441"/>
                    <a:pt x="1361255" y="1684174"/>
                  </a:cubicBezTo>
                  <a:cubicBezTo>
                    <a:pt x="1342553" y="1686663"/>
                    <a:pt x="1326345" y="1676707"/>
                    <a:pt x="1316371" y="1704087"/>
                  </a:cubicBezTo>
                  <a:cubicBezTo>
                    <a:pt x="1311384" y="1716533"/>
                    <a:pt x="1292682" y="1724000"/>
                    <a:pt x="1278967" y="1732712"/>
                  </a:cubicBezTo>
                  <a:cubicBezTo>
                    <a:pt x="1247798" y="1751380"/>
                    <a:pt x="1232836" y="1746402"/>
                    <a:pt x="1197926" y="1710310"/>
                  </a:cubicBezTo>
                  <a:cubicBezTo>
                    <a:pt x="1206654" y="1707821"/>
                    <a:pt x="1222862" y="1714043"/>
                    <a:pt x="1215381" y="1695375"/>
                  </a:cubicBezTo>
                  <a:cubicBezTo>
                    <a:pt x="1201667" y="1661772"/>
                    <a:pt x="1202913" y="1655550"/>
                    <a:pt x="1231589" y="1658039"/>
                  </a:cubicBezTo>
                  <a:cubicBezTo>
                    <a:pt x="1252785" y="1659283"/>
                    <a:pt x="1271487" y="1654305"/>
                    <a:pt x="1282708" y="1641860"/>
                  </a:cubicBezTo>
                  <a:cubicBezTo>
                    <a:pt x="1298916" y="1624436"/>
                    <a:pt x="1318864" y="1611990"/>
                    <a:pt x="1338813" y="1599545"/>
                  </a:cubicBezTo>
                  <a:cubicBezTo>
                    <a:pt x="1352528" y="1592078"/>
                    <a:pt x="1355021" y="1580877"/>
                    <a:pt x="1350034" y="1567187"/>
                  </a:cubicBezTo>
                  <a:cubicBezTo>
                    <a:pt x="1346294" y="1554741"/>
                    <a:pt x="1345047" y="1541051"/>
                    <a:pt x="1343800" y="1527361"/>
                  </a:cubicBezTo>
                  <a:cubicBezTo>
                    <a:pt x="1343800" y="1519894"/>
                    <a:pt x="1347541" y="1512426"/>
                    <a:pt x="1357515" y="1511182"/>
                  </a:cubicBezTo>
                  <a:close/>
                  <a:moveTo>
                    <a:pt x="2752747" y="1223937"/>
                  </a:moveTo>
                  <a:lnTo>
                    <a:pt x="2758934" y="1252478"/>
                  </a:lnTo>
                  <a:cubicBezTo>
                    <a:pt x="2756440" y="1262598"/>
                    <a:pt x="2748019" y="1270693"/>
                    <a:pt x="2731178" y="1276298"/>
                  </a:cubicBezTo>
                  <a:cubicBezTo>
                    <a:pt x="2750826" y="1272562"/>
                    <a:pt x="2769070" y="1261819"/>
                    <a:pt x="2789068" y="1260360"/>
                  </a:cubicBezTo>
                  <a:lnTo>
                    <a:pt x="2801962" y="1261754"/>
                  </a:lnTo>
                  <a:lnTo>
                    <a:pt x="2752747" y="1223937"/>
                  </a:lnTo>
                  <a:close/>
                  <a:moveTo>
                    <a:pt x="703368" y="912203"/>
                  </a:moveTo>
                  <a:cubicBezTo>
                    <a:pt x="718675" y="923194"/>
                    <a:pt x="718675" y="932963"/>
                    <a:pt x="703368" y="943954"/>
                  </a:cubicBezTo>
                  <a:cubicBezTo>
                    <a:pt x="703368" y="932963"/>
                    <a:pt x="703368" y="923194"/>
                    <a:pt x="703368" y="912203"/>
                  </a:cubicBezTo>
                  <a:close/>
                  <a:moveTo>
                    <a:pt x="792930" y="752387"/>
                  </a:moveTo>
                  <a:lnTo>
                    <a:pt x="797018" y="756138"/>
                  </a:lnTo>
                  <a:lnTo>
                    <a:pt x="799266" y="756138"/>
                  </a:lnTo>
                  <a:lnTo>
                    <a:pt x="792930" y="752387"/>
                  </a:lnTo>
                  <a:close/>
                  <a:moveTo>
                    <a:pt x="326482" y="719870"/>
                  </a:moveTo>
                  <a:cubicBezTo>
                    <a:pt x="330462" y="719870"/>
                    <a:pt x="338420" y="723467"/>
                    <a:pt x="339747" y="725865"/>
                  </a:cubicBezTo>
                  <a:cubicBezTo>
                    <a:pt x="343726" y="745048"/>
                    <a:pt x="347705" y="765431"/>
                    <a:pt x="350358" y="784614"/>
                  </a:cubicBezTo>
                  <a:cubicBezTo>
                    <a:pt x="323829" y="773824"/>
                    <a:pt x="313218" y="754640"/>
                    <a:pt x="317197" y="729462"/>
                  </a:cubicBezTo>
                  <a:cubicBezTo>
                    <a:pt x="318524" y="725865"/>
                    <a:pt x="323829" y="719870"/>
                    <a:pt x="326482" y="719870"/>
                  </a:cubicBezTo>
                  <a:close/>
                  <a:moveTo>
                    <a:pt x="408468" y="670413"/>
                  </a:moveTo>
                  <a:cubicBezTo>
                    <a:pt x="411085" y="678022"/>
                    <a:pt x="416318" y="684363"/>
                    <a:pt x="413702" y="690704"/>
                  </a:cubicBezTo>
                  <a:cubicBezTo>
                    <a:pt x="411085" y="701484"/>
                    <a:pt x="404216" y="707825"/>
                    <a:pt x="395058" y="711788"/>
                  </a:cubicBezTo>
                  <a:lnTo>
                    <a:pt x="383478" y="714225"/>
                  </a:lnTo>
                  <a:lnTo>
                    <a:pt x="383478" y="740634"/>
                  </a:lnTo>
                  <a:cubicBezTo>
                    <a:pt x="375824" y="735139"/>
                    <a:pt x="371996" y="729643"/>
                    <a:pt x="371996" y="724301"/>
                  </a:cubicBezTo>
                  <a:lnTo>
                    <a:pt x="378760" y="715218"/>
                  </a:lnTo>
                  <a:lnTo>
                    <a:pt x="362676" y="718604"/>
                  </a:lnTo>
                  <a:cubicBezTo>
                    <a:pt x="370526" y="705922"/>
                    <a:pt x="378376" y="693240"/>
                    <a:pt x="388843" y="680559"/>
                  </a:cubicBezTo>
                  <a:cubicBezTo>
                    <a:pt x="392768" y="676754"/>
                    <a:pt x="401926" y="674218"/>
                    <a:pt x="408468" y="670413"/>
                  </a:cubicBezTo>
                  <a:close/>
                  <a:moveTo>
                    <a:pt x="754946" y="643656"/>
                  </a:moveTo>
                  <a:lnTo>
                    <a:pt x="760534" y="655169"/>
                  </a:lnTo>
                  <a:lnTo>
                    <a:pt x="766202" y="651803"/>
                  </a:lnTo>
                  <a:lnTo>
                    <a:pt x="764414" y="651008"/>
                  </a:lnTo>
                  <a:lnTo>
                    <a:pt x="754946" y="643656"/>
                  </a:lnTo>
                  <a:close/>
                  <a:moveTo>
                    <a:pt x="739706" y="634180"/>
                  </a:moveTo>
                  <a:lnTo>
                    <a:pt x="740834" y="637771"/>
                  </a:lnTo>
                  <a:lnTo>
                    <a:pt x="749193" y="639330"/>
                  </a:lnTo>
                  <a:lnTo>
                    <a:pt x="739706" y="634180"/>
                  </a:lnTo>
                  <a:close/>
                  <a:moveTo>
                    <a:pt x="2443765" y="565082"/>
                  </a:moveTo>
                  <a:lnTo>
                    <a:pt x="2433950" y="588997"/>
                  </a:lnTo>
                  <a:cubicBezTo>
                    <a:pt x="2419624" y="612758"/>
                    <a:pt x="2398105" y="634243"/>
                    <a:pt x="2413075" y="669740"/>
                  </a:cubicBezTo>
                  <a:cubicBezTo>
                    <a:pt x="2418065" y="683441"/>
                    <a:pt x="2391868" y="687177"/>
                    <a:pt x="2375651" y="684686"/>
                  </a:cubicBezTo>
                  <a:cubicBezTo>
                    <a:pt x="2371908" y="683441"/>
                    <a:pt x="2366919" y="679704"/>
                    <a:pt x="2365671" y="677213"/>
                  </a:cubicBezTo>
                  <a:cubicBezTo>
                    <a:pt x="2366919" y="680950"/>
                    <a:pt x="2369414" y="684686"/>
                    <a:pt x="2371908" y="690914"/>
                  </a:cubicBezTo>
                  <a:cubicBezTo>
                    <a:pt x="2365671" y="735752"/>
                    <a:pt x="2365671" y="769380"/>
                    <a:pt x="2425549" y="783081"/>
                  </a:cubicBezTo>
                  <a:cubicBezTo>
                    <a:pt x="2468587" y="793356"/>
                    <a:pt x="2482153" y="833056"/>
                    <a:pt x="2496772" y="870655"/>
                  </a:cubicBezTo>
                  <a:lnTo>
                    <a:pt x="2508999" y="897790"/>
                  </a:lnTo>
                  <a:lnTo>
                    <a:pt x="2509113" y="911776"/>
                  </a:lnTo>
                  <a:lnTo>
                    <a:pt x="2504295" y="918685"/>
                  </a:lnTo>
                  <a:cubicBezTo>
                    <a:pt x="2500709" y="922577"/>
                    <a:pt x="2497902" y="926936"/>
                    <a:pt x="2500397" y="933786"/>
                  </a:cubicBezTo>
                  <a:cubicBezTo>
                    <a:pt x="2499150" y="926313"/>
                    <a:pt x="2504140" y="920086"/>
                    <a:pt x="2509130" y="913858"/>
                  </a:cubicBezTo>
                  <a:lnTo>
                    <a:pt x="2509113" y="911776"/>
                  </a:lnTo>
                  <a:lnTo>
                    <a:pt x="2512872" y="906385"/>
                  </a:lnTo>
                  <a:lnTo>
                    <a:pt x="2508999" y="897790"/>
                  </a:lnTo>
                  <a:lnTo>
                    <a:pt x="2508817" y="875559"/>
                  </a:lnTo>
                  <a:cubicBezTo>
                    <a:pt x="2505075" y="863416"/>
                    <a:pt x="2499149" y="851583"/>
                    <a:pt x="2495407" y="839128"/>
                  </a:cubicBezTo>
                  <a:cubicBezTo>
                    <a:pt x="2482933" y="800518"/>
                    <a:pt x="2529089" y="734506"/>
                    <a:pt x="2567760" y="733261"/>
                  </a:cubicBezTo>
                  <a:cubicBezTo>
                    <a:pt x="2602689" y="733261"/>
                    <a:pt x="2615164" y="755680"/>
                    <a:pt x="2603937" y="786817"/>
                  </a:cubicBezTo>
                  <a:cubicBezTo>
                    <a:pt x="2585225" y="839128"/>
                    <a:pt x="2586472" y="885212"/>
                    <a:pt x="2641361" y="916349"/>
                  </a:cubicBezTo>
                  <a:cubicBezTo>
                    <a:pt x="2673795" y="933786"/>
                    <a:pt x="2647598" y="984851"/>
                    <a:pt x="2686269" y="1001043"/>
                  </a:cubicBezTo>
                  <a:cubicBezTo>
                    <a:pt x="2692507" y="1003534"/>
                    <a:pt x="2698744" y="1006025"/>
                    <a:pt x="2703734" y="1011007"/>
                  </a:cubicBezTo>
                  <a:cubicBezTo>
                    <a:pt x="2711219" y="1029689"/>
                    <a:pt x="2703734" y="1049617"/>
                    <a:pt x="2709971" y="1068300"/>
                  </a:cubicBezTo>
                  <a:cubicBezTo>
                    <a:pt x="2711219" y="1074527"/>
                    <a:pt x="2713714" y="1080755"/>
                    <a:pt x="2716209" y="1085737"/>
                  </a:cubicBezTo>
                  <a:cubicBezTo>
                    <a:pt x="2741158" y="1110647"/>
                    <a:pt x="2786067" y="1037162"/>
                    <a:pt x="2797294" y="1099437"/>
                  </a:cubicBezTo>
                  <a:cubicBezTo>
                    <a:pt x="2806026" y="1144275"/>
                    <a:pt x="2768602" y="1170431"/>
                    <a:pt x="2727436" y="1181640"/>
                  </a:cubicBezTo>
                  <a:cubicBezTo>
                    <a:pt x="2686269" y="1192850"/>
                    <a:pt x="2642608" y="1200323"/>
                    <a:pt x="2600194" y="1204059"/>
                  </a:cubicBezTo>
                  <a:cubicBezTo>
                    <a:pt x="2646351" y="1230215"/>
                    <a:pt x="2702486" y="1181640"/>
                    <a:pt x="2751138" y="1216514"/>
                  </a:cubicBezTo>
                  <a:lnTo>
                    <a:pt x="2751222" y="1216903"/>
                  </a:lnTo>
                  <a:lnTo>
                    <a:pt x="2772748" y="1199171"/>
                  </a:lnTo>
                  <a:cubicBezTo>
                    <a:pt x="2781048" y="1192037"/>
                    <a:pt x="2787504" y="1182527"/>
                    <a:pt x="2786889" y="1164139"/>
                  </a:cubicBezTo>
                  <a:cubicBezTo>
                    <a:pt x="2785660" y="1137508"/>
                    <a:pt x="2818861" y="1138776"/>
                    <a:pt x="2842225" y="1138776"/>
                  </a:cubicBezTo>
                  <a:lnTo>
                    <a:pt x="2842909" y="1142772"/>
                  </a:lnTo>
                  <a:lnTo>
                    <a:pt x="2844618" y="1136052"/>
                  </a:lnTo>
                  <a:lnTo>
                    <a:pt x="2847207" y="1134330"/>
                  </a:lnTo>
                  <a:lnTo>
                    <a:pt x="2836061" y="1132841"/>
                  </a:lnTo>
                  <a:cubicBezTo>
                    <a:pt x="2798818" y="1100492"/>
                    <a:pt x="2797577" y="1039526"/>
                    <a:pt x="2734265" y="1022108"/>
                  </a:cubicBezTo>
                  <a:cubicBezTo>
                    <a:pt x="2703229" y="1014642"/>
                    <a:pt x="2720609" y="977316"/>
                    <a:pt x="2746679" y="963630"/>
                  </a:cubicBezTo>
                  <a:cubicBezTo>
                    <a:pt x="2773990" y="947456"/>
                    <a:pt x="2775231" y="931281"/>
                    <a:pt x="2754127" y="908886"/>
                  </a:cubicBezTo>
                  <a:cubicBezTo>
                    <a:pt x="2718126" y="867827"/>
                    <a:pt x="2728058" y="810594"/>
                    <a:pt x="2709436" y="762071"/>
                  </a:cubicBezTo>
                  <a:cubicBezTo>
                    <a:pt x="2703850" y="748074"/>
                    <a:pt x="2703540" y="738431"/>
                    <a:pt x="2706663" y="731627"/>
                  </a:cubicBezTo>
                  <a:lnTo>
                    <a:pt x="2723310" y="719100"/>
                  </a:lnTo>
                  <a:lnTo>
                    <a:pt x="2701516" y="723669"/>
                  </a:lnTo>
                  <a:cubicBezTo>
                    <a:pt x="2675625" y="726789"/>
                    <a:pt x="2650981" y="721798"/>
                    <a:pt x="2630392" y="688734"/>
                  </a:cubicBezTo>
                  <a:cubicBezTo>
                    <a:pt x="2626649" y="686238"/>
                    <a:pt x="2620410" y="687486"/>
                    <a:pt x="2615419" y="691229"/>
                  </a:cubicBezTo>
                  <a:cubicBezTo>
                    <a:pt x="2513100" y="773578"/>
                    <a:pt x="2568003" y="648807"/>
                    <a:pt x="2540551" y="635082"/>
                  </a:cubicBezTo>
                  <a:cubicBezTo>
                    <a:pt x="2534312" y="630091"/>
                    <a:pt x="2530569" y="626348"/>
                    <a:pt x="2525578" y="621357"/>
                  </a:cubicBezTo>
                  <a:cubicBezTo>
                    <a:pt x="2505613" y="597651"/>
                    <a:pt x="2480657" y="581431"/>
                    <a:pt x="2450710" y="571449"/>
                  </a:cubicBezTo>
                  <a:lnTo>
                    <a:pt x="2443765" y="565082"/>
                  </a:lnTo>
                  <a:close/>
                  <a:moveTo>
                    <a:pt x="2401520" y="530353"/>
                  </a:moveTo>
                  <a:lnTo>
                    <a:pt x="2389202" y="534525"/>
                  </a:lnTo>
                  <a:lnTo>
                    <a:pt x="2417129" y="540364"/>
                  </a:lnTo>
                  <a:lnTo>
                    <a:pt x="2432284" y="553495"/>
                  </a:lnTo>
                  <a:lnTo>
                    <a:pt x="2415616" y="533082"/>
                  </a:lnTo>
                  <a:cubicBezTo>
                    <a:pt x="2411483" y="530899"/>
                    <a:pt x="2406842" y="529885"/>
                    <a:pt x="2401520" y="530353"/>
                  </a:cubicBezTo>
                  <a:close/>
                  <a:moveTo>
                    <a:pt x="2297815" y="512597"/>
                  </a:moveTo>
                  <a:lnTo>
                    <a:pt x="2296866" y="516485"/>
                  </a:lnTo>
                  <a:cubicBezTo>
                    <a:pt x="2287159" y="531256"/>
                    <a:pt x="2265874" y="542699"/>
                    <a:pt x="2284586" y="557645"/>
                  </a:cubicBezTo>
                  <a:cubicBezTo>
                    <a:pt x="2295813" y="566364"/>
                    <a:pt x="2324505" y="603729"/>
                    <a:pt x="2348207" y="563873"/>
                  </a:cubicBezTo>
                  <a:lnTo>
                    <a:pt x="2348957" y="561893"/>
                  </a:lnTo>
                  <a:lnTo>
                    <a:pt x="2343400" y="565211"/>
                  </a:lnTo>
                  <a:cubicBezTo>
                    <a:pt x="2324683" y="563339"/>
                    <a:pt x="2315949" y="553670"/>
                    <a:pt x="2310178" y="541816"/>
                  </a:cubicBezTo>
                  <a:lnTo>
                    <a:pt x="2297815" y="512597"/>
                  </a:lnTo>
                  <a:close/>
                  <a:moveTo>
                    <a:pt x="2730215" y="481614"/>
                  </a:moveTo>
                  <a:lnTo>
                    <a:pt x="2731029" y="483514"/>
                  </a:lnTo>
                  <a:lnTo>
                    <a:pt x="2733346" y="485372"/>
                  </a:lnTo>
                  <a:lnTo>
                    <a:pt x="2730215" y="481614"/>
                  </a:lnTo>
                  <a:close/>
                  <a:moveTo>
                    <a:pt x="2243565" y="462460"/>
                  </a:moveTo>
                  <a:lnTo>
                    <a:pt x="2249972" y="470541"/>
                  </a:lnTo>
                  <a:lnTo>
                    <a:pt x="2252995" y="484857"/>
                  </a:lnTo>
                  <a:lnTo>
                    <a:pt x="2258155" y="479801"/>
                  </a:lnTo>
                  <a:cubicBezTo>
                    <a:pt x="2260338" y="474586"/>
                    <a:pt x="2258389" y="470771"/>
                    <a:pt x="2254335" y="467658"/>
                  </a:cubicBezTo>
                  <a:lnTo>
                    <a:pt x="2243565" y="462460"/>
                  </a:lnTo>
                  <a:close/>
                  <a:moveTo>
                    <a:pt x="2268078" y="436211"/>
                  </a:moveTo>
                  <a:lnTo>
                    <a:pt x="2269616" y="436832"/>
                  </a:lnTo>
                  <a:lnTo>
                    <a:pt x="2270753" y="436832"/>
                  </a:lnTo>
                  <a:lnTo>
                    <a:pt x="2268078" y="436211"/>
                  </a:lnTo>
                  <a:close/>
                  <a:moveTo>
                    <a:pt x="2256055" y="396771"/>
                  </a:moveTo>
                  <a:cubicBezTo>
                    <a:pt x="2234842" y="391780"/>
                    <a:pt x="2222365" y="410495"/>
                    <a:pt x="2204895" y="416734"/>
                  </a:cubicBezTo>
                  <a:cubicBezTo>
                    <a:pt x="2206143" y="419229"/>
                    <a:pt x="2206143" y="421725"/>
                    <a:pt x="2207391" y="422972"/>
                  </a:cubicBezTo>
                  <a:cubicBezTo>
                    <a:pt x="2209887" y="424220"/>
                    <a:pt x="2212382" y="425468"/>
                    <a:pt x="2216126" y="426715"/>
                  </a:cubicBezTo>
                  <a:lnTo>
                    <a:pt x="2222913" y="436047"/>
                  </a:lnTo>
                  <a:lnTo>
                    <a:pt x="2245291" y="427023"/>
                  </a:lnTo>
                  <a:lnTo>
                    <a:pt x="2264401" y="434729"/>
                  </a:lnTo>
                  <a:lnTo>
                    <a:pt x="2256055" y="419229"/>
                  </a:lnTo>
                  <a:cubicBezTo>
                    <a:pt x="2256055" y="410495"/>
                    <a:pt x="2257302" y="396771"/>
                    <a:pt x="2256055" y="396771"/>
                  </a:cubicBezTo>
                  <a:close/>
                  <a:moveTo>
                    <a:pt x="2853465" y="392292"/>
                  </a:moveTo>
                  <a:lnTo>
                    <a:pt x="2835616" y="408285"/>
                  </a:lnTo>
                  <a:cubicBezTo>
                    <a:pt x="2822114" y="424576"/>
                    <a:pt x="2811124" y="443900"/>
                    <a:pt x="2793854" y="455525"/>
                  </a:cubicBezTo>
                  <a:lnTo>
                    <a:pt x="2776251" y="461255"/>
                  </a:lnTo>
                  <a:lnTo>
                    <a:pt x="2782894" y="481182"/>
                  </a:lnTo>
                  <a:lnTo>
                    <a:pt x="2807489" y="470793"/>
                  </a:lnTo>
                  <a:cubicBezTo>
                    <a:pt x="2839087" y="459887"/>
                    <a:pt x="2870511" y="449156"/>
                    <a:pt x="2850958" y="395033"/>
                  </a:cubicBezTo>
                  <a:lnTo>
                    <a:pt x="2853465" y="392292"/>
                  </a:lnTo>
                  <a:close/>
                  <a:moveTo>
                    <a:pt x="1196823" y="370639"/>
                  </a:moveTo>
                  <a:cubicBezTo>
                    <a:pt x="1204139" y="372666"/>
                    <a:pt x="1210365" y="379528"/>
                    <a:pt x="1215346" y="390132"/>
                  </a:cubicBezTo>
                  <a:cubicBezTo>
                    <a:pt x="1220327" y="398865"/>
                    <a:pt x="1220327" y="410093"/>
                    <a:pt x="1224062" y="420074"/>
                  </a:cubicBezTo>
                  <a:cubicBezTo>
                    <a:pt x="1229043" y="432550"/>
                    <a:pt x="1239005" y="433797"/>
                    <a:pt x="1248967" y="428807"/>
                  </a:cubicBezTo>
                  <a:cubicBezTo>
                    <a:pt x="1258929" y="425064"/>
                    <a:pt x="1266400" y="417579"/>
                    <a:pt x="1276362" y="412588"/>
                  </a:cubicBezTo>
                  <a:cubicBezTo>
                    <a:pt x="1288814" y="406351"/>
                    <a:pt x="1303757" y="413836"/>
                    <a:pt x="1306248" y="428807"/>
                  </a:cubicBezTo>
                  <a:cubicBezTo>
                    <a:pt x="1306248" y="436293"/>
                    <a:pt x="1302512" y="443778"/>
                    <a:pt x="1303757" y="451263"/>
                  </a:cubicBezTo>
                  <a:cubicBezTo>
                    <a:pt x="1303757" y="469977"/>
                    <a:pt x="1309983" y="471225"/>
                    <a:pt x="1327416" y="462492"/>
                  </a:cubicBezTo>
                  <a:cubicBezTo>
                    <a:pt x="1358547" y="447521"/>
                    <a:pt x="1374735" y="451263"/>
                    <a:pt x="1384697" y="473720"/>
                  </a:cubicBezTo>
                  <a:cubicBezTo>
                    <a:pt x="1392168" y="488691"/>
                    <a:pt x="1395904" y="503662"/>
                    <a:pt x="1400885" y="518633"/>
                  </a:cubicBezTo>
                  <a:cubicBezTo>
                    <a:pt x="1408356" y="539842"/>
                    <a:pt x="1402130" y="553565"/>
                    <a:pt x="1379716" y="561051"/>
                  </a:cubicBezTo>
                  <a:cubicBezTo>
                    <a:pt x="1364773" y="566041"/>
                    <a:pt x="1368509" y="578517"/>
                    <a:pt x="1378471" y="583507"/>
                  </a:cubicBezTo>
                  <a:cubicBezTo>
                    <a:pt x="1398395" y="595983"/>
                    <a:pt x="1398395" y="604716"/>
                    <a:pt x="1377226" y="615944"/>
                  </a:cubicBezTo>
                  <a:cubicBezTo>
                    <a:pt x="1373490" y="618439"/>
                    <a:pt x="1371000" y="624677"/>
                    <a:pt x="1371000" y="629668"/>
                  </a:cubicBezTo>
                  <a:cubicBezTo>
                    <a:pt x="1371000" y="639648"/>
                    <a:pt x="1380961" y="640896"/>
                    <a:pt x="1388433" y="639648"/>
                  </a:cubicBezTo>
                  <a:cubicBezTo>
                    <a:pt x="1414583" y="634658"/>
                    <a:pt x="1438242" y="634658"/>
                    <a:pt x="1450694" y="665847"/>
                  </a:cubicBezTo>
                  <a:cubicBezTo>
                    <a:pt x="1450694" y="668343"/>
                    <a:pt x="1465637" y="668343"/>
                    <a:pt x="1471863" y="665847"/>
                  </a:cubicBezTo>
                  <a:cubicBezTo>
                    <a:pt x="1480580" y="662105"/>
                    <a:pt x="1479335" y="653372"/>
                    <a:pt x="1474354" y="645886"/>
                  </a:cubicBezTo>
                  <a:cubicBezTo>
                    <a:pt x="1470618" y="639648"/>
                    <a:pt x="1463147" y="635905"/>
                    <a:pt x="1459411" y="628420"/>
                  </a:cubicBezTo>
                  <a:cubicBezTo>
                    <a:pt x="1451940" y="613449"/>
                    <a:pt x="1456920" y="604716"/>
                    <a:pt x="1486806" y="592240"/>
                  </a:cubicBezTo>
                  <a:cubicBezTo>
                    <a:pt x="1488051" y="594735"/>
                    <a:pt x="1490542" y="597230"/>
                    <a:pt x="1493032" y="599726"/>
                  </a:cubicBezTo>
                  <a:cubicBezTo>
                    <a:pt x="1576463" y="642143"/>
                    <a:pt x="1580198" y="684561"/>
                    <a:pt x="1502994" y="733217"/>
                  </a:cubicBezTo>
                  <a:cubicBezTo>
                    <a:pt x="1479335" y="748188"/>
                    <a:pt x="1494277" y="766901"/>
                    <a:pt x="1486806" y="781872"/>
                  </a:cubicBezTo>
                  <a:cubicBezTo>
                    <a:pt x="1478089" y="799339"/>
                    <a:pt x="1495523" y="781872"/>
                    <a:pt x="1500504" y="786863"/>
                  </a:cubicBezTo>
                  <a:cubicBezTo>
                    <a:pt x="1506730" y="788110"/>
                    <a:pt x="1512956" y="789358"/>
                    <a:pt x="1519182" y="793101"/>
                  </a:cubicBezTo>
                  <a:cubicBezTo>
                    <a:pt x="1527899" y="799339"/>
                    <a:pt x="1534125" y="806824"/>
                    <a:pt x="1537860" y="816805"/>
                  </a:cubicBezTo>
                  <a:cubicBezTo>
                    <a:pt x="1540351" y="823043"/>
                    <a:pt x="1540351" y="830528"/>
                    <a:pt x="1539106" y="836766"/>
                  </a:cubicBezTo>
                  <a:cubicBezTo>
                    <a:pt x="1535370" y="849242"/>
                    <a:pt x="1531634" y="861718"/>
                    <a:pt x="1525408" y="872946"/>
                  </a:cubicBezTo>
                  <a:cubicBezTo>
                    <a:pt x="1522918" y="877936"/>
                    <a:pt x="1519182" y="881679"/>
                    <a:pt x="1514201" y="884174"/>
                  </a:cubicBezTo>
                  <a:lnTo>
                    <a:pt x="1507975" y="886669"/>
                  </a:lnTo>
                  <a:lnTo>
                    <a:pt x="1509220" y="892907"/>
                  </a:lnTo>
                  <a:cubicBezTo>
                    <a:pt x="1521672" y="902888"/>
                    <a:pt x="1529144" y="890412"/>
                    <a:pt x="1539106" y="887917"/>
                  </a:cubicBezTo>
                  <a:cubicBezTo>
                    <a:pt x="1613820" y="860470"/>
                    <a:pt x="1613820" y="860470"/>
                    <a:pt x="1565256" y="806824"/>
                  </a:cubicBezTo>
                  <a:cubicBezTo>
                    <a:pt x="1561520" y="799339"/>
                    <a:pt x="1560275" y="793101"/>
                    <a:pt x="1562765" y="785615"/>
                  </a:cubicBezTo>
                  <a:cubicBezTo>
                    <a:pt x="1631253" y="715751"/>
                    <a:pt x="1642460" y="801834"/>
                    <a:pt x="1669855" y="829280"/>
                  </a:cubicBezTo>
                  <a:cubicBezTo>
                    <a:pt x="1702231" y="861718"/>
                    <a:pt x="1696005" y="896650"/>
                    <a:pt x="1651176" y="916611"/>
                  </a:cubicBezTo>
                  <a:cubicBezTo>
                    <a:pt x="1623781" y="927839"/>
                    <a:pt x="1600122" y="945305"/>
                    <a:pt x="1572727" y="954039"/>
                  </a:cubicBezTo>
                  <a:cubicBezTo>
                    <a:pt x="1537860" y="966514"/>
                    <a:pt x="1502994" y="975247"/>
                    <a:pt x="1481825" y="1013922"/>
                  </a:cubicBezTo>
                  <a:cubicBezTo>
                    <a:pt x="1463147" y="1050102"/>
                    <a:pt x="1419564" y="1032636"/>
                    <a:pt x="1388433" y="1045112"/>
                  </a:cubicBezTo>
                  <a:cubicBezTo>
                    <a:pt x="1385942" y="1046360"/>
                    <a:pt x="1382207" y="1047607"/>
                    <a:pt x="1378471" y="1048855"/>
                  </a:cubicBezTo>
                  <a:cubicBezTo>
                    <a:pt x="1372245" y="1051350"/>
                    <a:pt x="1364773" y="1053845"/>
                    <a:pt x="1358547" y="1053845"/>
                  </a:cubicBezTo>
                  <a:cubicBezTo>
                    <a:pt x="1351076" y="1056340"/>
                    <a:pt x="1344850" y="1056340"/>
                    <a:pt x="1337378" y="1056340"/>
                  </a:cubicBezTo>
                  <a:cubicBezTo>
                    <a:pt x="1323681" y="1056340"/>
                    <a:pt x="1309983" y="1055093"/>
                    <a:pt x="1296286" y="1053845"/>
                  </a:cubicBezTo>
                  <a:cubicBezTo>
                    <a:pt x="1267645" y="1056340"/>
                    <a:pt x="1272626" y="1097510"/>
                    <a:pt x="1242741" y="1101253"/>
                  </a:cubicBezTo>
                  <a:cubicBezTo>
                    <a:pt x="1229043" y="1103748"/>
                    <a:pt x="1214100" y="1102501"/>
                    <a:pt x="1201648" y="1093768"/>
                  </a:cubicBezTo>
                  <a:cubicBezTo>
                    <a:pt x="1184215" y="1066321"/>
                    <a:pt x="1184215" y="1001447"/>
                    <a:pt x="1129425" y="1061331"/>
                  </a:cubicBezTo>
                  <a:cubicBezTo>
                    <a:pt x="1120708" y="1066321"/>
                    <a:pt x="1111991" y="1080044"/>
                    <a:pt x="1115727" y="1083787"/>
                  </a:cubicBezTo>
                  <a:cubicBezTo>
                    <a:pt x="1130670" y="1109986"/>
                    <a:pt x="1120708" y="1132443"/>
                    <a:pt x="1105765" y="1154899"/>
                  </a:cubicBezTo>
                  <a:cubicBezTo>
                    <a:pt x="1063427" y="1152404"/>
                    <a:pt x="1084596" y="1235992"/>
                    <a:pt x="1022335" y="1216031"/>
                  </a:cubicBezTo>
                  <a:cubicBezTo>
                    <a:pt x="1006147" y="1211040"/>
                    <a:pt x="1023580" y="1233497"/>
                    <a:pt x="1026071" y="1243477"/>
                  </a:cubicBezTo>
                  <a:cubicBezTo>
                    <a:pt x="1031051" y="1260943"/>
                    <a:pt x="1037278" y="1277162"/>
                    <a:pt x="1022335" y="1293381"/>
                  </a:cubicBezTo>
                  <a:cubicBezTo>
                    <a:pt x="1007392" y="1309599"/>
                    <a:pt x="1007392" y="1309599"/>
                    <a:pt x="1034787" y="1324570"/>
                  </a:cubicBezTo>
                  <a:cubicBezTo>
                    <a:pt x="1041013" y="1322075"/>
                    <a:pt x="1047239" y="1319580"/>
                    <a:pt x="1053466" y="1319580"/>
                  </a:cubicBezTo>
                  <a:cubicBezTo>
                    <a:pt x="1073389" y="1320827"/>
                    <a:pt x="1095803" y="1347027"/>
                    <a:pt x="1111991" y="1313342"/>
                  </a:cubicBezTo>
                  <a:cubicBezTo>
                    <a:pt x="1118218" y="1308352"/>
                    <a:pt x="1125689" y="1305856"/>
                    <a:pt x="1133160" y="1307104"/>
                  </a:cubicBezTo>
                  <a:cubicBezTo>
                    <a:pt x="1155575" y="1313342"/>
                    <a:pt x="1179234" y="1318332"/>
                    <a:pt x="1201648" y="1324570"/>
                  </a:cubicBezTo>
                  <a:cubicBezTo>
                    <a:pt x="1225307" y="1328313"/>
                    <a:pt x="1253948" y="1332056"/>
                    <a:pt x="1252703" y="1363245"/>
                  </a:cubicBezTo>
                  <a:cubicBezTo>
                    <a:pt x="1251457" y="1391939"/>
                    <a:pt x="1227798" y="1403168"/>
                    <a:pt x="1205384" y="1411901"/>
                  </a:cubicBezTo>
                  <a:cubicBezTo>
                    <a:pt x="1190441" y="1418139"/>
                    <a:pt x="1174253" y="1420634"/>
                    <a:pt x="1159310" y="1421881"/>
                  </a:cubicBezTo>
                  <a:cubicBezTo>
                    <a:pt x="1121953" y="1425624"/>
                    <a:pt x="1100784" y="1431862"/>
                    <a:pt x="1120708" y="1479270"/>
                  </a:cubicBezTo>
                  <a:cubicBezTo>
                    <a:pt x="1133160" y="1510460"/>
                    <a:pt x="1116972" y="1534164"/>
                    <a:pt x="1073389" y="1526678"/>
                  </a:cubicBezTo>
                  <a:cubicBezTo>
                    <a:pt x="1036032" y="1520440"/>
                    <a:pt x="1001166" y="1527926"/>
                    <a:pt x="1048485" y="1574086"/>
                  </a:cubicBezTo>
                  <a:cubicBezTo>
                    <a:pt x="1060937" y="1586562"/>
                    <a:pt x="1067163" y="1612761"/>
                    <a:pt x="1053466" y="1614009"/>
                  </a:cubicBezTo>
                  <a:cubicBezTo>
                    <a:pt x="998675" y="1623989"/>
                    <a:pt x="992449" y="1691359"/>
                    <a:pt x="942640" y="1705082"/>
                  </a:cubicBezTo>
                  <a:lnTo>
                    <a:pt x="932385" y="1711688"/>
                  </a:lnTo>
                  <a:lnTo>
                    <a:pt x="959183" y="1719001"/>
                  </a:lnTo>
                  <a:cubicBezTo>
                    <a:pt x="981854" y="1729629"/>
                    <a:pt x="979984" y="1749717"/>
                    <a:pt x="964091" y="1807645"/>
                  </a:cubicBezTo>
                  <a:cubicBezTo>
                    <a:pt x="987774" y="1810137"/>
                    <a:pt x="1010212" y="1800171"/>
                    <a:pt x="1033895" y="1797679"/>
                  </a:cubicBezTo>
                  <a:cubicBezTo>
                    <a:pt x="1046360" y="1796433"/>
                    <a:pt x="1061318" y="1795188"/>
                    <a:pt x="1058825" y="1775255"/>
                  </a:cubicBezTo>
                  <a:cubicBezTo>
                    <a:pt x="1055086" y="1751586"/>
                    <a:pt x="1031402" y="1709230"/>
                    <a:pt x="1065058" y="1710475"/>
                  </a:cubicBezTo>
                  <a:cubicBezTo>
                    <a:pt x="1075342" y="1710787"/>
                    <a:pt x="1086482" y="1710164"/>
                    <a:pt x="1097915" y="1709814"/>
                  </a:cubicBezTo>
                  <a:cubicBezTo>
                    <a:pt x="1132214" y="1708763"/>
                    <a:pt x="1169141" y="1710164"/>
                    <a:pt x="1193448" y="1746603"/>
                  </a:cubicBezTo>
                  <a:cubicBezTo>
                    <a:pt x="1200927" y="1774010"/>
                    <a:pt x="1202174" y="1798925"/>
                    <a:pt x="1172258" y="1813874"/>
                  </a:cubicBezTo>
                  <a:cubicBezTo>
                    <a:pt x="1159792" y="1811382"/>
                    <a:pt x="1143588" y="1802662"/>
                    <a:pt x="1148574" y="1828823"/>
                  </a:cubicBezTo>
                  <a:cubicBezTo>
                    <a:pt x="1146081" y="1854984"/>
                    <a:pt x="1126137" y="1864950"/>
                    <a:pt x="1107439" y="1877408"/>
                  </a:cubicBezTo>
                  <a:cubicBezTo>
                    <a:pt x="1097467" y="1886128"/>
                    <a:pt x="1096221" y="1897340"/>
                    <a:pt x="1096221" y="1909797"/>
                  </a:cubicBezTo>
                  <a:lnTo>
                    <a:pt x="1095702" y="1918093"/>
                  </a:lnTo>
                  <a:lnTo>
                    <a:pt x="1126241" y="1913616"/>
                  </a:lnTo>
                  <a:cubicBezTo>
                    <a:pt x="1129988" y="1923576"/>
                    <a:pt x="1132486" y="1933537"/>
                    <a:pt x="1137481" y="1942252"/>
                  </a:cubicBezTo>
                  <a:cubicBezTo>
                    <a:pt x="1158712" y="1989562"/>
                    <a:pt x="1167454" y="1989562"/>
                    <a:pt x="1204921" y="1948477"/>
                  </a:cubicBezTo>
                  <a:cubicBezTo>
                    <a:pt x="1209916" y="1942252"/>
                    <a:pt x="1214912" y="1937272"/>
                    <a:pt x="1222405" y="1934782"/>
                  </a:cubicBezTo>
                  <a:cubicBezTo>
                    <a:pt x="1267365" y="1922331"/>
                    <a:pt x="1281103" y="1889962"/>
                    <a:pt x="1273609" y="1846386"/>
                  </a:cubicBezTo>
                  <a:cubicBezTo>
                    <a:pt x="1297338" y="1852611"/>
                    <a:pt x="1306080" y="1880001"/>
                    <a:pt x="1332307" y="1868796"/>
                  </a:cubicBezTo>
                  <a:cubicBezTo>
                    <a:pt x="1356036" y="1857591"/>
                    <a:pt x="1366027" y="1892452"/>
                    <a:pt x="1388506" y="1887472"/>
                  </a:cubicBezTo>
                  <a:cubicBezTo>
                    <a:pt x="1396000" y="1904901"/>
                    <a:pt x="1383511" y="1909881"/>
                    <a:pt x="1371022" y="1913616"/>
                  </a:cubicBezTo>
                  <a:cubicBezTo>
                    <a:pt x="1367275" y="1913616"/>
                    <a:pt x="1362280" y="1913616"/>
                    <a:pt x="1357284" y="1912371"/>
                  </a:cubicBezTo>
                  <a:cubicBezTo>
                    <a:pt x="1354787" y="1912371"/>
                    <a:pt x="1352289" y="1913616"/>
                    <a:pt x="1351040" y="1913616"/>
                  </a:cubicBezTo>
                  <a:cubicBezTo>
                    <a:pt x="1346044" y="1916106"/>
                    <a:pt x="1347293" y="1916106"/>
                    <a:pt x="1354787" y="1914861"/>
                  </a:cubicBezTo>
                  <a:cubicBezTo>
                    <a:pt x="1359782" y="1917351"/>
                    <a:pt x="1363529" y="1922331"/>
                    <a:pt x="1364778" y="1927312"/>
                  </a:cubicBezTo>
                  <a:cubicBezTo>
                    <a:pt x="1364778" y="1934782"/>
                    <a:pt x="1364778" y="1941007"/>
                    <a:pt x="1363529" y="1947232"/>
                  </a:cubicBezTo>
                  <a:cubicBezTo>
                    <a:pt x="1363529" y="1955947"/>
                    <a:pt x="1367275" y="1964662"/>
                    <a:pt x="1374769" y="1972132"/>
                  </a:cubicBezTo>
                  <a:cubicBezTo>
                    <a:pt x="1379764" y="1977112"/>
                    <a:pt x="1383511" y="1982092"/>
                    <a:pt x="1388506" y="1987072"/>
                  </a:cubicBezTo>
                  <a:cubicBezTo>
                    <a:pt x="1410986" y="2051812"/>
                    <a:pt x="1371022" y="2085428"/>
                    <a:pt x="1326062" y="2117798"/>
                  </a:cubicBezTo>
                  <a:lnTo>
                    <a:pt x="1317913" y="2115845"/>
                  </a:lnTo>
                  <a:lnTo>
                    <a:pt x="1314075" y="2118148"/>
                  </a:lnTo>
                  <a:cubicBezTo>
                    <a:pt x="1310329" y="2121894"/>
                    <a:pt x="1306582" y="2125641"/>
                    <a:pt x="1306582" y="2130637"/>
                  </a:cubicBezTo>
                  <a:cubicBezTo>
                    <a:pt x="1306582" y="2133134"/>
                    <a:pt x="1314075" y="2138130"/>
                    <a:pt x="1316573" y="2138130"/>
                  </a:cubicBezTo>
                  <a:cubicBezTo>
                    <a:pt x="1341551" y="2119396"/>
                    <a:pt x="1365280" y="2141877"/>
                    <a:pt x="1390257" y="2141877"/>
                  </a:cubicBezTo>
                  <a:cubicBezTo>
                    <a:pt x="1406493" y="2161859"/>
                    <a:pt x="1415235" y="2138130"/>
                    <a:pt x="1426475" y="2135632"/>
                  </a:cubicBezTo>
                  <a:cubicBezTo>
                    <a:pt x="1433968" y="2135632"/>
                    <a:pt x="1440212" y="2138130"/>
                    <a:pt x="1445208" y="2141877"/>
                  </a:cubicBezTo>
                  <a:cubicBezTo>
                    <a:pt x="1471434" y="2169353"/>
                    <a:pt x="1457697" y="2199326"/>
                    <a:pt x="1450203" y="2229300"/>
                  </a:cubicBezTo>
                  <a:cubicBezTo>
                    <a:pt x="1440212" y="2250531"/>
                    <a:pt x="1422728" y="2241789"/>
                    <a:pt x="1406493" y="2238042"/>
                  </a:cubicBezTo>
                  <a:cubicBezTo>
                    <a:pt x="1394004" y="2236793"/>
                    <a:pt x="1377768" y="2240540"/>
                    <a:pt x="1369026" y="2233047"/>
                  </a:cubicBezTo>
                  <a:cubicBezTo>
                    <a:pt x="1317822" y="2189335"/>
                    <a:pt x="1269116" y="2215562"/>
                    <a:pt x="1224156" y="2239291"/>
                  </a:cubicBezTo>
                  <a:cubicBezTo>
                    <a:pt x="1201676" y="2251780"/>
                    <a:pt x="1186690" y="2248033"/>
                    <a:pt x="1166708" y="2238042"/>
                  </a:cubicBezTo>
                  <a:cubicBezTo>
                    <a:pt x="1159214" y="2233047"/>
                    <a:pt x="1151721" y="2224304"/>
                    <a:pt x="1142979" y="2219309"/>
                  </a:cubicBezTo>
                  <a:cubicBezTo>
                    <a:pt x="1127992" y="2208068"/>
                    <a:pt x="1119250" y="2194331"/>
                    <a:pt x="1118001" y="2175597"/>
                  </a:cubicBezTo>
                  <a:lnTo>
                    <a:pt x="1117320" y="2172977"/>
                  </a:lnTo>
                  <a:lnTo>
                    <a:pt x="1034077" y="2175411"/>
                  </a:lnTo>
                  <a:cubicBezTo>
                    <a:pt x="996762" y="2180357"/>
                    <a:pt x="996762" y="2180357"/>
                    <a:pt x="983080" y="2140791"/>
                  </a:cubicBezTo>
                  <a:cubicBezTo>
                    <a:pt x="981837" y="2138318"/>
                    <a:pt x="980593" y="2135846"/>
                    <a:pt x="979349" y="2133373"/>
                  </a:cubicBezTo>
                  <a:cubicBezTo>
                    <a:pt x="971886" y="2114826"/>
                    <a:pt x="963179" y="2113590"/>
                    <a:pt x="945766" y="2130900"/>
                  </a:cubicBezTo>
                  <a:cubicBezTo>
                    <a:pt x="938303" y="2138318"/>
                    <a:pt x="934572" y="2146973"/>
                    <a:pt x="928353" y="2155628"/>
                  </a:cubicBezTo>
                  <a:lnTo>
                    <a:pt x="919646" y="2155628"/>
                  </a:lnTo>
                  <a:lnTo>
                    <a:pt x="916878" y="2155628"/>
                  </a:lnTo>
                  <a:lnTo>
                    <a:pt x="916429" y="2156393"/>
                  </a:lnTo>
                  <a:lnTo>
                    <a:pt x="908834" y="2159422"/>
                  </a:lnTo>
                  <a:lnTo>
                    <a:pt x="927778" y="2158234"/>
                  </a:lnTo>
                  <a:cubicBezTo>
                    <a:pt x="943913" y="2204331"/>
                    <a:pt x="926537" y="2254166"/>
                    <a:pt x="941431" y="2300263"/>
                  </a:cubicBezTo>
                  <a:cubicBezTo>
                    <a:pt x="943913" y="2304001"/>
                    <a:pt x="931501" y="2307739"/>
                    <a:pt x="924054" y="2304001"/>
                  </a:cubicBezTo>
                  <a:cubicBezTo>
                    <a:pt x="873166" y="2313968"/>
                    <a:pt x="819796" y="2312722"/>
                    <a:pt x="780078" y="2351344"/>
                  </a:cubicBezTo>
                  <a:cubicBezTo>
                    <a:pt x="737878" y="2352590"/>
                    <a:pt x="699402" y="2348852"/>
                    <a:pt x="663408" y="2316460"/>
                  </a:cubicBezTo>
                  <a:cubicBezTo>
                    <a:pt x="638585" y="2292788"/>
                    <a:pt x="600109" y="2275346"/>
                    <a:pt x="562873" y="2302755"/>
                  </a:cubicBezTo>
                  <a:cubicBezTo>
                    <a:pt x="555426" y="2307739"/>
                    <a:pt x="546738" y="2313968"/>
                    <a:pt x="550462" y="2321443"/>
                  </a:cubicBezTo>
                  <a:cubicBezTo>
                    <a:pt x="567838" y="2342623"/>
                    <a:pt x="577767" y="2373770"/>
                    <a:pt x="610038" y="2381245"/>
                  </a:cubicBezTo>
                  <a:cubicBezTo>
                    <a:pt x="613761" y="2382491"/>
                    <a:pt x="619967" y="2381245"/>
                    <a:pt x="624932" y="2379999"/>
                  </a:cubicBezTo>
                  <a:cubicBezTo>
                    <a:pt x="632379" y="2378753"/>
                    <a:pt x="639826" y="2375016"/>
                    <a:pt x="646032" y="2382491"/>
                  </a:cubicBezTo>
                  <a:cubicBezTo>
                    <a:pt x="649755" y="2387474"/>
                    <a:pt x="637344" y="2399933"/>
                    <a:pt x="626173" y="2403671"/>
                  </a:cubicBezTo>
                  <a:cubicBezTo>
                    <a:pt x="608797" y="2411146"/>
                    <a:pt x="593903" y="2403671"/>
                    <a:pt x="582732" y="2393704"/>
                  </a:cubicBezTo>
                  <a:cubicBezTo>
                    <a:pt x="554185" y="2375016"/>
                    <a:pt x="525638" y="2366295"/>
                    <a:pt x="493368" y="2376262"/>
                  </a:cubicBezTo>
                  <a:cubicBezTo>
                    <a:pt x="478474" y="2379999"/>
                    <a:pt x="466062" y="2378753"/>
                    <a:pt x="463580" y="2362557"/>
                  </a:cubicBezTo>
                  <a:cubicBezTo>
                    <a:pt x="461098" y="2336394"/>
                    <a:pt x="431309" y="2347607"/>
                    <a:pt x="425104" y="2327673"/>
                  </a:cubicBezTo>
                  <a:cubicBezTo>
                    <a:pt x="418898" y="2307739"/>
                    <a:pt x="400280" y="2312722"/>
                    <a:pt x="384145" y="2313968"/>
                  </a:cubicBezTo>
                  <a:cubicBezTo>
                    <a:pt x="382904" y="2315214"/>
                    <a:pt x="376698" y="2313968"/>
                    <a:pt x="376698" y="2312722"/>
                  </a:cubicBezTo>
                  <a:cubicBezTo>
                    <a:pt x="368010" y="2271608"/>
                    <a:pt x="325810" y="2289050"/>
                    <a:pt x="302228" y="2271608"/>
                  </a:cubicBezTo>
                  <a:lnTo>
                    <a:pt x="307051" y="2267576"/>
                  </a:lnTo>
                  <a:lnTo>
                    <a:pt x="301189" y="2268279"/>
                  </a:lnTo>
                  <a:cubicBezTo>
                    <a:pt x="289992" y="2268279"/>
                    <a:pt x="280038" y="2268279"/>
                    <a:pt x="268841" y="2268279"/>
                  </a:cubicBezTo>
                  <a:cubicBezTo>
                    <a:pt x="271329" y="2254657"/>
                    <a:pt x="265108" y="2239796"/>
                    <a:pt x="278794" y="2232366"/>
                  </a:cubicBezTo>
                  <a:cubicBezTo>
                    <a:pt x="287503" y="2228651"/>
                    <a:pt x="298701" y="2236081"/>
                    <a:pt x="308654" y="2233605"/>
                  </a:cubicBezTo>
                  <a:cubicBezTo>
                    <a:pt x="314875" y="2233605"/>
                    <a:pt x="323584" y="2227413"/>
                    <a:pt x="326073" y="2222459"/>
                  </a:cubicBezTo>
                  <a:cubicBezTo>
                    <a:pt x="329805" y="2211314"/>
                    <a:pt x="322340" y="2201407"/>
                    <a:pt x="311142" y="2196454"/>
                  </a:cubicBezTo>
                  <a:cubicBezTo>
                    <a:pt x="306166" y="2193977"/>
                    <a:pt x="296212" y="2193977"/>
                    <a:pt x="289992" y="2195215"/>
                  </a:cubicBezTo>
                  <a:cubicBezTo>
                    <a:pt x="280038" y="2196454"/>
                    <a:pt x="270085" y="2202646"/>
                    <a:pt x="260132" y="2195215"/>
                  </a:cubicBezTo>
                  <a:cubicBezTo>
                    <a:pt x="250178" y="2189024"/>
                    <a:pt x="242713" y="2170448"/>
                    <a:pt x="229027" y="2186547"/>
                  </a:cubicBezTo>
                  <a:cubicBezTo>
                    <a:pt x="225295" y="2191500"/>
                    <a:pt x="231516" y="2205122"/>
                    <a:pt x="231516" y="2215029"/>
                  </a:cubicBezTo>
                  <a:cubicBezTo>
                    <a:pt x="232760" y="2229890"/>
                    <a:pt x="221562" y="2236081"/>
                    <a:pt x="211609" y="2228651"/>
                  </a:cubicBezTo>
                  <a:cubicBezTo>
                    <a:pt x="194191" y="2216268"/>
                    <a:pt x="175528" y="2207599"/>
                    <a:pt x="154377" y="2212552"/>
                  </a:cubicBezTo>
                  <a:cubicBezTo>
                    <a:pt x="122029" y="2219983"/>
                    <a:pt x="87192" y="2198931"/>
                    <a:pt x="57332" y="2222459"/>
                  </a:cubicBezTo>
                  <a:cubicBezTo>
                    <a:pt x="53599" y="2222459"/>
                    <a:pt x="49867" y="2222459"/>
                    <a:pt x="46134" y="2219983"/>
                  </a:cubicBezTo>
                  <a:cubicBezTo>
                    <a:pt x="46134" y="2207599"/>
                    <a:pt x="39913" y="2196454"/>
                    <a:pt x="29960" y="2189024"/>
                  </a:cubicBezTo>
                  <a:cubicBezTo>
                    <a:pt x="29960" y="2179117"/>
                    <a:pt x="28716" y="2169210"/>
                    <a:pt x="27472" y="2158065"/>
                  </a:cubicBezTo>
                  <a:cubicBezTo>
                    <a:pt x="29960" y="2122152"/>
                    <a:pt x="69774" y="2124629"/>
                    <a:pt x="87192" y="2104815"/>
                  </a:cubicBezTo>
                  <a:cubicBezTo>
                    <a:pt x="88436" y="2103577"/>
                    <a:pt x="98389" y="2108530"/>
                    <a:pt x="99634" y="2112245"/>
                  </a:cubicBezTo>
                  <a:cubicBezTo>
                    <a:pt x="105854" y="2125867"/>
                    <a:pt x="110831" y="2140728"/>
                    <a:pt x="118296" y="2154350"/>
                  </a:cubicBezTo>
                  <a:cubicBezTo>
                    <a:pt x="122029" y="2160541"/>
                    <a:pt x="131982" y="2166733"/>
                    <a:pt x="138203" y="2158065"/>
                  </a:cubicBezTo>
                  <a:cubicBezTo>
                    <a:pt x="149400" y="2143204"/>
                    <a:pt x="168063" y="2141966"/>
                    <a:pt x="184237" y="2134536"/>
                  </a:cubicBezTo>
                  <a:cubicBezTo>
                    <a:pt x="202900" y="2127106"/>
                    <a:pt x="190458" y="2104815"/>
                    <a:pt x="205388" y="2096147"/>
                  </a:cubicBezTo>
                  <a:lnTo>
                    <a:pt x="220495" y="2093833"/>
                  </a:lnTo>
                  <a:lnTo>
                    <a:pt x="225480" y="2098441"/>
                  </a:lnTo>
                  <a:lnTo>
                    <a:pt x="225295" y="2097617"/>
                  </a:lnTo>
                  <a:cubicBezTo>
                    <a:pt x="225295" y="2095140"/>
                    <a:pt x="226548" y="2092663"/>
                    <a:pt x="227800" y="2090187"/>
                  </a:cubicBezTo>
                  <a:cubicBezTo>
                    <a:pt x="246592" y="2060466"/>
                    <a:pt x="246592" y="2060466"/>
                    <a:pt x="272900" y="2071611"/>
                  </a:cubicBezTo>
                  <a:cubicBezTo>
                    <a:pt x="277911" y="2074088"/>
                    <a:pt x="281669" y="2077803"/>
                    <a:pt x="286680" y="2079041"/>
                  </a:cubicBezTo>
                  <a:cubicBezTo>
                    <a:pt x="308291" y="2084614"/>
                    <a:pt x="327787" y="2081827"/>
                    <a:pt x="341469" y="2068070"/>
                  </a:cubicBezTo>
                  <a:lnTo>
                    <a:pt x="350662" y="2054202"/>
                  </a:lnTo>
                  <a:lnTo>
                    <a:pt x="322296" y="2034218"/>
                  </a:lnTo>
                  <a:cubicBezTo>
                    <a:pt x="313103" y="2027210"/>
                    <a:pt x="305312" y="2018802"/>
                    <a:pt x="302196" y="2005721"/>
                  </a:cubicBezTo>
                  <a:cubicBezTo>
                    <a:pt x="299703" y="1994509"/>
                    <a:pt x="309675" y="1985789"/>
                    <a:pt x="307182" y="1974577"/>
                  </a:cubicBezTo>
                  <a:cubicBezTo>
                    <a:pt x="304689" y="1984543"/>
                    <a:pt x="302196" y="1998246"/>
                    <a:pt x="295963" y="2003229"/>
                  </a:cubicBezTo>
                  <a:cubicBezTo>
                    <a:pt x="262307" y="2024719"/>
                    <a:pt x="255997" y="2003463"/>
                    <a:pt x="249161" y="1984134"/>
                  </a:cubicBezTo>
                  <a:lnTo>
                    <a:pt x="243492" y="1972132"/>
                  </a:lnTo>
                  <a:lnTo>
                    <a:pt x="243366" y="1972809"/>
                  </a:lnTo>
                  <a:cubicBezTo>
                    <a:pt x="229637" y="1992881"/>
                    <a:pt x="218405" y="2015463"/>
                    <a:pt x="207173" y="2036790"/>
                  </a:cubicBezTo>
                  <a:cubicBezTo>
                    <a:pt x="183460" y="2084462"/>
                    <a:pt x="158500" y="2130879"/>
                    <a:pt x="102338" y="2065644"/>
                  </a:cubicBezTo>
                  <a:cubicBezTo>
                    <a:pt x="86114" y="2048081"/>
                    <a:pt x="69890" y="2060626"/>
                    <a:pt x="56161" y="2074426"/>
                  </a:cubicBezTo>
                  <a:cubicBezTo>
                    <a:pt x="38689" y="2093244"/>
                    <a:pt x="23713" y="2086971"/>
                    <a:pt x="11232" y="2069408"/>
                  </a:cubicBezTo>
                  <a:cubicBezTo>
                    <a:pt x="3744" y="2051844"/>
                    <a:pt x="11232" y="2031772"/>
                    <a:pt x="0" y="2015463"/>
                  </a:cubicBezTo>
                  <a:cubicBezTo>
                    <a:pt x="4992" y="1996645"/>
                    <a:pt x="4992" y="1977827"/>
                    <a:pt x="0" y="1959009"/>
                  </a:cubicBezTo>
                  <a:cubicBezTo>
                    <a:pt x="4992" y="1951482"/>
                    <a:pt x="4992" y="1942700"/>
                    <a:pt x="0" y="1933919"/>
                  </a:cubicBezTo>
                  <a:lnTo>
                    <a:pt x="2496" y="1930155"/>
                  </a:lnTo>
                  <a:lnTo>
                    <a:pt x="0" y="1927646"/>
                  </a:lnTo>
                  <a:lnTo>
                    <a:pt x="16341" y="1903555"/>
                  </a:lnTo>
                  <a:lnTo>
                    <a:pt x="14943" y="1903447"/>
                  </a:lnTo>
                  <a:cubicBezTo>
                    <a:pt x="9962" y="1859782"/>
                    <a:pt x="24905" y="1814869"/>
                    <a:pt x="3736" y="1771204"/>
                  </a:cubicBezTo>
                  <a:cubicBezTo>
                    <a:pt x="2491" y="1757481"/>
                    <a:pt x="1245" y="1742510"/>
                    <a:pt x="1245" y="1727539"/>
                  </a:cubicBezTo>
                  <a:cubicBezTo>
                    <a:pt x="1245" y="1671398"/>
                    <a:pt x="0" y="1616504"/>
                    <a:pt x="0" y="1560363"/>
                  </a:cubicBezTo>
                  <a:cubicBezTo>
                    <a:pt x="0" y="1478022"/>
                    <a:pt x="1245" y="1395682"/>
                    <a:pt x="2491" y="1313342"/>
                  </a:cubicBezTo>
                  <a:cubicBezTo>
                    <a:pt x="6226" y="1310847"/>
                    <a:pt x="11207" y="1309599"/>
                    <a:pt x="14943" y="1308352"/>
                  </a:cubicBezTo>
                  <a:cubicBezTo>
                    <a:pt x="17433" y="1312094"/>
                    <a:pt x="21169" y="1317085"/>
                    <a:pt x="23660" y="1320827"/>
                  </a:cubicBezTo>
                  <a:cubicBezTo>
                    <a:pt x="29886" y="1329560"/>
                    <a:pt x="87166" y="1366988"/>
                    <a:pt x="93393" y="1371978"/>
                  </a:cubicBezTo>
                  <a:cubicBezTo>
                    <a:pt x="105845" y="1381959"/>
                    <a:pt x="109581" y="1376968"/>
                    <a:pt x="113316" y="1364493"/>
                  </a:cubicBezTo>
                  <a:cubicBezTo>
                    <a:pt x="127014" y="1325818"/>
                    <a:pt x="128259" y="1324570"/>
                    <a:pt x="160635" y="1335798"/>
                  </a:cubicBezTo>
                  <a:cubicBezTo>
                    <a:pt x="179314" y="1343284"/>
                    <a:pt x="197992" y="1349522"/>
                    <a:pt x="215425" y="1361997"/>
                  </a:cubicBezTo>
                  <a:cubicBezTo>
                    <a:pt x="227878" y="1373226"/>
                    <a:pt x="245311" y="1345779"/>
                    <a:pt x="266480" y="1354512"/>
                  </a:cubicBezTo>
                  <a:cubicBezTo>
                    <a:pt x="276442" y="1360750"/>
                    <a:pt x="292630" y="1359502"/>
                    <a:pt x="305082" y="1359502"/>
                  </a:cubicBezTo>
                  <a:cubicBezTo>
                    <a:pt x="307884" y="1363245"/>
                    <a:pt x="310841" y="1365272"/>
                    <a:pt x="313896" y="1366208"/>
                  </a:cubicBezTo>
                  <a:lnTo>
                    <a:pt x="314637" y="1366220"/>
                  </a:lnTo>
                  <a:lnTo>
                    <a:pt x="322826" y="1371978"/>
                  </a:lnTo>
                  <a:cubicBezTo>
                    <a:pt x="329053" y="1371978"/>
                    <a:pt x="335590" y="1368235"/>
                    <a:pt x="342439" y="1361997"/>
                  </a:cubicBezTo>
                  <a:cubicBezTo>
                    <a:pt x="336213" y="1361997"/>
                    <a:pt x="329675" y="1365116"/>
                    <a:pt x="323293" y="1366364"/>
                  </a:cubicBezTo>
                  <a:lnTo>
                    <a:pt x="314637" y="1366220"/>
                  </a:lnTo>
                  <a:lnTo>
                    <a:pt x="305082" y="1359502"/>
                  </a:lnTo>
                  <a:cubicBezTo>
                    <a:pt x="306327" y="1339541"/>
                    <a:pt x="298856" y="1315837"/>
                    <a:pt x="316289" y="1300866"/>
                  </a:cubicBezTo>
                  <a:cubicBezTo>
                    <a:pt x="344929" y="1278410"/>
                    <a:pt x="332477" y="1255953"/>
                    <a:pt x="321270" y="1232249"/>
                  </a:cubicBezTo>
                  <a:cubicBezTo>
                    <a:pt x="321270" y="1228506"/>
                    <a:pt x="321270" y="1224764"/>
                    <a:pt x="322515" y="1221021"/>
                  </a:cubicBezTo>
                  <a:cubicBezTo>
                    <a:pt x="327496" y="1207297"/>
                    <a:pt x="337458" y="1194822"/>
                    <a:pt x="349910" y="1186089"/>
                  </a:cubicBezTo>
                  <a:cubicBezTo>
                    <a:pt x="399719" y="1186089"/>
                    <a:pt x="447038" y="1211040"/>
                    <a:pt x="501828" y="1207297"/>
                  </a:cubicBezTo>
                  <a:cubicBezTo>
                    <a:pt x="524242" y="1204802"/>
                    <a:pt x="547902" y="1202307"/>
                    <a:pt x="569071" y="1193574"/>
                  </a:cubicBezTo>
                  <a:cubicBezTo>
                    <a:pt x="588994" y="1186089"/>
                    <a:pt x="606428" y="1172365"/>
                    <a:pt x="620125" y="1154899"/>
                  </a:cubicBezTo>
                  <a:cubicBezTo>
                    <a:pt x="621370" y="1152404"/>
                    <a:pt x="622616" y="1148661"/>
                    <a:pt x="623861" y="1147414"/>
                  </a:cubicBezTo>
                  <a:cubicBezTo>
                    <a:pt x="626351" y="1144918"/>
                    <a:pt x="631332" y="1146166"/>
                    <a:pt x="633823" y="1146166"/>
                  </a:cubicBezTo>
                  <a:cubicBezTo>
                    <a:pt x="636313" y="1146166"/>
                    <a:pt x="637558" y="1146166"/>
                    <a:pt x="640049" y="1146166"/>
                  </a:cubicBezTo>
                  <a:cubicBezTo>
                    <a:pt x="641294" y="1147414"/>
                    <a:pt x="643785" y="1148661"/>
                    <a:pt x="645030" y="1149909"/>
                  </a:cubicBezTo>
                  <a:cubicBezTo>
                    <a:pt x="651256" y="1152404"/>
                    <a:pt x="654992" y="1156147"/>
                    <a:pt x="658727" y="1161137"/>
                  </a:cubicBezTo>
                  <a:cubicBezTo>
                    <a:pt x="661218" y="1163632"/>
                    <a:pt x="662463" y="1168622"/>
                    <a:pt x="663708" y="1172365"/>
                  </a:cubicBezTo>
                  <a:cubicBezTo>
                    <a:pt x="664954" y="1174860"/>
                    <a:pt x="664954" y="1178603"/>
                    <a:pt x="666199" y="1182346"/>
                  </a:cubicBezTo>
                  <a:cubicBezTo>
                    <a:pt x="666199" y="1188584"/>
                    <a:pt x="664954" y="1196069"/>
                    <a:pt x="662463" y="1202307"/>
                  </a:cubicBezTo>
                  <a:cubicBezTo>
                    <a:pt x="661218" y="1204802"/>
                    <a:pt x="658727" y="1207297"/>
                    <a:pt x="658727" y="1209793"/>
                  </a:cubicBezTo>
                  <a:cubicBezTo>
                    <a:pt x="659973" y="1213535"/>
                    <a:pt x="659973" y="1216031"/>
                    <a:pt x="659973" y="1219773"/>
                  </a:cubicBezTo>
                  <a:cubicBezTo>
                    <a:pt x="658727" y="1231002"/>
                    <a:pt x="657482" y="1244725"/>
                    <a:pt x="652501" y="1255953"/>
                  </a:cubicBezTo>
                  <a:cubicBezTo>
                    <a:pt x="647520" y="1268429"/>
                    <a:pt x="640049" y="1280905"/>
                    <a:pt x="630087" y="1288390"/>
                  </a:cubicBezTo>
                  <a:cubicBezTo>
                    <a:pt x="608918" y="1305856"/>
                    <a:pt x="590240" y="1320827"/>
                    <a:pt x="584014" y="1352017"/>
                  </a:cubicBezTo>
                  <a:cubicBezTo>
                    <a:pt x="585259" y="1349522"/>
                    <a:pt x="586504" y="1347027"/>
                    <a:pt x="587749" y="1345779"/>
                  </a:cubicBezTo>
                  <a:cubicBezTo>
                    <a:pt x="588994" y="1343284"/>
                    <a:pt x="590240" y="1340789"/>
                    <a:pt x="591485" y="1338293"/>
                  </a:cubicBezTo>
                  <a:cubicBezTo>
                    <a:pt x="593975" y="1334551"/>
                    <a:pt x="596466" y="1329560"/>
                    <a:pt x="600202" y="1325818"/>
                  </a:cubicBezTo>
                  <a:cubicBezTo>
                    <a:pt x="603937" y="1318332"/>
                    <a:pt x="610163" y="1310847"/>
                    <a:pt x="617635" y="1305856"/>
                  </a:cubicBezTo>
                  <a:cubicBezTo>
                    <a:pt x="623861" y="1300866"/>
                    <a:pt x="631332" y="1298371"/>
                    <a:pt x="638804" y="1298371"/>
                  </a:cubicBezTo>
                  <a:cubicBezTo>
                    <a:pt x="643785" y="1298371"/>
                    <a:pt x="647520" y="1299618"/>
                    <a:pt x="651256" y="1300866"/>
                  </a:cubicBezTo>
                  <a:cubicBezTo>
                    <a:pt x="654992" y="1302114"/>
                    <a:pt x="657482" y="1303361"/>
                    <a:pt x="659973" y="1303361"/>
                  </a:cubicBezTo>
                  <a:lnTo>
                    <a:pt x="661649" y="1304081"/>
                  </a:lnTo>
                  <a:lnTo>
                    <a:pt x="662619" y="1305701"/>
                  </a:lnTo>
                  <a:cubicBezTo>
                    <a:pt x="665576" y="1308352"/>
                    <a:pt x="669312" y="1310847"/>
                    <a:pt x="672425" y="1313342"/>
                  </a:cubicBezTo>
                  <a:lnTo>
                    <a:pt x="672828" y="1313305"/>
                  </a:lnTo>
                  <a:lnTo>
                    <a:pt x="673670" y="1315837"/>
                  </a:lnTo>
                  <a:cubicBezTo>
                    <a:pt x="672425" y="1319580"/>
                    <a:pt x="671180" y="1322075"/>
                    <a:pt x="671180" y="1325818"/>
                  </a:cubicBezTo>
                  <a:cubicBezTo>
                    <a:pt x="672425" y="1327065"/>
                    <a:pt x="672425" y="1330808"/>
                    <a:pt x="672425" y="1333303"/>
                  </a:cubicBezTo>
                  <a:cubicBezTo>
                    <a:pt x="671180" y="1338293"/>
                    <a:pt x="671180" y="1343284"/>
                    <a:pt x="669934" y="1348274"/>
                  </a:cubicBezTo>
                  <a:cubicBezTo>
                    <a:pt x="667444" y="1359502"/>
                    <a:pt x="663708" y="1370731"/>
                    <a:pt x="661218" y="1380711"/>
                  </a:cubicBezTo>
                  <a:cubicBezTo>
                    <a:pt x="657482" y="1398177"/>
                    <a:pt x="657482" y="1415643"/>
                    <a:pt x="663708" y="1431862"/>
                  </a:cubicBezTo>
                  <a:cubicBezTo>
                    <a:pt x="668689" y="1347027"/>
                    <a:pt x="739667" y="1323322"/>
                    <a:pt x="777024" y="1274667"/>
                  </a:cubicBezTo>
                  <a:cubicBezTo>
                    <a:pt x="750874" y="1281216"/>
                    <a:pt x="728927" y="1302503"/>
                    <a:pt x="701727" y="1310632"/>
                  </a:cubicBezTo>
                  <a:lnTo>
                    <a:pt x="672828" y="1313305"/>
                  </a:lnTo>
                  <a:lnTo>
                    <a:pt x="671180" y="1308352"/>
                  </a:lnTo>
                  <a:cubicBezTo>
                    <a:pt x="671180" y="1308352"/>
                    <a:pt x="669934" y="1307104"/>
                    <a:pt x="668689" y="1307104"/>
                  </a:cubicBezTo>
                  <a:lnTo>
                    <a:pt x="661649" y="1304081"/>
                  </a:lnTo>
                  <a:lnTo>
                    <a:pt x="657482" y="1297123"/>
                  </a:lnTo>
                  <a:cubicBezTo>
                    <a:pt x="657482" y="1289638"/>
                    <a:pt x="661218" y="1282152"/>
                    <a:pt x="663708" y="1275914"/>
                  </a:cubicBezTo>
                  <a:cubicBezTo>
                    <a:pt x="668689" y="1265934"/>
                    <a:pt x="674915" y="1257201"/>
                    <a:pt x="681142" y="1247220"/>
                  </a:cubicBezTo>
                  <a:cubicBezTo>
                    <a:pt x="696084" y="1227259"/>
                    <a:pt x="713518" y="1208545"/>
                    <a:pt x="733441" y="1189831"/>
                  </a:cubicBezTo>
                  <a:cubicBezTo>
                    <a:pt x="735932" y="1188584"/>
                    <a:pt x="738422" y="1187336"/>
                    <a:pt x="739667" y="1183593"/>
                  </a:cubicBezTo>
                  <a:cubicBezTo>
                    <a:pt x="742158" y="1181098"/>
                    <a:pt x="744648" y="1176108"/>
                    <a:pt x="745894" y="1172365"/>
                  </a:cubicBezTo>
                  <a:cubicBezTo>
                    <a:pt x="747139" y="1169870"/>
                    <a:pt x="749629" y="1167375"/>
                    <a:pt x="750875" y="1166127"/>
                  </a:cubicBezTo>
                  <a:cubicBezTo>
                    <a:pt x="753365" y="1162385"/>
                    <a:pt x="757101" y="1162385"/>
                    <a:pt x="760836" y="1161137"/>
                  </a:cubicBezTo>
                  <a:cubicBezTo>
                    <a:pt x="763327" y="1161137"/>
                    <a:pt x="765817" y="1159889"/>
                    <a:pt x="769553" y="1159889"/>
                  </a:cubicBezTo>
                  <a:cubicBezTo>
                    <a:pt x="772043" y="1159889"/>
                    <a:pt x="775779" y="1161137"/>
                    <a:pt x="778270" y="1159889"/>
                  </a:cubicBezTo>
                  <a:cubicBezTo>
                    <a:pt x="783251" y="1158642"/>
                    <a:pt x="786986" y="1156147"/>
                    <a:pt x="791967" y="1157394"/>
                  </a:cubicBezTo>
                  <a:cubicBezTo>
                    <a:pt x="850493" y="1171118"/>
                    <a:pt x="800684" y="1126205"/>
                    <a:pt x="815627" y="1118719"/>
                  </a:cubicBezTo>
                  <a:cubicBezTo>
                    <a:pt x="826834" y="1113729"/>
                    <a:pt x="835550" y="1106243"/>
                    <a:pt x="846757" y="1103748"/>
                  </a:cubicBezTo>
                  <a:cubicBezTo>
                    <a:pt x="852983" y="1103748"/>
                    <a:pt x="859210" y="1103748"/>
                    <a:pt x="864191" y="1103748"/>
                  </a:cubicBezTo>
                  <a:cubicBezTo>
                    <a:pt x="867926" y="1104996"/>
                    <a:pt x="871662" y="1104996"/>
                    <a:pt x="875398" y="1104996"/>
                  </a:cubicBezTo>
                  <a:cubicBezTo>
                    <a:pt x="879133" y="1104996"/>
                    <a:pt x="881624" y="1103748"/>
                    <a:pt x="885359" y="1103748"/>
                  </a:cubicBezTo>
                  <a:cubicBezTo>
                    <a:pt x="890340" y="1102501"/>
                    <a:pt x="892831" y="1100006"/>
                    <a:pt x="896567" y="1097510"/>
                  </a:cubicBezTo>
                  <a:cubicBezTo>
                    <a:pt x="901547" y="1096263"/>
                    <a:pt x="906528" y="1093768"/>
                    <a:pt x="910264" y="1093768"/>
                  </a:cubicBezTo>
                  <a:cubicBezTo>
                    <a:pt x="914000" y="1093768"/>
                    <a:pt x="915245" y="1093768"/>
                    <a:pt x="917735" y="1093768"/>
                  </a:cubicBezTo>
                  <a:cubicBezTo>
                    <a:pt x="918981" y="1095015"/>
                    <a:pt x="920226" y="1096263"/>
                    <a:pt x="921471" y="1097510"/>
                  </a:cubicBezTo>
                  <a:cubicBezTo>
                    <a:pt x="922716" y="1100006"/>
                    <a:pt x="923962" y="1102501"/>
                    <a:pt x="925207" y="1103748"/>
                  </a:cubicBezTo>
                  <a:cubicBezTo>
                    <a:pt x="925207" y="1104996"/>
                    <a:pt x="926452" y="1107491"/>
                    <a:pt x="927697" y="1109986"/>
                  </a:cubicBezTo>
                  <a:cubicBezTo>
                    <a:pt x="928943" y="1111234"/>
                    <a:pt x="930188" y="1113729"/>
                    <a:pt x="933923" y="1112481"/>
                  </a:cubicBezTo>
                  <a:cubicBezTo>
                    <a:pt x="935169" y="1111234"/>
                    <a:pt x="937659" y="1109986"/>
                    <a:pt x="938904" y="1108739"/>
                  </a:cubicBezTo>
                  <a:cubicBezTo>
                    <a:pt x="943885" y="1104996"/>
                    <a:pt x="947621" y="1102501"/>
                    <a:pt x="951357" y="1097510"/>
                  </a:cubicBezTo>
                  <a:cubicBezTo>
                    <a:pt x="960073" y="1088777"/>
                    <a:pt x="967545" y="1078797"/>
                    <a:pt x="973771" y="1068816"/>
                  </a:cubicBezTo>
                  <a:cubicBezTo>
                    <a:pt x="973771" y="1067568"/>
                    <a:pt x="975016" y="1067568"/>
                    <a:pt x="975016" y="1066321"/>
                  </a:cubicBezTo>
                  <a:cubicBezTo>
                    <a:pt x="989959" y="1042617"/>
                    <a:pt x="1011128" y="1017665"/>
                    <a:pt x="988714" y="986476"/>
                  </a:cubicBezTo>
                  <a:cubicBezTo>
                    <a:pt x="935169" y="910373"/>
                    <a:pt x="935169" y="909126"/>
                    <a:pt x="1024825" y="889164"/>
                  </a:cubicBezTo>
                  <a:cubicBezTo>
                    <a:pt x="984978" y="865460"/>
                    <a:pt x="950111" y="838014"/>
                    <a:pt x="915245" y="809319"/>
                  </a:cubicBezTo>
                  <a:cubicBezTo>
                    <a:pt x="900302" y="795596"/>
                    <a:pt x="880379" y="780625"/>
                    <a:pt x="892831" y="755673"/>
                  </a:cubicBezTo>
                  <a:cubicBezTo>
                    <a:pt x="902793" y="734464"/>
                    <a:pt x="925207" y="729474"/>
                    <a:pt x="946376" y="726979"/>
                  </a:cubicBezTo>
                  <a:cubicBezTo>
                    <a:pt x="972526" y="723236"/>
                    <a:pt x="997430" y="740702"/>
                    <a:pt x="1023580" y="730722"/>
                  </a:cubicBezTo>
                  <a:cubicBezTo>
                    <a:pt x="982487" y="693294"/>
                    <a:pt x="928943" y="740702"/>
                    <a:pt x="886605" y="709513"/>
                  </a:cubicBezTo>
                  <a:cubicBezTo>
                    <a:pt x="881624" y="707018"/>
                    <a:pt x="886605" y="713255"/>
                    <a:pt x="886605" y="715751"/>
                  </a:cubicBezTo>
                  <a:cubicBezTo>
                    <a:pt x="885359" y="754426"/>
                    <a:pt x="852983" y="750683"/>
                    <a:pt x="829324" y="759416"/>
                  </a:cubicBezTo>
                  <a:lnTo>
                    <a:pt x="816678" y="760120"/>
                  </a:lnTo>
                  <a:lnTo>
                    <a:pt x="823023" y="767216"/>
                  </a:lnTo>
                  <a:cubicBezTo>
                    <a:pt x="804448" y="805375"/>
                    <a:pt x="806925" y="857073"/>
                    <a:pt x="758629" y="875537"/>
                  </a:cubicBezTo>
                  <a:cubicBezTo>
                    <a:pt x="751199" y="877998"/>
                    <a:pt x="742531" y="876767"/>
                    <a:pt x="738816" y="869382"/>
                  </a:cubicBezTo>
                  <a:cubicBezTo>
                    <a:pt x="736339" y="864458"/>
                    <a:pt x="736339" y="859535"/>
                    <a:pt x="737578" y="854611"/>
                  </a:cubicBezTo>
                  <a:cubicBezTo>
                    <a:pt x="737578" y="848456"/>
                    <a:pt x="741293" y="843533"/>
                    <a:pt x="743769" y="841071"/>
                  </a:cubicBezTo>
                  <a:cubicBezTo>
                    <a:pt x="756153" y="829993"/>
                    <a:pt x="778443" y="822607"/>
                    <a:pt x="775966" y="800451"/>
                  </a:cubicBezTo>
                  <a:cubicBezTo>
                    <a:pt x="774728" y="783218"/>
                    <a:pt x="766059" y="767216"/>
                    <a:pt x="748723" y="756138"/>
                  </a:cubicBezTo>
                  <a:lnTo>
                    <a:pt x="760792" y="744603"/>
                  </a:lnTo>
                  <a:lnTo>
                    <a:pt x="751957" y="750862"/>
                  </a:lnTo>
                  <a:cubicBezTo>
                    <a:pt x="720626" y="755785"/>
                    <a:pt x="684281" y="739783"/>
                    <a:pt x="655456" y="765633"/>
                  </a:cubicBezTo>
                  <a:cubicBezTo>
                    <a:pt x="652949" y="768094"/>
                    <a:pt x="645430" y="764402"/>
                    <a:pt x="644177" y="761940"/>
                  </a:cubicBezTo>
                  <a:cubicBezTo>
                    <a:pt x="642923" y="758247"/>
                    <a:pt x="642923" y="750862"/>
                    <a:pt x="645430" y="747169"/>
                  </a:cubicBezTo>
                  <a:cubicBezTo>
                    <a:pt x="657962" y="732398"/>
                    <a:pt x="673002" y="726243"/>
                    <a:pt x="691801" y="722551"/>
                  </a:cubicBezTo>
                  <a:cubicBezTo>
                    <a:pt x="721879" y="717627"/>
                    <a:pt x="724385" y="716396"/>
                    <a:pt x="714359" y="693009"/>
                  </a:cubicBezTo>
                  <a:cubicBezTo>
                    <a:pt x="709346" y="681930"/>
                    <a:pt x="706840" y="670852"/>
                    <a:pt x="705587" y="659620"/>
                  </a:cubicBezTo>
                  <a:lnTo>
                    <a:pt x="704669" y="634502"/>
                  </a:lnTo>
                  <a:lnTo>
                    <a:pt x="693130" y="637188"/>
                  </a:lnTo>
                  <a:cubicBezTo>
                    <a:pt x="674396" y="637188"/>
                    <a:pt x="659410" y="631011"/>
                    <a:pt x="653165" y="611246"/>
                  </a:cubicBezTo>
                  <a:cubicBezTo>
                    <a:pt x="648170" y="605069"/>
                    <a:pt x="641925" y="600128"/>
                    <a:pt x="636930" y="595187"/>
                  </a:cubicBezTo>
                  <a:cubicBezTo>
                    <a:pt x="631934" y="591480"/>
                    <a:pt x="631934" y="589010"/>
                    <a:pt x="631934" y="584068"/>
                  </a:cubicBezTo>
                  <a:cubicBezTo>
                    <a:pt x="634432" y="580362"/>
                    <a:pt x="635681" y="579127"/>
                    <a:pt x="636930" y="579127"/>
                  </a:cubicBezTo>
                  <a:cubicBezTo>
                    <a:pt x="653165" y="579127"/>
                    <a:pt x="669401" y="579127"/>
                    <a:pt x="684388" y="579127"/>
                  </a:cubicBezTo>
                  <a:cubicBezTo>
                    <a:pt x="693130" y="579127"/>
                    <a:pt x="694379" y="575421"/>
                    <a:pt x="689383" y="569244"/>
                  </a:cubicBezTo>
                  <a:cubicBezTo>
                    <a:pt x="688134" y="565538"/>
                    <a:pt x="685637" y="563068"/>
                    <a:pt x="684388" y="563068"/>
                  </a:cubicBezTo>
                  <a:cubicBezTo>
                    <a:pt x="671899" y="539596"/>
                    <a:pt x="694379" y="551950"/>
                    <a:pt x="700623" y="547008"/>
                  </a:cubicBezTo>
                  <a:cubicBezTo>
                    <a:pt x="714361" y="547008"/>
                    <a:pt x="726850" y="544538"/>
                    <a:pt x="733094" y="532184"/>
                  </a:cubicBezTo>
                  <a:cubicBezTo>
                    <a:pt x="736841" y="528478"/>
                    <a:pt x="739339" y="524772"/>
                    <a:pt x="736841" y="521066"/>
                  </a:cubicBezTo>
                  <a:cubicBezTo>
                    <a:pt x="735592" y="518595"/>
                    <a:pt x="734343" y="516125"/>
                    <a:pt x="733094" y="516125"/>
                  </a:cubicBezTo>
                  <a:cubicBezTo>
                    <a:pt x="739339" y="511183"/>
                    <a:pt x="743085" y="505007"/>
                    <a:pt x="748081" y="500065"/>
                  </a:cubicBezTo>
                  <a:cubicBezTo>
                    <a:pt x="761819" y="501301"/>
                    <a:pt x="774308" y="502536"/>
                    <a:pt x="780552" y="516125"/>
                  </a:cubicBezTo>
                  <a:cubicBezTo>
                    <a:pt x="786797" y="521066"/>
                    <a:pt x="790543" y="527243"/>
                    <a:pt x="796788" y="532184"/>
                  </a:cubicBezTo>
                  <a:cubicBezTo>
                    <a:pt x="798037" y="544538"/>
                    <a:pt x="799285" y="556891"/>
                    <a:pt x="813023" y="563068"/>
                  </a:cubicBezTo>
                  <a:cubicBezTo>
                    <a:pt x="823014" y="575421"/>
                    <a:pt x="823014" y="586539"/>
                    <a:pt x="811774" y="596422"/>
                  </a:cubicBezTo>
                  <a:cubicBezTo>
                    <a:pt x="801783" y="598893"/>
                    <a:pt x="795539" y="595187"/>
                    <a:pt x="790543" y="586539"/>
                  </a:cubicBezTo>
                  <a:cubicBezTo>
                    <a:pt x="791792" y="591480"/>
                    <a:pt x="795539" y="596422"/>
                    <a:pt x="800534" y="597657"/>
                  </a:cubicBezTo>
                  <a:lnTo>
                    <a:pt x="801903" y="602168"/>
                  </a:lnTo>
                  <a:lnTo>
                    <a:pt x="829324" y="600973"/>
                  </a:lnTo>
                  <a:lnTo>
                    <a:pt x="832933" y="604334"/>
                  </a:lnTo>
                  <a:lnTo>
                    <a:pt x="842817" y="589230"/>
                  </a:lnTo>
                  <a:cubicBezTo>
                    <a:pt x="848416" y="583757"/>
                    <a:pt x="855259" y="579571"/>
                    <a:pt x="863346" y="576995"/>
                  </a:cubicBezTo>
                  <a:cubicBezTo>
                    <a:pt x="867701" y="587942"/>
                    <a:pt x="869568" y="600500"/>
                    <a:pt x="873300" y="612091"/>
                  </a:cubicBezTo>
                  <a:lnTo>
                    <a:pt x="893050" y="639450"/>
                  </a:lnTo>
                  <a:lnTo>
                    <a:pt x="895321" y="639648"/>
                  </a:lnTo>
                  <a:cubicBezTo>
                    <a:pt x="906528" y="634658"/>
                    <a:pt x="916490" y="629668"/>
                    <a:pt x="927697" y="624677"/>
                  </a:cubicBezTo>
                  <a:lnTo>
                    <a:pt x="930758" y="623905"/>
                  </a:lnTo>
                  <a:lnTo>
                    <a:pt x="938741" y="612752"/>
                  </a:lnTo>
                  <a:cubicBezTo>
                    <a:pt x="942099" y="608363"/>
                    <a:pt x="945152" y="605033"/>
                    <a:pt x="946983" y="605033"/>
                  </a:cubicBezTo>
                  <a:cubicBezTo>
                    <a:pt x="969880" y="613206"/>
                    <a:pt x="995523" y="605714"/>
                    <a:pt x="1017218" y="613205"/>
                  </a:cubicBezTo>
                  <a:lnTo>
                    <a:pt x="1034966" y="625215"/>
                  </a:lnTo>
                  <a:lnTo>
                    <a:pt x="1038523" y="624677"/>
                  </a:lnTo>
                  <a:lnTo>
                    <a:pt x="1070899" y="624677"/>
                  </a:lnTo>
                  <a:cubicBezTo>
                    <a:pt x="1121953" y="672085"/>
                    <a:pt x="1130670" y="593488"/>
                    <a:pt x="1166782" y="592240"/>
                  </a:cubicBezTo>
                  <a:cubicBezTo>
                    <a:pt x="1187951" y="603468"/>
                    <a:pt x="1207874" y="613449"/>
                    <a:pt x="1234024" y="599726"/>
                  </a:cubicBezTo>
                  <a:cubicBezTo>
                    <a:pt x="1246476" y="593488"/>
                    <a:pt x="1262664" y="592240"/>
                    <a:pt x="1278852" y="588497"/>
                  </a:cubicBezTo>
                  <a:cubicBezTo>
                    <a:pt x="1282588" y="574774"/>
                    <a:pt x="1270136" y="573526"/>
                    <a:pt x="1261419" y="569784"/>
                  </a:cubicBezTo>
                  <a:cubicBezTo>
                    <a:pt x="1229043" y="557308"/>
                    <a:pt x="1225307" y="554813"/>
                    <a:pt x="1241495" y="533604"/>
                  </a:cubicBezTo>
                  <a:cubicBezTo>
                    <a:pt x="1258929" y="509900"/>
                    <a:pt x="1247722" y="494929"/>
                    <a:pt x="1240250" y="476215"/>
                  </a:cubicBezTo>
                  <a:cubicBezTo>
                    <a:pt x="1220327" y="507405"/>
                    <a:pt x="1220327" y="507405"/>
                    <a:pt x="1197912" y="496176"/>
                  </a:cubicBezTo>
                  <a:cubicBezTo>
                    <a:pt x="1214100" y="466234"/>
                    <a:pt x="1214100" y="455006"/>
                    <a:pt x="1197912" y="442530"/>
                  </a:cubicBezTo>
                  <a:cubicBezTo>
                    <a:pt x="1180479" y="430055"/>
                    <a:pt x="1163046" y="417579"/>
                    <a:pt x="1140632" y="417579"/>
                  </a:cubicBezTo>
                  <a:cubicBezTo>
                    <a:pt x="1108256" y="417579"/>
                    <a:pt x="1090823" y="392627"/>
                    <a:pt x="1064673" y="378904"/>
                  </a:cubicBezTo>
                  <a:cubicBezTo>
                    <a:pt x="1085842" y="363933"/>
                    <a:pt x="1098294" y="373913"/>
                    <a:pt x="1109501" y="383894"/>
                  </a:cubicBezTo>
                  <a:cubicBezTo>
                    <a:pt x="1131915" y="402608"/>
                    <a:pt x="1150594" y="402608"/>
                    <a:pt x="1171763" y="380151"/>
                  </a:cubicBezTo>
                  <a:cubicBezTo>
                    <a:pt x="1181102" y="371418"/>
                    <a:pt x="1189507" y="368611"/>
                    <a:pt x="1196823" y="370639"/>
                  </a:cubicBezTo>
                  <a:close/>
                  <a:moveTo>
                    <a:pt x="460364" y="291246"/>
                  </a:moveTo>
                  <a:cubicBezTo>
                    <a:pt x="456700" y="295367"/>
                    <a:pt x="454258" y="299488"/>
                    <a:pt x="451816" y="302235"/>
                  </a:cubicBezTo>
                  <a:cubicBezTo>
                    <a:pt x="445710" y="306356"/>
                    <a:pt x="440826" y="303609"/>
                    <a:pt x="439605" y="296740"/>
                  </a:cubicBezTo>
                  <a:cubicBezTo>
                    <a:pt x="439605" y="295367"/>
                    <a:pt x="443268" y="293993"/>
                    <a:pt x="445710" y="292619"/>
                  </a:cubicBezTo>
                  <a:cubicBezTo>
                    <a:pt x="450595" y="291246"/>
                    <a:pt x="455479" y="291246"/>
                    <a:pt x="460364" y="291246"/>
                  </a:cubicBezTo>
                  <a:close/>
                  <a:moveTo>
                    <a:pt x="3345919" y="234408"/>
                  </a:moveTo>
                  <a:cubicBezTo>
                    <a:pt x="3353817" y="234251"/>
                    <a:pt x="3361870" y="235192"/>
                    <a:pt x="3369922" y="234565"/>
                  </a:cubicBezTo>
                  <a:cubicBezTo>
                    <a:pt x="3389745" y="234565"/>
                    <a:pt x="3409567" y="234565"/>
                    <a:pt x="3430628" y="234565"/>
                  </a:cubicBezTo>
                  <a:cubicBezTo>
                    <a:pt x="3443017" y="234565"/>
                    <a:pt x="3454167" y="233309"/>
                    <a:pt x="3465317" y="240840"/>
                  </a:cubicBezTo>
                  <a:cubicBezTo>
                    <a:pt x="3475228" y="242095"/>
                    <a:pt x="3485140" y="242095"/>
                    <a:pt x="3495051" y="243350"/>
                  </a:cubicBezTo>
                  <a:cubicBezTo>
                    <a:pt x="3508679" y="255901"/>
                    <a:pt x="3529740" y="244605"/>
                    <a:pt x="3544607" y="257156"/>
                  </a:cubicBezTo>
                  <a:cubicBezTo>
                    <a:pt x="3548323" y="258411"/>
                    <a:pt x="3553279" y="259666"/>
                    <a:pt x="3558234" y="258411"/>
                  </a:cubicBezTo>
                  <a:cubicBezTo>
                    <a:pt x="3566907" y="270962"/>
                    <a:pt x="3578057" y="274727"/>
                    <a:pt x="3591685" y="274727"/>
                  </a:cubicBezTo>
                  <a:cubicBezTo>
                    <a:pt x="3596640" y="281003"/>
                    <a:pt x="3601596" y="286023"/>
                    <a:pt x="3606551" y="292298"/>
                  </a:cubicBezTo>
                  <a:cubicBezTo>
                    <a:pt x="3607790" y="317400"/>
                    <a:pt x="3609029" y="343757"/>
                    <a:pt x="3609029" y="370114"/>
                  </a:cubicBezTo>
                  <a:cubicBezTo>
                    <a:pt x="3555757" y="367604"/>
                    <a:pt x="3544607" y="286023"/>
                    <a:pt x="3483901" y="307360"/>
                  </a:cubicBezTo>
                  <a:cubicBezTo>
                    <a:pt x="3511156" y="391450"/>
                    <a:pt x="3504962" y="410277"/>
                    <a:pt x="3438062" y="432868"/>
                  </a:cubicBezTo>
                  <a:cubicBezTo>
                    <a:pt x="3430628" y="432868"/>
                    <a:pt x="3423195" y="431613"/>
                    <a:pt x="3415762" y="429103"/>
                  </a:cubicBezTo>
                  <a:cubicBezTo>
                    <a:pt x="3361250" y="407766"/>
                    <a:pt x="3314172" y="378899"/>
                    <a:pt x="3329039" y="309870"/>
                  </a:cubicBezTo>
                  <a:cubicBezTo>
                    <a:pt x="3340189" y="254646"/>
                    <a:pt x="3290633" y="279748"/>
                    <a:pt x="3273289" y="260921"/>
                  </a:cubicBezTo>
                  <a:cubicBezTo>
                    <a:pt x="3269572" y="254646"/>
                    <a:pt x="3270811" y="248370"/>
                    <a:pt x="3277005" y="243350"/>
                  </a:cubicBezTo>
                  <a:cubicBezTo>
                    <a:pt x="3293111" y="242095"/>
                    <a:pt x="3307978" y="240840"/>
                    <a:pt x="3322844" y="240840"/>
                  </a:cubicBezTo>
                  <a:cubicBezTo>
                    <a:pt x="3330277" y="235820"/>
                    <a:pt x="3338021" y="234565"/>
                    <a:pt x="3345919" y="234408"/>
                  </a:cubicBezTo>
                  <a:close/>
                  <a:moveTo>
                    <a:pt x="2644137" y="135512"/>
                  </a:moveTo>
                  <a:lnTo>
                    <a:pt x="2644118" y="136000"/>
                  </a:lnTo>
                  <a:cubicBezTo>
                    <a:pt x="2644118" y="147229"/>
                    <a:pt x="2642870" y="136000"/>
                    <a:pt x="2647861" y="143486"/>
                  </a:cubicBezTo>
                  <a:cubicBezTo>
                    <a:pt x="2667826" y="174679"/>
                    <a:pt x="2615419" y="192147"/>
                    <a:pt x="2627897" y="203376"/>
                  </a:cubicBezTo>
                  <a:cubicBezTo>
                    <a:pt x="2659091" y="237064"/>
                    <a:pt x="2644118" y="268257"/>
                    <a:pt x="2634136" y="299450"/>
                  </a:cubicBezTo>
                  <a:cubicBezTo>
                    <a:pt x="2620410" y="343119"/>
                    <a:pt x="2629144" y="375560"/>
                    <a:pt x="2664082" y="403009"/>
                  </a:cubicBezTo>
                  <a:cubicBezTo>
                    <a:pt x="2666578" y="408000"/>
                    <a:pt x="2671569" y="410495"/>
                    <a:pt x="2672817" y="406752"/>
                  </a:cubicBezTo>
                  <a:lnTo>
                    <a:pt x="2674642" y="403647"/>
                  </a:lnTo>
                  <a:lnTo>
                    <a:pt x="2674689" y="403633"/>
                  </a:lnTo>
                  <a:cubicBezTo>
                    <a:pt x="2675157" y="403165"/>
                    <a:pt x="2675313" y="402697"/>
                    <a:pt x="2675040" y="402970"/>
                  </a:cubicBezTo>
                  <a:lnTo>
                    <a:pt x="2674642" y="403647"/>
                  </a:lnTo>
                  <a:lnTo>
                    <a:pt x="2672466" y="404296"/>
                  </a:lnTo>
                  <a:cubicBezTo>
                    <a:pt x="2671491" y="404023"/>
                    <a:pt x="2670322" y="403009"/>
                    <a:pt x="2669074" y="400514"/>
                  </a:cubicBezTo>
                  <a:cubicBezTo>
                    <a:pt x="2666578" y="396771"/>
                    <a:pt x="2664082" y="391780"/>
                    <a:pt x="2662835" y="386789"/>
                  </a:cubicBezTo>
                  <a:cubicBezTo>
                    <a:pt x="2660963" y="378679"/>
                    <a:pt x="2661899" y="371816"/>
                    <a:pt x="2664862" y="365890"/>
                  </a:cubicBezTo>
                  <a:lnTo>
                    <a:pt x="2676590" y="353260"/>
                  </a:lnTo>
                  <a:lnTo>
                    <a:pt x="2648519" y="336900"/>
                  </a:lnTo>
                  <a:cubicBezTo>
                    <a:pt x="2640057" y="329291"/>
                    <a:pt x="2637639" y="317878"/>
                    <a:pt x="2647310" y="310269"/>
                  </a:cubicBezTo>
                  <a:cubicBezTo>
                    <a:pt x="2663025" y="297588"/>
                    <a:pt x="2679949" y="286174"/>
                    <a:pt x="2696873" y="274761"/>
                  </a:cubicBezTo>
                  <a:cubicBezTo>
                    <a:pt x="2692642" y="288077"/>
                    <a:pt x="2690527" y="301709"/>
                    <a:pt x="2690527" y="315342"/>
                  </a:cubicBezTo>
                  <a:lnTo>
                    <a:pt x="2695836" y="349290"/>
                  </a:lnTo>
                  <a:lnTo>
                    <a:pt x="2710251" y="355596"/>
                  </a:lnTo>
                  <a:lnTo>
                    <a:pt x="2710996" y="356387"/>
                  </a:lnTo>
                  <a:lnTo>
                    <a:pt x="2716019" y="356398"/>
                  </a:lnTo>
                  <a:cubicBezTo>
                    <a:pt x="2734035" y="353716"/>
                    <a:pt x="2752405" y="345784"/>
                    <a:pt x="2772187" y="358848"/>
                  </a:cubicBezTo>
                  <a:cubicBezTo>
                    <a:pt x="2778467" y="363825"/>
                    <a:pt x="2798564" y="346406"/>
                    <a:pt x="2813636" y="342673"/>
                  </a:cubicBezTo>
                  <a:cubicBezTo>
                    <a:pt x="2827452" y="338941"/>
                    <a:pt x="2845036" y="335208"/>
                    <a:pt x="2857597" y="345162"/>
                  </a:cubicBezTo>
                  <a:cubicBezTo>
                    <a:pt x="2865133" y="351383"/>
                    <a:pt x="2864819" y="358226"/>
                    <a:pt x="2862935" y="365380"/>
                  </a:cubicBezTo>
                  <a:lnTo>
                    <a:pt x="2859099" y="386131"/>
                  </a:lnTo>
                  <a:lnTo>
                    <a:pt x="2864613" y="380103"/>
                  </a:lnTo>
                  <a:cubicBezTo>
                    <a:pt x="2872062" y="371393"/>
                    <a:pt x="2914270" y="396277"/>
                    <a:pt x="2890683" y="361440"/>
                  </a:cubicBezTo>
                  <a:cubicBezTo>
                    <a:pt x="2863372" y="319137"/>
                    <a:pt x="2885717" y="293009"/>
                    <a:pt x="2904339" y="260660"/>
                  </a:cubicBezTo>
                  <a:lnTo>
                    <a:pt x="2906345" y="259848"/>
                  </a:lnTo>
                  <a:lnTo>
                    <a:pt x="2906345" y="249603"/>
                  </a:lnTo>
                  <a:lnTo>
                    <a:pt x="2892315" y="247699"/>
                  </a:lnTo>
                  <a:cubicBezTo>
                    <a:pt x="2871370" y="238665"/>
                    <a:pt x="2862712" y="215117"/>
                    <a:pt x="2850543" y="196465"/>
                  </a:cubicBezTo>
                  <a:cubicBezTo>
                    <a:pt x="2845550" y="192735"/>
                    <a:pt x="2849295" y="186518"/>
                    <a:pt x="2846798" y="182788"/>
                  </a:cubicBezTo>
                  <a:cubicBezTo>
                    <a:pt x="2841806" y="190248"/>
                    <a:pt x="2850543" y="195222"/>
                    <a:pt x="2850543" y="202683"/>
                  </a:cubicBezTo>
                  <a:cubicBezTo>
                    <a:pt x="2850543" y="238742"/>
                    <a:pt x="2834317" y="268585"/>
                    <a:pt x="2816844" y="298427"/>
                  </a:cubicBezTo>
                  <a:cubicBezTo>
                    <a:pt x="2805611" y="315835"/>
                    <a:pt x="2795626" y="339461"/>
                    <a:pt x="2768168" y="329513"/>
                  </a:cubicBezTo>
                  <a:cubicBezTo>
                    <a:pt x="2744455" y="320809"/>
                    <a:pt x="2744455" y="299671"/>
                    <a:pt x="2745703" y="277289"/>
                  </a:cubicBezTo>
                  <a:cubicBezTo>
                    <a:pt x="2750384" y="230194"/>
                    <a:pt x="2753133" y="200759"/>
                    <a:pt x="2748424" y="181445"/>
                  </a:cubicBezTo>
                  <a:lnTo>
                    <a:pt x="2743798" y="173710"/>
                  </a:lnTo>
                  <a:lnTo>
                    <a:pt x="2744465" y="199917"/>
                  </a:lnTo>
                  <a:cubicBezTo>
                    <a:pt x="2745546" y="260108"/>
                    <a:pt x="2740524" y="262205"/>
                    <a:pt x="2700340" y="278978"/>
                  </a:cubicBezTo>
                  <a:cubicBezTo>
                    <a:pt x="2699064" y="262365"/>
                    <a:pt x="2697789" y="247029"/>
                    <a:pt x="2697789" y="230416"/>
                  </a:cubicBezTo>
                  <a:cubicBezTo>
                    <a:pt x="2696513" y="215081"/>
                    <a:pt x="2676102" y="206135"/>
                    <a:pt x="2681205" y="188244"/>
                  </a:cubicBezTo>
                  <a:cubicBezTo>
                    <a:pt x="2693962" y="183132"/>
                    <a:pt x="2702891" y="190800"/>
                    <a:pt x="2707994" y="199745"/>
                  </a:cubicBezTo>
                  <a:cubicBezTo>
                    <a:pt x="2719475" y="219873"/>
                    <a:pt x="2728803" y="221311"/>
                    <a:pt x="2736517" y="199745"/>
                  </a:cubicBezTo>
                  <a:lnTo>
                    <a:pt x="2743155" y="172634"/>
                  </a:lnTo>
                  <a:lnTo>
                    <a:pt x="2735074" y="159120"/>
                  </a:lnTo>
                  <a:cubicBezTo>
                    <a:pt x="2728298" y="153580"/>
                    <a:pt x="2718966" y="149628"/>
                    <a:pt x="2706388" y="146320"/>
                  </a:cubicBezTo>
                  <a:lnTo>
                    <a:pt x="2644137" y="135512"/>
                  </a:lnTo>
                  <a:close/>
                  <a:moveTo>
                    <a:pt x="391522" y="93421"/>
                  </a:moveTo>
                  <a:cubicBezTo>
                    <a:pt x="394269" y="98654"/>
                    <a:pt x="397017" y="102579"/>
                    <a:pt x="399764" y="106504"/>
                  </a:cubicBezTo>
                  <a:cubicBezTo>
                    <a:pt x="397017" y="110429"/>
                    <a:pt x="394269" y="114354"/>
                    <a:pt x="391522" y="119587"/>
                  </a:cubicBezTo>
                  <a:cubicBezTo>
                    <a:pt x="390148" y="115662"/>
                    <a:pt x="384654" y="110429"/>
                    <a:pt x="384654" y="106504"/>
                  </a:cubicBezTo>
                  <a:cubicBezTo>
                    <a:pt x="384654" y="102579"/>
                    <a:pt x="390148" y="98654"/>
                    <a:pt x="391522" y="93421"/>
                  </a:cubicBezTo>
                  <a:close/>
                  <a:moveTo>
                    <a:pt x="444001" y="65942"/>
                  </a:moveTo>
                  <a:lnTo>
                    <a:pt x="444001" y="81252"/>
                  </a:lnTo>
                  <a:cubicBezTo>
                    <a:pt x="434109" y="75363"/>
                    <a:pt x="434109" y="70653"/>
                    <a:pt x="444001" y="65942"/>
                  </a:cubicBezTo>
                  <a:close/>
                  <a:moveTo>
                    <a:pt x="2954134" y="39792"/>
                  </a:moveTo>
                  <a:lnTo>
                    <a:pt x="2955383" y="41036"/>
                  </a:lnTo>
                  <a:lnTo>
                    <a:pt x="2954268" y="40005"/>
                  </a:lnTo>
                  <a:lnTo>
                    <a:pt x="2954134" y="39792"/>
                  </a:lnTo>
                  <a:close/>
                  <a:moveTo>
                    <a:pt x="478069" y="39614"/>
                  </a:moveTo>
                  <a:cubicBezTo>
                    <a:pt x="484175" y="40758"/>
                    <a:pt x="492723" y="46482"/>
                    <a:pt x="495165" y="51061"/>
                  </a:cubicBezTo>
                  <a:cubicBezTo>
                    <a:pt x="498829" y="59075"/>
                    <a:pt x="490281" y="63654"/>
                    <a:pt x="482954" y="63654"/>
                  </a:cubicBezTo>
                  <a:cubicBezTo>
                    <a:pt x="470743" y="64799"/>
                    <a:pt x="457310" y="64799"/>
                    <a:pt x="445099" y="64799"/>
                  </a:cubicBezTo>
                  <a:cubicBezTo>
                    <a:pt x="452426" y="52206"/>
                    <a:pt x="459752" y="38469"/>
                    <a:pt x="478069" y="39614"/>
                  </a:cubicBezTo>
                  <a:close/>
                  <a:moveTo>
                    <a:pt x="582821" y="13488"/>
                  </a:moveTo>
                  <a:cubicBezTo>
                    <a:pt x="590034" y="14737"/>
                    <a:pt x="597246" y="17235"/>
                    <a:pt x="603257" y="20981"/>
                  </a:cubicBezTo>
                  <a:lnTo>
                    <a:pt x="603257" y="37218"/>
                  </a:lnTo>
                  <a:cubicBezTo>
                    <a:pt x="596044" y="35969"/>
                    <a:pt x="588832" y="37218"/>
                    <a:pt x="582821" y="35969"/>
                  </a:cubicBezTo>
                  <a:cubicBezTo>
                    <a:pt x="575609" y="35969"/>
                    <a:pt x="565992" y="34720"/>
                    <a:pt x="567194" y="24728"/>
                  </a:cubicBezTo>
                  <a:cubicBezTo>
                    <a:pt x="569598" y="15986"/>
                    <a:pt x="575609" y="10990"/>
                    <a:pt x="582821" y="13488"/>
                  </a:cubicBezTo>
                  <a:close/>
                  <a:moveTo>
                    <a:pt x="618850" y="2441"/>
                  </a:moveTo>
                  <a:cubicBezTo>
                    <a:pt x="621466" y="-1"/>
                    <a:pt x="626700" y="2441"/>
                    <a:pt x="630624" y="2441"/>
                  </a:cubicBezTo>
                  <a:cubicBezTo>
                    <a:pt x="629316" y="6104"/>
                    <a:pt x="629316" y="13431"/>
                    <a:pt x="626700" y="14652"/>
                  </a:cubicBezTo>
                  <a:cubicBezTo>
                    <a:pt x="620158" y="17094"/>
                    <a:pt x="612308" y="18315"/>
                    <a:pt x="604459" y="20758"/>
                  </a:cubicBezTo>
                  <a:cubicBezTo>
                    <a:pt x="609692" y="14652"/>
                    <a:pt x="612308" y="8547"/>
                    <a:pt x="618850" y="2441"/>
                  </a:cubicBezTo>
                  <a:close/>
                  <a:moveTo>
                    <a:pt x="2329674" y="0"/>
                  </a:moveTo>
                  <a:cubicBezTo>
                    <a:pt x="2344648" y="1248"/>
                    <a:pt x="2359621" y="2496"/>
                    <a:pt x="2374595" y="3743"/>
                  </a:cubicBezTo>
                  <a:cubicBezTo>
                    <a:pt x="2377090" y="8734"/>
                    <a:pt x="2377090" y="13725"/>
                    <a:pt x="2379586" y="17468"/>
                  </a:cubicBezTo>
                  <a:cubicBezTo>
                    <a:pt x="2370852" y="27450"/>
                    <a:pt x="2348391" y="28697"/>
                    <a:pt x="2363365" y="48661"/>
                  </a:cubicBezTo>
                  <a:cubicBezTo>
                    <a:pt x="2377090" y="92330"/>
                    <a:pt x="2377090" y="93578"/>
                    <a:pt x="2413276" y="88587"/>
                  </a:cubicBezTo>
                  <a:cubicBezTo>
                    <a:pt x="2435737" y="84844"/>
                    <a:pt x="2439480" y="97321"/>
                    <a:pt x="2441976" y="113541"/>
                  </a:cubicBezTo>
                  <a:cubicBezTo>
                    <a:pt x="2443223" y="157211"/>
                    <a:pt x="2397055" y="158459"/>
                    <a:pt x="2379586" y="184661"/>
                  </a:cubicBezTo>
                  <a:cubicBezTo>
                    <a:pt x="2363365" y="207119"/>
                    <a:pt x="2314701" y="219596"/>
                    <a:pt x="2359621" y="262018"/>
                  </a:cubicBezTo>
                  <a:cubicBezTo>
                    <a:pt x="2374595" y="274495"/>
                    <a:pt x="2350887" y="300697"/>
                    <a:pt x="2353382" y="321908"/>
                  </a:cubicBezTo>
                  <a:cubicBezTo>
                    <a:pt x="2355878" y="328147"/>
                    <a:pt x="2342152" y="330642"/>
                    <a:pt x="2347143" y="335633"/>
                  </a:cubicBezTo>
                  <a:cubicBezTo>
                    <a:pt x="2352135" y="339376"/>
                    <a:pt x="2357126" y="328147"/>
                    <a:pt x="2364613" y="329394"/>
                  </a:cubicBezTo>
                  <a:cubicBezTo>
                    <a:pt x="2398303" y="336881"/>
                    <a:pt x="2428250" y="349358"/>
                    <a:pt x="2455701" y="364330"/>
                  </a:cubicBezTo>
                  <a:cubicBezTo>
                    <a:pt x="2446967" y="345615"/>
                    <a:pt x="2453206" y="319413"/>
                    <a:pt x="2446967" y="295706"/>
                  </a:cubicBezTo>
                  <a:cubicBezTo>
                    <a:pt x="2445719" y="295706"/>
                    <a:pt x="2445719" y="293211"/>
                    <a:pt x="2443223" y="293211"/>
                  </a:cubicBezTo>
                  <a:cubicBezTo>
                    <a:pt x="2445719" y="298202"/>
                    <a:pt x="2444471" y="301945"/>
                    <a:pt x="2439480" y="306936"/>
                  </a:cubicBezTo>
                  <a:cubicBezTo>
                    <a:pt x="2418268" y="319413"/>
                    <a:pt x="2404542" y="308183"/>
                    <a:pt x="2398303" y="288220"/>
                  </a:cubicBezTo>
                  <a:cubicBezTo>
                    <a:pt x="2377090" y="228330"/>
                    <a:pt x="2427002" y="180918"/>
                    <a:pt x="2455701" y="136000"/>
                  </a:cubicBezTo>
                  <a:cubicBezTo>
                    <a:pt x="2458197" y="132257"/>
                    <a:pt x="2460692" y="128514"/>
                    <a:pt x="2464436" y="124771"/>
                  </a:cubicBezTo>
                  <a:cubicBezTo>
                    <a:pt x="2468179" y="122275"/>
                    <a:pt x="2473170" y="119780"/>
                    <a:pt x="2478162" y="117285"/>
                  </a:cubicBezTo>
                  <a:cubicBezTo>
                    <a:pt x="2486896" y="113541"/>
                    <a:pt x="2496878" y="111046"/>
                    <a:pt x="2506861" y="109798"/>
                  </a:cubicBezTo>
                  <a:cubicBezTo>
                    <a:pt x="2525578" y="107303"/>
                    <a:pt x="2545542" y="121028"/>
                    <a:pt x="2551781" y="97321"/>
                  </a:cubicBezTo>
                  <a:cubicBezTo>
                    <a:pt x="2556772" y="82349"/>
                    <a:pt x="2545542" y="66129"/>
                    <a:pt x="2540551" y="52404"/>
                  </a:cubicBezTo>
                  <a:cubicBezTo>
                    <a:pt x="2554277" y="51156"/>
                    <a:pt x="2564259" y="56147"/>
                    <a:pt x="2575489" y="63633"/>
                  </a:cubicBezTo>
                  <a:cubicBezTo>
                    <a:pt x="2606684" y="82349"/>
                    <a:pt x="2606684" y="82349"/>
                    <a:pt x="2635383" y="51156"/>
                  </a:cubicBezTo>
                  <a:cubicBezTo>
                    <a:pt x="2640374" y="51156"/>
                    <a:pt x="2645366" y="51156"/>
                    <a:pt x="2650357" y="52404"/>
                  </a:cubicBezTo>
                  <a:lnTo>
                    <a:pt x="2652769" y="57097"/>
                  </a:lnTo>
                  <a:lnTo>
                    <a:pt x="2668321" y="54714"/>
                  </a:lnTo>
                  <a:cubicBezTo>
                    <a:pt x="2673313" y="60931"/>
                    <a:pt x="2678306" y="60931"/>
                    <a:pt x="2683298" y="54714"/>
                  </a:cubicBezTo>
                  <a:cubicBezTo>
                    <a:pt x="2689538" y="49740"/>
                    <a:pt x="2695779" y="43523"/>
                    <a:pt x="2702019" y="39792"/>
                  </a:cubicBezTo>
                  <a:lnTo>
                    <a:pt x="2700771" y="41036"/>
                  </a:lnTo>
                  <a:cubicBezTo>
                    <a:pt x="2708260" y="29845"/>
                    <a:pt x="2724485" y="33575"/>
                    <a:pt x="2731974" y="22384"/>
                  </a:cubicBezTo>
                  <a:cubicBezTo>
                    <a:pt x="2738214" y="17410"/>
                    <a:pt x="2744455" y="11193"/>
                    <a:pt x="2751943" y="8706"/>
                  </a:cubicBezTo>
                  <a:cubicBezTo>
                    <a:pt x="2756936" y="8706"/>
                    <a:pt x="2761928" y="7463"/>
                    <a:pt x="2764424" y="4976"/>
                  </a:cubicBezTo>
                  <a:cubicBezTo>
                    <a:pt x="2768168" y="3733"/>
                    <a:pt x="2771913" y="2489"/>
                    <a:pt x="2775657" y="2"/>
                  </a:cubicBezTo>
                  <a:cubicBezTo>
                    <a:pt x="2778153" y="2489"/>
                    <a:pt x="2781897" y="4976"/>
                    <a:pt x="2784394" y="7463"/>
                  </a:cubicBezTo>
                  <a:cubicBezTo>
                    <a:pt x="2818092" y="78339"/>
                    <a:pt x="2841806" y="80826"/>
                    <a:pt x="2909203" y="17410"/>
                  </a:cubicBezTo>
                  <a:cubicBezTo>
                    <a:pt x="2920436" y="14924"/>
                    <a:pt x="2931669" y="13680"/>
                    <a:pt x="2939157" y="26114"/>
                  </a:cubicBezTo>
                  <a:lnTo>
                    <a:pt x="2937909" y="24871"/>
                  </a:lnTo>
                  <a:lnTo>
                    <a:pt x="2954268" y="40005"/>
                  </a:lnTo>
                  <a:lnTo>
                    <a:pt x="2963963" y="55335"/>
                  </a:lnTo>
                  <a:cubicBezTo>
                    <a:pt x="2965679" y="61242"/>
                    <a:pt x="2967239" y="67148"/>
                    <a:pt x="2972856" y="70878"/>
                  </a:cubicBezTo>
                  <a:lnTo>
                    <a:pt x="2971608" y="70878"/>
                  </a:lnTo>
                  <a:cubicBezTo>
                    <a:pt x="2981593" y="79582"/>
                    <a:pt x="2979096" y="94504"/>
                    <a:pt x="2987833" y="103208"/>
                  </a:cubicBezTo>
                  <a:cubicBezTo>
                    <a:pt x="2993450" y="109425"/>
                    <a:pt x="2995010" y="116575"/>
                    <a:pt x="2995478" y="124191"/>
                  </a:cubicBezTo>
                  <a:lnTo>
                    <a:pt x="2996499" y="146425"/>
                  </a:lnTo>
                  <a:lnTo>
                    <a:pt x="3001505" y="151615"/>
                  </a:lnTo>
                  <a:cubicBezTo>
                    <a:pt x="3005213" y="155359"/>
                    <a:pt x="3008920" y="161600"/>
                    <a:pt x="3008920" y="169090"/>
                  </a:cubicBezTo>
                  <a:cubicBezTo>
                    <a:pt x="3010156" y="177827"/>
                    <a:pt x="3013864" y="186565"/>
                    <a:pt x="3016335" y="196551"/>
                  </a:cubicBezTo>
                  <a:cubicBezTo>
                    <a:pt x="3018807" y="212777"/>
                    <a:pt x="3021279" y="227756"/>
                    <a:pt x="3026222" y="242735"/>
                  </a:cubicBezTo>
                  <a:cubicBezTo>
                    <a:pt x="3029930" y="253968"/>
                    <a:pt x="3032401" y="265202"/>
                    <a:pt x="3036109" y="276436"/>
                  </a:cubicBezTo>
                  <a:cubicBezTo>
                    <a:pt x="3038581" y="282677"/>
                    <a:pt x="3039816" y="287670"/>
                    <a:pt x="3042288" y="292663"/>
                  </a:cubicBezTo>
                  <a:cubicBezTo>
                    <a:pt x="3052175" y="300152"/>
                    <a:pt x="3045996" y="283926"/>
                    <a:pt x="3052175" y="286422"/>
                  </a:cubicBezTo>
                  <a:cubicBezTo>
                    <a:pt x="3057118" y="283926"/>
                    <a:pt x="3063297" y="281429"/>
                    <a:pt x="3069477" y="281429"/>
                  </a:cubicBezTo>
                  <a:cubicBezTo>
                    <a:pt x="3080599" y="278933"/>
                    <a:pt x="3092958" y="278933"/>
                    <a:pt x="3105316" y="281429"/>
                  </a:cubicBezTo>
                  <a:cubicBezTo>
                    <a:pt x="3113967" y="283926"/>
                    <a:pt x="3121382" y="285174"/>
                    <a:pt x="3130033" y="278933"/>
                  </a:cubicBezTo>
                  <a:cubicBezTo>
                    <a:pt x="3139920" y="278933"/>
                    <a:pt x="3151042" y="276436"/>
                    <a:pt x="3160929" y="276436"/>
                  </a:cubicBezTo>
                  <a:cubicBezTo>
                    <a:pt x="3164636" y="273940"/>
                    <a:pt x="3168344" y="273004"/>
                    <a:pt x="3171897" y="273628"/>
                  </a:cubicBezTo>
                  <a:lnTo>
                    <a:pt x="3179164" y="278371"/>
                  </a:lnTo>
                  <a:lnTo>
                    <a:pt x="3185434" y="271101"/>
                  </a:lnTo>
                  <a:cubicBezTo>
                    <a:pt x="3193562" y="265805"/>
                    <a:pt x="3204629" y="267217"/>
                    <a:pt x="3212929" y="261567"/>
                  </a:cubicBezTo>
                  <a:cubicBezTo>
                    <a:pt x="3216618" y="262823"/>
                    <a:pt x="3220307" y="262823"/>
                    <a:pt x="3223996" y="260312"/>
                  </a:cubicBezTo>
                  <a:cubicBezTo>
                    <a:pt x="3230144" y="254035"/>
                    <a:pt x="3237522" y="252779"/>
                    <a:pt x="3244901" y="252779"/>
                  </a:cubicBezTo>
                  <a:cubicBezTo>
                    <a:pt x="3252279" y="254035"/>
                    <a:pt x="3258427" y="259057"/>
                    <a:pt x="3263346" y="265334"/>
                  </a:cubicBezTo>
                  <a:cubicBezTo>
                    <a:pt x="3279331" y="311786"/>
                    <a:pt x="3264575" y="363260"/>
                    <a:pt x="3247360" y="398413"/>
                  </a:cubicBezTo>
                  <a:cubicBezTo>
                    <a:pt x="3223996" y="444865"/>
                    <a:pt x="3244901" y="468718"/>
                    <a:pt x="3262116" y="498850"/>
                  </a:cubicBezTo>
                  <a:cubicBezTo>
                    <a:pt x="3253508" y="560367"/>
                    <a:pt x="3174809" y="534002"/>
                    <a:pt x="3158824" y="585476"/>
                  </a:cubicBezTo>
                  <a:cubicBezTo>
                    <a:pt x="3151446" y="586732"/>
                    <a:pt x="3144067" y="584221"/>
                    <a:pt x="3139149" y="577944"/>
                  </a:cubicBezTo>
                  <a:cubicBezTo>
                    <a:pt x="3122548" y="549696"/>
                    <a:pt x="3111481" y="520742"/>
                    <a:pt x="3124105" y="493730"/>
                  </a:cubicBezTo>
                  <a:lnTo>
                    <a:pt x="3142327" y="471144"/>
                  </a:lnTo>
                  <a:lnTo>
                    <a:pt x="3127562" y="465697"/>
                  </a:lnTo>
                  <a:cubicBezTo>
                    <a:pt x="3116748" y="460860"/>
                    <a:pt x="3105934" y="456180"/>
                    <a:pt x="3094194" y="462421"/>
                  </a:cubicBezTo>
                  <a:cubicBezTo>
                    <a:pt x="3088014" y="466165"/>
                    <a:pt x="3083071" y="469910"/>
                    <a:pt x="3079363" y="474903"/>
                  </a:cubicBezTo>
                  <a:cubicBezTo>
                    <a:pt x="3060826" y="492378"/>
                    <a:pt x="3062062" y="516094"/>
                    <a:pt x="3055882" y="537314"/>
                  </a:cubicBezTo>
                  <a:cubicBezTo>
                    <a:pt x="3048468" y="557909"/>
                    <a:pt x="3041052" y="578505"/>
                    <a:pt x="3021646" y="582249"/>
                  </a:cubicBezTo>
                  <a:lnTo>
                    <a:pt x="3000078" y="579991"/>
                  </a:lnTo>
                  <a:lnTo>
                    <a:pt x="3005049" y="648227"/>
                  </a:lnTo>
                  <a:cubicBezTo>
                    <a:pt x="3007066" y="671555"/>
                    <a:pt x="3008618" y="694884"/>
                    <a:pt x="3007376" y="718524"/>
                  </a:cubicBezTo>
                  <a:cubicBezTo>
                    <a:pt x="3004893" y="748385"/>
                    <a:pt x="2997445" y="770780"/>
                    <a:pt x="2963927" y="775757"/>
                  </a:cubicBezTo>
                  <a:cubicBezTo>
                    <a:pt x="2951512" y="773268"/>
                    <a:pt x="2946547" y="765803"/>
                    <a:pt x="2944064" y="753361"/>
                  </a:cubicBezTo>
                  <a:cubicBezTo>
                    <a:pt x="2944064" y="767047"/>
                    <a:pt x="2952754" y="775757"/>
                    <a:pt x="2956478" y="786955"/>
                  </a:cubicBezTo>
                  <a:cubicBezTo>
                    <a:pt x="2955237" y="804373"/>
                    <a:pt x="2961444" y="820548"/>
                    <a:pt x="2967651" y="836722"/>
                  </a:cubicBezTo>
                  <a:cubicBezTo>
                    <a:pt x="2970134" y="844188"/>
                    <a:pt x="2971375" y="849164"/>
                    <a:pt x="2973858" y="856630"/>
                  </a:cubicBezTo>
                  <a:cubicBezTo>
                    <a:pt x="2973858" y="862850"/>
                    <a:pt x="2973858" y="869071"/>
                    <a:pt x="2973858" y="875292"/>
                  </a:cubicBezTo>
                  <a:cubicBezTo>
                    <a:pt x="2970134" y="885246"/>
                    <a:pt x="2966409" y="892711"/>
                    <a:pt x="2965168" y="901421"/>
                  </a:cubicBezTo>
                  <a:cubicBezTo>
                    <a:pt x="2965168" y="906397"/>
                    <a:pt x="2966409" y="911374"/>
                    <a:pt x="2967651" y="917595"/>
                  </a:cubicBezTo>
                  <a:cubicBezTo>
                    <a:pt x="2971375" y="925060"/>
                    <a:pt x="2977582" y="931281"/>
                    <a:pt x="2983789" y="937502"/>
                  </a:cubicBezTo>
                  <a:cubicBezTo>
                    <a:pt x="2986272" y="939991"/>
                    <a:pt x="2987514" y="941235"/>
                    <a:pt x="2989996" y="944967"/>
                  </a:cubicBezTo>
                  <a:cubicBezTo>
                    <a:pt x="2992479" y="947456"/>
                    <a:pt x="2992479" y="949944"/>
                    <a:pt x="2993721" y="953677"/>
                  </a:cubicBezTo>
                  <a:cubicBezTo>
                    <a:pt x="2996203" y="959898"/>
                    <a:pt x="2997445" y="966119"/>
                    <a:pt x="2998686" y="973584"/>
                  </a:cubicBezTo>
                  <a:cubicBezTo>
                    <a:pt x="3001169" y="993491"/>
                    <a:pt x="3013583" y="1012154"/>
                    <a:pt x="3019790" y="1032061"/>
                  </a:cubicBezTo>
                  <a:cubicBezTo>
                    <a:pt x="3039653" y="1102980"/>
                    <a:pt x="3021032" y="1125376"/>
                    <a:pt x="2940340" y="1130353"/>
                  </a:cubicBezTo>
                  <a:lnTo>
                    <a:pt x="2932820" y="1125656"/>
                  </a:lnTo>
                  <a:lnTo>
                    <a:pt x="2922770" y="1136052"/>
                  </a:lnTo>
                  <a:cubicBezTo>
                    <a:pt x="2922770" y="1141105"/>
                    <a:pt x="2922770" y="1146158"/>
                    <a:pt x="2922770" y="1152475"/>
                  </a:cubicBezTo>
                  <a:lnTo>
                    <a:pt x="2918075" y="1155404"/>
                  </a:lnTo>
                  <a:lnTo>
                    <a:pt x="2920924" y="1155262"/>
                  </a:lnTo>
                  <a:cubicBezTo>
                    <a:pt x="2914161" y="1161603"/>
                    <a:pt x="2914468" y="1170796"/>
                    <a:pt x="2914314" y="1179832"/>
                  </a:cubicBezTo>
                  <a:lnTo>
                    <a:pt x="2905645" y="1201668"/>
                  </a:lnTo>
                  <a:lnTo>
                    <a:pt x="2921226" y="1213544"/>
                  </a:lnTo>
                  <a:cubicBezTo>
                    <a:pt x="2928611" y="1216045"/>
                    <a:pt x="2936612" y="1217609"/>
                    <a:pt x="2943382" y="1221987"/>
                  </a:cubicBezTo>
                  <a:cubicBezTo>
                    <a:pt x="2960614" y="1230744"/>
                    <a:pt x="2960614" y="1245755"/>
                    <a:pt x="2945843" y="1259515"/>
                  </a:cubicBezTo>
                  <a:cubicBezTo>
                    <a:pt x="2935996" y="1268271"/>
                    <a:pt x="2927380" y="1278279"/>
                    <a:pt x="2912609" y="1275777"/>
                  </a:cubicBezTo>
                  <a:cubicBezTo>
                    <a:pt x="2891684" y="1272024"/>
                    <a:pt x="2889223" y="1278279"/>
                    <a:pt x="2896608" y="1297043"/>
                  </a:cubicBezTo>
                  <a:cubicBezTo>
                    <a:pt x="2908917" y="1324563"/>
                    <a:pt x="2906455" y="1324563"/>
                    <a:pt x="2881837" y="1332069"/>
                  </a:cubicBezTo>
                  <a:cubicBezTo>
                    <a:pt x="2859681" y="1339574"/>
                    <a:pt x="2839987" y="1329567"/>
                    <a:pt x="2821524" y="1323312"/>
                  </a:cubicBezTo>
                  <a:lnTo>
                    <a:pt x="2813687" y="1314601"/>
                  </a:lnTo>
                  <a:lnTo>
                    <a:pt x="2781700" y="1346046"/>
                  </a:lnTo>
                  <a:cubicBezTo>
                    <a:pt x="2769849" y="1360992"/>
                    <a:pt x="2758622" y="1376561"/>
                    <a:pt x="2744900" y="1389639"/>
                  </a:cubicBezTo>
                  <a:lnTo>
                    <a:pt x="2733576" y="1399321"/>
                  </a:lnTo>
                  <a:lnTo>
                    <a:pt x="2745478" y="1411236"/>
                  </a:lnTo>
                  <a:cubicBezTo>
                    <a:pt x="2785560" y="1411236"/>
                    <a:pt x="2799337" y="1369856"/>
                    <a:pt x="2829398" y="1357317"/>
                  </a:cubicBezTo>
                  <a:cubicBezTo>
                    <a:pt x="2849439" y="1366094"/>
                    <a:pt x="2824388" y="1387411"/>
                    <a:pt x="2843176" y="1399950"/>
                  </a:cubicBezTo>
                  <a:cubicBezTo>
                    <a:pt x="2850691" y="1404966"/>
                    <a:pt x="2836914" y="1408728"/>
                    <a:pt x="2830651" y="1411236"/>
                  </a:cubicBezTo>
                  <a:cubicBezTo>
                    <a:pt x="2823136" y="1413744"/>
                    <a:pt x="2806853" y="1406220"/>
                    <a:pt x="2811863" y="1422521"/>
                  </a:cubicBezTo>
                  <a:cubicBezTo>
                    <a:pt x="2813115" y="1427537"/>
                    <a:pt x="2831903" y="1425029"/>
                    <a:pt x="2841924" y="1427537"/>
                  </a:cubicBezTo>
                  <a:cubicBezTo>
                    <a:pt x="2850691" y="1445092"/>
                    <a:pt x="2839419" y="1455124"/>
                    <a:pt x="2826893" y="1465155"/>
                  </a:cubicBezTo>
                  <a:cubicBezTo>
                    <a:pt x="2823136" y="1465155"/>
                    <a:pt x="2819378" y="1466409"/>
                    <a:pt x="2815620" y="1467663"/>
                  </a:cubicBezTo>
                  <a:cubicBezTo>
                    <a:pt x="2813115" y="1467663"/>
                    <a:pt x="2808105" y="1467663"/>
                    <a:pt x="2804348" y="1467663"/>
                  </a:cubicBezTo>
                  <a:cubicBezTo>
                    <a:pt x="2741721" y="1451362"/>
                    <a:pt x="2773034" y="1542899"/>
                    <a:pt x="2721680" y="1540391"/>
                  </a:cubicBezTo>
                  <a:cubicBezTo>
                    <a:pt x="2719175" y="1540391"/>
                    <a:pt x="2716670" y="1539137"/>
                    <a:pt x="2715417" y="1537883"/>
                  </a:cubicBezTo>
                  <a:cubicBezTo>
                    <a:pt x="2711660" y="1534121"/>
                    <a:pt x="2710407" y="1529106"/>
                    <a:pt x="2712912" y="1524090"/>
                  </a:cubicBezTo>
                  <a:cubicBezTo>
                    <a:pt x="2706650" y="1507789"/>
                    <a:pt x="2695377" y="1492742"/>
                    <a:pt x="2705397" y="1473933"/>
                  </a:cubicBezTo>
                  <a:cubicBezTo>
                    <a:pt x="2711660" y="1461394"/>
                    <a:pt x="2710408" y="1451989"/>
                    <a:pt x="2705241" y="1444622"/>
                  </a:cubicBezTo>
                  <a:lnTo>
                    <a:pt x="2697528" y="1439048"/>
                  </a:lnTo>
                  <a:lnTo>
                    <a:pt x="2696249" y="1440704"/>
                  </a:lnTo>
                  <a:cubicBezTo>
                    <a:pt x="2670052" y="1515434"/>
                    <a:pt x="2658825" y="1521662"/>
                    <a:pt x="2591462" y="1496752"/>
                  </a:cubicBezTo>
                  <a:cubicBezTo>
                    <a:pt x="2572750" y="1489279"/>
                    <a:pt x="2552791" y="1459387"/>
                    <a:pt x="2536574" y="1479315"/>
                  </a:cubicBezTo>
                  <a:cubicBezTo>
                    <a:pt x="2501645" y="1517925"/>
                    <a:pt x="2436777" y="1500488"/>
                    <a:pt x="2413075" y="1542835"/>
                  </a:cubicBezTo>
                  <a:cubicBezTo>
                    <a:pt x="2381888" y="1598883"/>
                    <a:pt x="2358186" y="1608847"/>
                    <a:pt x="2320762" y="1551554"/>
                  </a:cubicBezTo>
                  <a:cubicBezTo>
                    <a:pt x="2314525" y="1541590"/>
                    <a:pt x="2294566" y="1547817"/>
                    <a:pt x="2285833" y="1537853"/>
                  </a:cubicBezTo>
                  <a:cubicBezTo>
                    <a:pt x="2260884" y="1540344"/>
                    <a:pt x="2238430" y="1544081"/>
                    <a:pt x="2214728" y="1544081"/>
                  </a:cubicBezTo>
                  <a:cubicBezTo>
                    <a:pt x="2208491" y="1544081"/>
                    <a:pt x="2201006" y="1537853"/>
                    <a:pt x="2196016" y="1532871"/>
                  </a:cubicBezTo>
                  <a:cubicBezTo>
                    <a:pt x="2191026" y="1526644"/>
                    <a:pt x="2193521" y="1516680"/>
                    <a:pt x="2202254" y="1515434"/>
                  </a:cubicBezTo>
                  <a:cubicBezTo>
                    <a:pt x="2218471" y="1512943"/>
                    <a:pt x="2222213" y="1500488"/>
                    <a:pt x="2229698" y="1491770"/>
                  </a:cubicBezTo>
                  <a:cubicBezTo>
                    <a:pt x="2245915" y="1471842"/>
                    <a:pt x="2260884" y="1454405"/>
                    <a:pt x="2290823" y="1468105"/>
                  </a:cubicBezTo>
                  <a:cubicBezTo>
                    <a:pt x="2300803" y="1473087"/>
                    <a:pt x="2309535" y="1465614"/>
                    <a:pt x="2317020" y="1458141"/>
                  </a:cubicBezTo>
                  <a:cubicBezTo>
                    <a:pt x="2327000" y="1448177"/>
                    <a:pt x="2338227" y="1441950"/>
                    <a:pt x="2348207" y="1433231"/>
                  </a:cubicBezTo>
                  <a:cubicBezTo>
                    <a:pt x="2389373" y="1398357"/>
                    <a:pt x="2388126" y="1385902"/>
                    <a:pt x="2339474" y="1357256"/>
                  </a:cubicBezTo>
                  <a:cubicBezTo>
                    <a:pt x="2336979" y="1354765"/>
                    <a:pt x="2331990" y="1349783"/>
                    <a:pt x="2330742" y="1346046"/>
                  </a:cubicBezTo>
                  <a:cubicBezTo>
                    <a:pt x="2327000" y="1336082"/>
                    <a:pt x="2334484" y="1332346"/>
                    <a:pt x="2341969" y="1329855"/>
                  </a:cubicBezTo>
                  <a:cubicBezTo>
                    <a:pt x="2369414" y="1327364"/>
                    <a:pt x="2383136" y="1296226"/>
                    <a:pt x="2415570" y="1303699"/>
                  </a:cubicBezTo>
                  <a:cubicBezTo>
                    <a:pt x="2436777" y="1338573"/>
                    <a:pt x="2434282" y="1377184"/>
                    <a:pt x="2406837" y="1414549"/>
                  </a:cubicBezTo>
                  <a:cubicBezTo>
                    <a:pt x="2431787" y="1382166"/>
                    <a:pt x="2467963" y="1408321"/>
                    <a:pt x="2502892" y="1389639"/>
                  </a:cubicBezTo>
                  <a:cubicBezTo>
                    <a:pt x="2446756" y="1379675"/>
                    <a:pt x="2429292" y="1339819"/>
                    <a:pt x="2415570" y="1303699"/>
                  </a:cubicBezTo>
                  <a:cubicBezTo>
                    <a:pt x="2411827" y="1293735"/>
                    <a:pt x="2411827" y="1287508"/>
                    <a:pt x="2410580" y="1283771"/>
                  </a:cubicBezTo>
                  <a:cubicBezTo>
                    <a:pt x="2404342" y="1257616"/>
                    <a:pt x="2394363" y="1240179"/>
                    <a:pt x="2361929" y="1246406"/>
                  </a:cubicBezTo>
                  <a:cubicBezTo>
                    <a:pt x="2353196" y="1248897"/>
                    <a:pt x="2339474" y="1237688"/>
                    <a:pt x="2344464" y="1226478"/>
                  </a:cubicBezTo>
                  <a:cubicBezTo>
                    <a:pt x="2351949" y="1211532"/>
                    <a:pt x="2378146" y="1192850"/>
                    <a:pt x="2334484" y="1199077"/>
                  </a:cubicBezTo>
                  <a:cubicBezTo>
                    <a:pt x="2324505" y="1200323"/>
                    <a:pt x="2314525" y="1192850"/>
                    <a:pt x="2304545" y="1187868"/>
                  </a:cubicBezTo>
                  <a:cubicBezTo>
                    <a:pt x="2297061" y="1184131"/>
                    <a:pt x="2294566" y="1177904"/>
                    <a:pt x="2297061" y="1169185"/>
                  </a:cubicBezTo>
                  <a:cubicBezTo>
                    <a:pt x="2299556" y="1160467"/>
                    <a:pt x="2317020" y="1151748"/>
                    <a:pt x="2298308" y="1144275"/>
                  </a:cubicBezTo>
                  <a:cubicBezTo>
                    <a:pt x="2293318" y="1143030"/>
                    <a:pt x="2282091" y="1149257"/>
                    <a:pt x="2279596" y="1155485"/>
                  </a:cubicBezTo>
                  <a:cubicBezTo>
                    <a:pt x="2258389" y="1187868"/>
                    <a:pt x="2225955" y="1216514"/>
                    <a:pt x="2243420" y="1262598"/>
                  </a:cubicBezTo>
                  <a:cubicBezTo>
                    <a:pt x="2244667" y="1263843"/>
                    <a:pt x="2237182" y="1271316"/>
                    <a:pt x="2232192" y="1272562"/>
                  </a:cubicBezTo>
                  <a:cubicBezTo>
                    <a:pt x="2228450" y="1273807"/>
                    <a:pt x="2219718" y="1270071"/>
                    <a:pt x="2219718" y="1270071"/>
                  </a:cubicBezTo>
                  <a:cubicBezTo>
                    <a:pt x="2220966" y="1231460"/>
                    <a:pt x="2177304" y="1219005"/>
                    <a:pt x="2171067" y="1185377"/>
                  </a:cubicBezTo>
                  <a:cubicBezTo>
                    <a:pt x="2166077" y="1161712"/>
                    <a:pt x="2168572" y="1155485"/>
                    <a:pt x="2192274" y="1155485"/>
                  </a:cubicBezTo>
                  <a:cubicBezTo>
                    <a:pt x="2201006" y="1155485"/>
                    <a:pt x="2208491" y="1157976"/>
                    <a:pt x="2215976" y="1159221"/>
                  </a:cubicBezTo>
                  <a:cubicBezTo>
                    <a:pt x="2224708" y="1160467"/>
                    <a:pt x="2230945" y="1157976"/>
                    <a:pt x="2233440" y="1149257"/>
                  </a:cubicBezTo>
                  <a:cubicBezTo>
                    <a:pt x="2238430" y="1139293"/>
                    <a:pt x="2237182" y="1128084"/>
                    <a:pt x="2229698" y="1119365"/>
                  </a:cubicBezTo>
                  <a:cubicBezTo>
                    <a:pt x="2224708" y="1113138"/>
                    <a:pt x="2215976" y="1110647"/>
                    <a:pt x="2209738" y="1115629"/>
                  </a:cubicBezTo>
                  <a:cubicBezTo>
                    <a:pt x="2191026" y="1129329"/>
                    <a:pt x="2173562" y="1138048"/>
                    <a:pt x="2157345" y="1110647"/>
                  </a:cubicBezTo>
                  <a:cubicBezTo>
                    <a:pt x="2153602" y="1103174"/>
                    <a:pt x="2143623" y="1103174"/>
                    <a:pt x="2142375" y="1113138"/>
                  </a:cubicBezTo>
                  <a:cubicBezTo>
                    <a:pt x="2138633" y="1133066"/>
                    <a:pt x="2123663" y="1145521"/>
                    <a:pt x="2114931" y="1161712"/>
                  </a:cubicBezTo>
                  <a:cubicBezTo>
                    <a:pt x="2094972" y="1195341"/>
                    <a:pt x="2096219" y="1200323"/>
                    <a:pt x="2141128" y="1225233"/>
                  </a:cubicBezTo>
                  <a:cubicBezTo>
                    <a:pt x="2133643" y="1242670"/>
                    <a:pt x="2118673" y="1232706"/>
                    <a:pt x="2108694" y="1233951"/>
                  </a:cubicBezTo>
                  <a:cubicBezTo>
                    <a:pt x="2098714" y="1236442"/>
                    <a:pt x="2087487" y="1236442"/>
                    <a:pt x="2077507" y="1238933"/>
                  </a:cubicBezTo>
                  <a:cubicBezTo>
                    <a:pt x="2068775" y="1241424"/>
                    <a:pt x="2063785" y="1260107"/>
                    <a:pt x="2071270" y="1265089"/>
                  </a:cubicBezTo>
                  <a:cubicBezTo>
                    <a:pt x="2093724" y="1281280"/>
                    <a:pt x="2109941" y="1308681"/>
                    <a:pt x="2146118" y="1280035"/>
                  </a:cubicBezTo>
                  <a:cubicBezTo>
                    <a:pt x="2166077" y="1263843"/>
                    <a:pt x="2186037" y="1276298"/>
                    <a:pt x="2208491" y="1304945"/>
                  </a:cubicBezTo>
                  <a:cubicBezTo>
                    <a:pt x="2212233" y="1308681"/>
                    <a:pt x="2217223" y="1311172"/>
                    <a:pt x="2220966" y="1314909"/>
                  </a:cubicBezTo>
                  <a:cubicBezTo>
                    <a:pt x="2220966" y="1348537"/>
                    <a:pt x="2184789" y="1375938"/>
                    <a:pt x="2201006" y="1412058"/>
                  </a:cubicBezTo>
                  <a:cubicBezTo>
                    <a:pt x="2161087" y="1422022"/>
                    <a:pt x="2133643" y="1400848"/>
                    <a:pt x="2106199" y="1380920"/>
                  </a:cubicBezTo>
                  <a:cubicBezTo>
                    <a:pt x="2102456" y="1379675"/>
                    <a:pt x="2094972" y="1382166"/>
                    <a:pt x="2091229" y="1385902"/>
                  </a:cubicBezTo>
                  <a:cubicBezTo>
                    <a:pt x="2088734" y="1387148"/>
                    <a:pt x="2088734" y="1395866"/>
                    <a:pt x="2092477" y="1398357"/>
                  </a:cubicBezTo>
                  <a:cubicBezTo>
                    <a:pt x="2102456" y="1408321"/>
                    <a:pt x="2116179" y="1418285"/>
                    <a:pt x="2127406" y="1429495"/>
                  </a:cubicBezTo>
                  <a:cubicBezTo>
                    <a:pt x="2136138" y="1438213"/>
                    <a:pt x="2127406" y="1448177"/>
                    <a:pt x="2124911" y="1458141"/>
                  </a:cubicBezTo>
                  <a:cubicBezTo>
                    <a:pt x="2112436" y="1461878"/>
                    <a:pt x="2099961" y="1471842"/>
                    <a:pt x="2088734" y="1459387"/>
                  </a:cubicBezTo>
                  <a:cubicBezTo>
                    <a:pt x="2068775" y="1440704"/>
                    <a:pt x="2047568" y="1427004"/>
                    <a:pt x="2020124" y="1420776"/>
                  </a:cubicBezTo>
                  <a:cubicBezTo>
                    <a:pt x="2013886" y="1419531"/>
                    <a:pt x="2008897" y="1412058"/>
                    <a:pt x="2008897" y="1403339"/>
                  </a:cubicBezTo>
                  <a:cubicBezTo>
                    <a:pt x="2008897" y="1394621"/>
                    <a:pt x="2025114" y="1383411"/>
                    <a:pt x="2006402" y="1380920"/>
                  </a:cubicBezTo>
                  <a:cubicBezTo>
                    <a:pt x="1997669" y="1379675"/>
                    <a:pt x="1985195" y="1387148"/>
                    <a:pt x="1978957" y="1393375"/>
                  </a:cubicBezTo>
                  <a:cubicBezTo>
                    <a:pt x="1957751" y="1413303"/>
                    <a:pt x="1968978" y="1438213"/>
                    <a:pt x="1968978" y="1460632"/>
                  </a:cubicBezTo>
                  <a:cubicBezTo>
                    <a:pt x="1961493" y="1468105"/>
                    <a:pt x="1956503" y="1464369"/>
                    <a:pt x="1950266" y="1459387"/>
                  </a:cubicBezTo>
                  <a:cubicBezTo>
                    <a:pt x="1930306" y="1443195"/>
                    <a:pt x="1887893" y="1449423"/>
                    <a:pt x="1897872" y="1405830"/>
                  </a:cubicBezTo>
                  <a:cubicBezTo>
                    <a:pt x="1881655" y="1379675"/>
                    <a:pt x="1886645" y="1356010"/>
                    <a:pt x="1900367" y="1329855"/>
                  </a:cubicBezTo>
                  <a:cubicBezTo>
                    <a:pt x="1907852" y="1318645"/>
                    <a:pt x="1910347" y="1306190"/>
                    <a:pt x="1906605" y="1292490"/>
                  </a:cubicBezTo>
                  <a:cubicBezTo>
                    <a:pt x="1904110" y="1280035"/>
                    <a:pt x="1909099" y="1272562"/>
                    <a:pt x="1921574" y="1267580"/>
                  </a:cubicBezTo>
                  <a:cubicBezTo>
                    <a:pt x="1931554" y="1265089"/>
                    <a:pt x="1944028" y="1262598"/>
                    <a:pt x="1945276" y="1250143"/>
                  </a:cubicBezTo>
                  <a:cubicBezTo>
                    <a:pt x="1947771" y="1230215"/>
                    <a:pt x="1939039" y="1210287"/>
                    <a:pt x="1950266" y="1191604"/>
                  </a:cubicBezTo>
                  <a:cubicBezTo>
                    <a:pt x="1942781" y="1186622"/>
                    <a:pt x="1934049" y="1185377"/>
                    <a:pt x="1927811" y="1181640"/>
                  </a:cubicBezTo>
                  <a:cubicBezTo>
                    <a:pt x="1916584" y="1170431"/>
                    <a:pt x="1914089" y="1155485"/>
                    <a:pt x="1926564" y="1146766"/>
                  </a:cubicBezTo>
                  <a:cubicBezTo>
                    <a:pt x="1946523" y="1130575"/>
                    <a:pt x="1965235" y="1108156"/>
                    <a:pt x="1996422" y="1119365"/>
                  </a:cubicBezTo>
                  <a:cubicBezTo>
                    <a:pt x="2000164" y="1120611"/>
                    <a:pt x="2007649" y="1118120"/>
                    <a:pt x="2011392" y="1114383"/>
                  </a:cubicBezTo>
                  <a:cubicBezTo>
                    <a:pt x="2028856" y="1096946"/>
                    <a:pt x="2042578" y="1104419"/>
                    <a:pt x="2057548" y="1118120"/>
                  </a:cubicBezTo>
                  <a:cubicBezTo>
                    <a:pt x="2066280" y="1124347"/>
                    <a:pt x="2078755" y="1121856"/>
                    <a:pt x="2087487" y="1115629"/>
                  </a:cubicBezTo>
                  <a:cubicBezTo>
                    <a:pt x="2092477" y="1113138"/>
                    <a:pt x="2094972" y="1108156"/>
                    <a:pt x="2097467" y="1103174"/>
                  </a:cubicBezTo>
                  <a:cubicBezTo>
                    <a:pt x="2098714" y="1103174"/>
                    <a:pt x="2094972" y="1096946"/>
                    <a:pt x="2093724" y="1096946"/>
                  </a:cubicBezTo>
                  <a:cubicBezTo>
                    <a:pt x="2058795" y="1099437"/>
                    <a:pt x="2030103" y="1057090"/>
                    <a:pt x="1990185" y="1085737"/>
                  </a:cubicBezTo>
                  <a:cubicBezTo>
                    <a:pt x="1978957" y="1093210"/>
                    <a:pt x="1965235" y="1088228"/>
                    <a:pt x="1951513" y="1085737"/>
                  </a:cubicBezTo>
                  <a:cubicBezTo>
                    <a:pt x="1927811" y="1079509"/>
                    <a:pt x="1911594" y="1086982"/>
                    <a:pt x="1907852" y="1116874"/>
                  </a:cubicBezTo>
                  <a:cubicBezTo>
                    <a:pt x="1906605" y="1128084"/>
                    <a:pt x="1894130" y="1133066"/>
                    <a:pt x="1884150" y="1121856"/>
                  </a:cubicBezTo>
                  <a:cubicBezTo>
                    <a:pt x="1872923" y="1108156"/>
                    <a:pt x="1856706" y="1109401"/>
                    <a:pt x="1841736" y="1106910"/>
                  </a:cubicBezTo>
                  <a:cubicBezTo>
                    <a:pt x="1820529" y="1103174"/>
                    <a:pt x="1809302" y="1133066"/>
                    <a:pt x="1793085" y="1121856"/>
                  </a:cubicBezTo>
                  <a:cubicBezTo>
                    <a:pt x="1776868" y="1113138"/>
                    <a:pt x="1760651" y="1105665"/>
                    <a:pt x="1741939" y="1106910"/>
                  </a:cubicBezTo>
                  <a:cubicBezTo>
                    <a:pt x="1741939" y="1096946"/>
                    <a:pt x="1741939" y="1085737"/>
                    <a:pt x="1741939" y="1075773"/>
                  </a:cubicBezTo>
                  <a:cubicBezTo>
                    <a:pt x="1766889" y="1059581"/>
                    <a:pt x="1798075" y="1054599"/>
                    <a:pt x="1814292" y="1027198"/>
                  </a:cubicBezTo>
                  <a:cubicBezTo>
                    <a:pt x="1816787" y="1020971"/>
                    <a:pt x="1819282" y="1015989"/>
                    <a:pt x="1823024" y="1009761"/>
                  </a:cubicBezTo>
                  <a:cubicBezTo>
                    <a:pt x="1828014" y="1004779"/>
                    <a:pt x="1833004" y="999797"/>
                    <a:pt x="1836747" y="994815"/>
                  </a:cubicBezTo>
                  <a:cubicBezTo>
                    <a:pt x="1850469" y="989833"/>
                    <a:pt x="1864191" y="983606"/>
                    <a:pt x="1879160" y="986097"/>
                  </a:cubicBezTo>
                  <a:cubicBezTo>
                    <a:pt x="1879160" y="963678"/>
                    <a:pt x="1862943" y="962432"/>
                    <a:pt x="1854211" y="953714"/>
                  </a:cubicBezTo>
                  <a:cubicBezTo>
                    <a:pt x="1845479" y="943750"/>
                    <a:pt x="1845479" y="935032"/>
                    <a:pt x="1849221" y="925068"/>
                  </a:cubicBezTo>
                  <a:cubicBezTo>
                    <a:pt x="1855458" y="915104"/>
                    <a:pt x="1860448" y="910122"/>
                    <a:pt x="1874170" y="910122"/>
                  </a:cubicBezTo>
                  <a:cubicBezTo>
                    <a:pt x="1897872" y="911367"/>
                    <a:pt x="1917832" y="910122"/>
                    <a:pt x="1924069" y="942505"/>
                  </a:cubicBezTo>
                  <a:cubicBezTo>
                    <a:pt x="1927811" y="963678"/>
                    <a:pt x="1942781" y="986097"/>
                    <a:pt x="1972720" y="983606"/>
                  </a:cubicBezTo>
                  <a:cubicBezTo>
                    <a:pt x="1981452" y="969905"/>
                    <a:pt x="1965235" y="958696"/>
                    <a:pt x="1968978" y="946241"/>
                  </a:cubicBezTo>
                  <a:cubicBezTo>
                    <a:pt x="1971473" y="932541"/>
                    <a:pt x="1968978" y="922577"/>
                    <a:pt x="1961493" y="911367"/>
                  </a:cubicBezTo>
                  <a:cubicBezTo>
                    <a:pt x="1952761" y="895176"/>
                    <a:pt x="1970225" y="890194"/>
                    <a:pt x="1980205" y="883966"/>
                  </a:cubicBezTo>
                  <a:cubicBezTo>
                    <a:pt x="1987690" y="892685"/>
                    <a:pt x="1997669" y="898912"/>
                    <a:pt x="2006402" y="888948"/>
                  </a:cubicBezTo>
                  <a:cubicBezTo>
                    <a:pt x="2013886" y="878984"/>
                    <a:pt x="2012639" y="867775"/>
                    <a:pt x="2003907" y="860302"/>
                  </a:cubicBezTo>
                  <a:cubicBezTo>
                    <a:pt x="1996422" y="854074"/>
                    <a:pt x="1985195" y="851583"/>
                    <a:pt x="1975215" y="847847"/>
                  </a:cubicBezTo>
                  <a:cubicBezTo>
                    <a:pt x="1962740" y="840374"/>
                    <a:pt x="1955256" y="832901"/>
                    <a:pt x="1966483" y="816709"/>
                  </a:cubicBezTo>
                  <a:cubicBezTo>
                    <a:pt x="1971473" y="809236"/>
                    <a:pt x="1968978" y="796781"/>
                    <a:pt x="1971473" y="786817"/>
                  </a:cubicBezTo>
                  <a:cubicBezTo>
                    <a:pt x="1972720" y="776853"/>
                    <a:pt x="1980205" y="775608"/>
                    <a:pt x="1988937" y="774362"/>
                  </a:cubicBezTo>
                  <a:cubicBezTo>
                    <a:pt x="2022619" y="768135"/>
                    <a:pt x="2036341" y="816709"/>
                    <a:pt x="2071270" y="801763"/>
                  </a:cubicBezTo>
                  <a:cubicBezTo>
                    <a:pt x="2081250" y="816709"/>
                    <a:pt x="2077507" y="832901"/>
                    <a:pt x="2075012" y="847847"/>
                  </a:cubicBezTo>
                  <a:cubicBezTo>
                    <a:pt x="2073765" y="857811"/>
                    <a:pt x="2065032" y="856565"/>
                    <a:pt x="2056300" y="856565"/>
                  </a:cubicBezTo>
                  <a:cubicBezTo>
                    <a:pt x="2048815" y="856565"/>
                    <a:pt x="2038836" y="857811"/>
                    <a:pt x="2041331" y="867775"/>
                  </a:cubicBezTo>
                  <a:cubicBezTo>
                    <a:pt x="2041331" y="875248"/>
                    <a:pt x="2045073" y="883966"/>
                    <a:pt x="2051310" y="888948"/>
                  </a:cubicBezTo>
                  <a:cubicBezTo>
                    <a:pt x="2056300" y="892685"/>
                    <a:pt x="2066280" y="895176"/>
                    <a:pt x="2072517" y="892685"/>
                  </a:cubicBezTo>
                  <a:cubicBezTo>
                    <a:pt x="2102456" y="881475"/>
                    <a:pt x="2117426" y="895176"/>
                    <a:pt x="2123663" y="922577"/>
                  </a:cubicBezTo>
                  <a:cubicBezTo>
                    <a:pt x="2128653" y="936277"/>
                    <a:pt x="2136138" y="956205"/>
                    <a:pt x="2144870" y="951223"/>
                  </a:cubicBezTo>
                  <a:cubicBezTo>
                    <a:pt x="2188531" y="925068"/>
                    <a:pt x="2182294" y="969905"/>
                    <a:pt x="2197264" y="984851"/>
                  </a:cubicBezTo>
                  <a:cubicBezTo>
                    <a:pt x="2201006" y="987342"/>
                    <a:pt x="2208491" y="987342"/>
                    <a:pt x="2210986" y="984851"/>
                  </a:cubicBezTo>
                  <a:cubicBezTo>
                    <a:pt x="2214728" y="983606"/>
                    <a:pt x="2218471" y="976133"/>
                    <a:pt x="2218471" y="972396"/>
                  </a:cubicBezTo>
                  <a:cubicBezTo>
                    <a:pt x="2214728" y="948732"/>
                    <a:pt x="2208491" y="925068"/>
                    <a:pt x="2181047" y="916349"/>
                  </a:cubicBezTo>
                  <a:cubicBezTo>
                    <a:pt x="2159840" y="910122"/>
                    <a:pt x="2143623" y="897667"/>
                    <a:pt x="2132396" y="875248"/>
                  </a:cubicBezTo>
                  <a:cubicBezTo>
                    <a:pt x="2144870" y="870266"/>
                    <a:pt x="2154850" y="867775"/>
                    <a:pt x="2163582" y="862793"/>
                  </a:cubicBezTo>
                  <a:cubicBezTo>
                    <a:pt x="2184789" y="849092"/>
                    <a:pt x="2191026" y="839128"/>
                    <a:pt x="2176057" y="819200"/>
                  </a:cubicBezTo>
                  <a:cubicBezTo>
                    <a:pt x="2162335" y="799272"/>
                    <a:pt x="2161087" y="781835"/>
                    <a:pt x="2166077" y="759416"/>
                  </a:cubicBezTo>
                  <a:cubicBezTo>
                    <a:pt x="2168572" y="746961"/>
                    <a:pt x="2156097" y="741979"/>
                    <a:pt x="2144870" y="741979"/>
                  </a:cubicBezTo>
                  <a:cubicBezTo>
                    <a:pt x="2137385" y="741979"/>
                    <a:pt x="2129901" y="744470"/>
                    <a:pt x="2122416" y="745716"/>
                  </a:cubicBezTo>
                  <a:cubicBezTo>
                    <a:pt x="2109941" y="748207"/>
                    <a:pt x="2101209" y="778099"/>
                    <a:pt x="2086239" y="754434"/>
                  </a:cubicBezTo>
                  <a:cubicBezTo>
                    <a:pt x="2078755" y="740734"/>
                    <a:pt x="2096219" y="733261"/>
                    <a:pt x="2107446" y="724542"/>
                  </a:cubicBezTo>
                  <a:cubicBezTo>
                    <a:pt x="2116179" y="718315"/>
                    <a:pt x="2124911" y="712087"/>
                    <a:pt x="2131148" y="704614"/>
                  </a:cubicBezTo>
                  <a:cubicBezTo>
                    <a:pt x="2137385" y="699632"/>
                    <a:pt x="2138633" y="687177"/>
                    <a:pt x="2129901" y="687177"/>
                  </a:cubicBezTo>
                  <a:cubicBezTo>
                    <a:pt x="2109941" y="684686"/>
                    <a:pt x="2106199" y="668495"/>
                    <a:pt x="2096219" y="656040"/>
                  </a:cubicBezTo>
                  <a:cubicBezTo>
                    <a:pt x="2087487" y="644830"/>
                    <a:pt x="2080002" y="633621"/>
                    <a:pt x="2102456" y="627393"/>
                  </a:cubicBezTo>
                  <a:cubicBezTo>
                    <a:pt x="2114307" y="624279"/>
                    <a:pt x="2121169" y="617118"/>
                    <a:pt x="2126470" y="608399"/>
                  </a:cubicBezTo>
                  <a:lnTo>
                    <a:pt x="2139351" y="583500"/>
                  </a:lnTo>
                  <a:lnTo>
                    <a:pt x="2119578" y="566146"/>
                  </a:lnTo>
                  <a:cubicBezTo>
                    <a:pt x="2115055" y="558348"/>
                    <a:pt x="2113183" y="548990"/>
                    <a:pt x="2113807" y="537761"/>
                  </a:cubicBezTo>
                  <a:cubicBezTo>
                    <a:pt x="2115054" y="530275"/>
                    <a:pt x="2120046" y="524036"/>
                    <a:pt x="2125037" y="519046"/>
                  </a:cubicBezTo>
                  <a:cubicBezTo>
                    <a:pt x="2161223" y="501578"/>
                    <a:pt x="2135019" y="484110"/>
                    <a:pt x="2127532" y="464147"/>
                  </a:cubicBezTo>
                  <a:cubicBezTo>
                    <a:pt x="2110063" y="424220"/>
                    <a:pt x="2107568" y="467890"/>
                    <a:pt x="2098833" y="470385"/>
                  </a:cubicBezTo>
                  <a:cubicBezTo>
                    <a:pt x="2075125" y="472881"/>
                    <a:pt x="2052665" y="457908"/>
                    <a:pt x="2027709" y="465394"/>
                  </a:cubicBezTo>
                  <a:cubicBezTo>
                    <a:pt x="2004001" y="466642"/>
                    <a:pt x="1980293" y="469137"/>
                    <a:pt x="1962824" y="447926"/>
                  </a:cubicBezTo>
                  <a:cubicBezTo>
                    <a:pt x="1960328" y="431706"/>
                    <a:pt x="1969063" y="412991"/>
                    <a:pt x="1939116" y="408000"/>
                  </a:cubicBezTo>
                  <a:cubicBezTo>
                    <a:pt x="1896691" y="400514"/>
                    <a:pt x="1879222" y="360587"/>
                    <a:pt x="1848027" y="335633"/>
                  </a:cubicBezTo>
                  <a:cubicBezTo>
                    <a:pt x="1846779" y="303193"/>
                    <a:pt x="1819328" y="286972"/>
                    <a:pt x="1803107" y="264514"/>
                  </a:cubicBezTo>
                  <a:cubicBezTo>
                    <a:pt x="1789381" y="247046"/>
                    <a:pt x="1789381" y="222092"/>
                    <a:pt x="1800611" y="205872"/>
                  </a:cubicBezTo>
                  <a:cubicBezTo>
                    <a:pt x="1820576" y="179670"/>
                    <a:pt x="1791876" y="175927"/>
                    <a:pt x="1786885" y="162202"/>
                  </a:cubicBezTo>
                  <a:cubicBezTo>
                    <a:pt x="1814337" y="165945"/>
                    <a:pt x="1839293" y="147229"/>
                    <a:pt x="1866744" y="145982"/>
                  </a:cubicBezTo>
                  <a:cubicBezTo>
                    <a:pt x="1875479" y="167193"/>
                    <a:pt x="1888892" y="181541"/>
                    <a:pt x="1905426" y="191367"/>
                  </a:cubicBezTo>
                  <a:lnTo>
                    <a:pt x="1956497" y="207603"/>
                  </a:lnTo>
                  <a:lnTo>
                    <a:pt x="1964072" y="212110"/>
                  </a:lnTo>
                  <a:lnTo>
                    <a:pt x="1969480" y="217249"/>
                  </a:lnTo>
                  <a:lnTo>
                    <a:pt x="1989340" y="240028"/>
                  </a:lnTo>
                  <a:cubicBezTo>
                    <a:pt x="1998698" y="249541"/>
                    <a:pt x="2010240" y="255780"/>
                    <a:pt x="2028957" y="250789"/>
                  </a:cubicBezTo>
                  <a:cubicBezTo>
                    <a:pt x="2012736" y="253285"/>
                    <a:pt x="2001817" y="247358"/>
                    <a:pt x="1992303" y="238936"/>
                  </a:cubicBezTo>
                  <a:lnTo>
                    <a:pt x="1969480" y="217249"/>
                  </a:lnTo>
                  <a:lnTo>
                    <a:pt x="1962824" y="209615"/>
                  </a:lnTo>
                  <a:lnTo>
                    <a:pt x="1956497" y="207603"/>
                  </a:lnTo>
                  <a:lnTo>
                    <a:pt x="1914004" y="182321"/>
                  </a:lnTo>
                  <a:cubicBezTo>
                    <a:pt x="1896691" y="172808"/>
                    <a:pt x="1879846" y="162202"/>
                    <a:pt x="1866744" y="145982"/>
                  </a:cubicBezTo>
                  <a:cubicBezTo>
                    <a:pt x="1869240" y="140991"/>
                    <a:pt x="1870487" y="137248"/>
                    <a:pt x="1871735" y="131009"/>
                  </a:cubicBezTo>
                  <a:cubicBezTo>
                    <a:pt x="1872983" y="126018"/>
                    <a:pt x="1874231" y="117285"/>
                    <a:pt x="1871735" y="117285"/>
                  </a:cubicBezTo>
                  <a:cubicBezTo>
                    <a:pt x="1835549" y="103560"/>
                    <a:pt x="1844284" y="46165"/>
                    <a:pt x="1800611" y="42422"/>
                  </a:cubicBezTo>
                  <a:cubicBezTo>
                    <a:pt x="1775655" y="39927"/>
                    <a:pt x="1773160" y="21211"/>
                    <a:pt x="1769416" y="3743"/>
                  </a:cubicBezTo>
                  <a:cubicBezTo>
                    <a:pt x="1791876" y="3743"/>
                    <a:pt x="1814337" y="3743"/>
                    <a:pt x="1835549" y="3743"/>
                  </a:cubicBezTo>
                  <a:cubicBezTo>
                    <a:pt x="1860505" y="16220"/>
                    <a:pt x="1874231" y="44918"/>
                    <a:pt x="1911664" y="36184"/>
                  </a:cubicBezTo>
                  <a:cubicBezTo>
                    <a:pt x="1966567" y="24954"/>
                    <a:pt x="1994019" y="44918"/>
                    <a:pt x="1970311" y="106055"/>
                  </a:cubicBezTo>
                  <a:cubicBezTo>
                    <a:pt x="1965320" y="118532"/>
                    <a:pt x="1965320" y="133505"/>
                    <a:pt x="1992771" y="140991"/>
                  </a:cubicBezTo>
                  <a:cubicBezTo>
                    <a:pt x="1970311" y="72367"/>
                    <a:pt x="2011488" y="48661"/>
                    <a:pt x="2061399" y="33688"/>
                  </a:cubicBezTo>
                  <a:cubicBezTo>
                    <a:pt x="2083860" y="26202"/>
                    <a:pt x="2110063" y="13725"/>
                    <a:pt x="2126285" y="41175"/>
                  </a:cubicBezTo>
                  <a:cubicBezTo>
                    <a:pt x="2143754" y="67376"/>
                    <a:pt x="2120046" y="83597"/>
                    <a:pt x="2098833" y="111046"/>
                  </a:cubicBezTo>
                  <a:cubicBezTo>
                    <a:pt x="2131276" y="94826"/>
                    <a:pt x="2157479" y="86092"/>
                    <a:pt x="2183683" y="103560"/>
                  </a:cubicBezTo>
                  <a:cubicBezTo>
                    <a:pt x="2189922" y="108551"/>
                    <a:pt x="2193665" y="114789"/>
                    <a:pt x="2198657" y="121028"/>
                  </a:cubicBezTo>
                  <a:cubicBezTo>
                    <a:pt x="2200528" y="177174"/>
                    <a:pt x="2179238" y="237532"/>
                    <a:pt x="2147419" y="271045"/>
                  </a:cubicBezTo>
                  <a:lnTo>
                    <a:pt x="2113595" y="293762"/>
                  </a:lnTo>
                  <a:lnTo>
                    <a:pt x="2112206" y="293060"/>
                  </a:lnTo>
                  <a:lnTo>
                    <a:pt x="2102577" y="254844"/>
                  </a:lnTo>
                  <a:cubicBezTo>
                    <a:pt x="2101329" y="240184"/>
                    <a:pt x="2099457" y="223964"/>
                    <a:pt x="2088851" y="205872"/>
                  </a:cubicBezTo>
                  <a:cubicBezTo>
                    <a:pt x="2098833" y="243303"/>
                    <a:pt x="2100081" y="267009"/>
                    <a:pt x="2107568" y="290716"/>
                  </a:cubicBezTo>
                  <a:lnTo>
                    <a:pt x="2112206" y="293060"/>
                  </a:lnTo>
                  <a:lnTo>
                    <a:pt x="2112559" y="294459"/>
                  </a:lnTo>
                  <a:lnTo>
                    <a:pt x="2113595" y="293762"/>
                  </a:lnTo>
                  <a:lnTo>
                    <a:pt x="2135955" y="305064"/>
                  </a:lnTo>
                  <a:cubicBezTo>
                    <a:pt x="2145937" y="308807"/>
                    <a:pt x="2156232" y="311927"/>
                    <a:pt x="2166214" y="315670"/>
                  </a:cubicBezTo>
                  <a:cubicBezTo>
                    <a:pt x="2199904" y="328147"/>
                    <a:pt x="2223612" y="319413"/>
                    <a:pt x="2227355" y="280734"/>
                  </a:cubicBezTo>
                  <a:cubicBezTo>
                    <a:pt x="2231099" y="235817"/>
                    <a:pt x="2249816" y="202129"/>
                    <a:pt x="2279763" y="168440"/>
                  </a:cubicBezTo>
                  <a:cubicBezTo>
                    <a:pt x="2312205" y="136000"/>
                    <a:pt x="2277267" y="93578"/>
                    <a:pt x="2278515" y="54899"/>
                  </a:cubicBezTo>
                  <a:cubicBezTo>
                    <a:pt x="2278515" y="37431"/>
                    <a:pt x="2267285" y="19964"/>
                    <a:pt x="2282258" y="3743"/>
                  </a:cubicBezTo>
                  <a:cubicBezTo>
                    <a:pt x="2298480" y="2496"/>
                    <a:pt x="2314701" y="1248"/>
                    <a:pt x="2329674" y="0"/>
                  </a:cubicBezTo>
                  <a:close/>
                </a:path>
              </a:pathLst>
            </a:custGeom>
            <a:solidFill>
              <a:srgbClr val="A5A5A5">
                <a:alpha val="90195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24D8B543-FE66-40A0-A354-55FD82CE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7739" y="4771472"/>
              <a:ext cx="1169541" cy="1494089"/>
            </a:xfrm>
            <a:custGeom>
              <a:avLst/>
              <a:gdLst>
                <a:gd name="connsiteX0" fmla="*/ 124398 w 1169541"/>
                <a:gd name="connsiteY0" fmla="*/ 1455171 h 1494089"/>
                <a:gd name="connsiteX1" fmla="*/ 129558 w 1169541"/>
                <a:gd name="connsiteY1" fmla="*/ 1455616 h 1494089"/>
                <a:gd name="connsiteX2" fmla="*/ 132906 w 1169541"/>
                <a:gd name="connsiteY2" fmla="*/ 1456210 h 1494089"/>
                <a:gd name="connsiteX3" fmla="*/ 140158 w 1169541"/>
                <a:gd name="connsiteY3" fmla="*/ 1463925 h 1494089"/>
                <a:gd name="connsiteX4" fmla="*/ 140158 w 1169541"/>
                <a:gd name="connsiteY4" fmla="*/ 1478763 h 1494089"/>
                <a:gd name="connsiteX5" fmla="*/ 122863 w 1169541"/>
                <a:gd name="connsiteY5" fmla="*/ 1466893 h 1494089"/>
                <a:gd name="connsiteX6" fmla="*/ 120074 w 1169541"/>
                <a:gd name="connsiteY6" fmla="*/ 1457397 h 1494089"/>
                <a:gd name="connsiteX7" fmla="*/ 124398 w 1169541"/>
                <a:gd name="connsiteY7" fmla="*/ 1455171 h 1494089"/>
                <a:gd name="connsiteX8" fmla="*/ 1094703 w 1169541"/>
                <a:gd name="connsiteY8" fmla="*/ 1449436 h 1494089"/>
                <a:gd name="connsiteX9" fmla="*/ 1095196 w 1169541"/>
                <a:gd name="connsiteY9" fmla="*/ 1449777 h 1494089"/>
                <a:gd name="connsiteX10" fmla="*/ 1095280 w 1169541"/>
                <a:gd name="connsiteY10" fmla="*/ 1450016 h 1494089"/>
                <a:gd name="connsiteX11" fmla="*/ 35101 w 1169541"/>
                <a:gd name="connsiteY11" fmla="*/ 1419124 h 1494089"/>
                <a:gd name="connsiteX12" fmla="*/ 50727 w 1169541"/>
                <a:gd name="connsiteY12" fmla="*/ 1426536 h 1494089"/>
                <a:gd name="connsiteX13" fmla="*/ 50149 w 1169541"/>
                <a:gd name="connsiteY13" fmla="*/ 1426536 h 1494089"/>
                <a:gd name="connsiteX14" fmla="*/ 58251 w 1169541"/>
                <a:gd name="connsiteY14" fmla="*/ 1441359 h 1494089"/>
                <a:gd name="connsiteX15" fmla="*/ 64038 w 1169541"/>
                <a:gd name="connsiteY15" fmla="*/ 1463595 h 1494089"/>
                <a:gd name="connsiteX16" fmla="*/ 36259 w 1169541"/>
                <a:gd name="connsiteY16" fmla="*/ 1447631 h 1494089"/>
                <a:gd name="connsiteX17" fmla="*/ 36259 w 1169541"/>
                <a:gd name="connsiteY17" fmla="*/ 1448201 h 1494089"/>
                <a:gd name="connsiteX18" fmla="*/ 31050 w 1169541"/>
                <a:gd name="connsiteY18" fmla="*/ 1419694 h 1494089"/>
                <a:gd name="connsiteX19" fmla="*/ 35101 w 1169541"/>
                <a:gd name="connsiteY19" fmla="*/ 1419124 h 1494089"/>
                <a:gd name="connsiteX20" fmla="*/ 295529 w 1169541"/>
                <a:gd name="connsiteY20" fmla="*/ 1412399 h 1494089"/>
                <a:gd name="connsiteX21" fmla="*/ 302423 w 1169541"/>
                <a:gd name="connsiteY21" fmla="*/ 1416643 h 1494089"/>
                <a:gd name="connsiteX22" fmla="*/ 302423 w 1169541"/>
                <a:gd name="connsiteY22" fmla="*/ 1415491 h 1494089"/>
                <a:gd name="connsiteX23" fmla="*/ 304201 w 1169541"/>
                <a:gd name="connsiteY23" fmla="*/ 1444841 h 1494089"/>
                <a:gd name="connsiteX24" fmla="*/ 303015 w 1169541"/>
                <a:gd name="connsiteY24" fmla="*/ 1445417 h 1494089"/>
                <a:gd name="connsiteX25" fmla="*/ 301236 w 1169541"/>
                <a:gd name="connsiteY25" fmla="*/ 1450596 h 1494089"/>
                <a:gd name="connsiteX26" fmla="*/ 302423 w 1169541"/>
                <a:gd name="connsiteY26" fmla="*/ 1452897 h 1494089"/>
                <a:gd name="connsiteX27" fmla="*/ 304201 w 1169541"/>
                <a:gd name="connsiteY27" fmla="*/ 1456926 h 1494089"/>
                <a:gd name="connsiteX28" fmla="*/ 302422 w 1169541"/>
                <a:gd name="connsiteY28" fmla="*/ 1458653 h 1494089"/>
                <a:gd name="connsiteX29" fmla="*/ 292480 w 1169541"/>
                <a:gd name="connsiteY29" fmla="*/ 1462564 h 1494089"/>
                <a:gd name="connsiteX30" fmla="*/ 279888 w 1169541"/>
                <a:gd name="connsiteY30" fmla="*/ 1444841 h 1494089"/>
                <a:gd name="connsiteX31" fmla="*/ 281074 w 1169541"/>
                <a:gd name="connsiteY31" fmla="*/ 1439662 h 1494089"/>
                <a:gd name="connsiteX32" fmla="*/ 288190 w 1169541"/>
                <a:gd name="connsiteY32" fmla="*/ 1415491 h 1494089"/>
                <a:gd name="connsiteX33" fmla="*/ 295529 w 1169541"/>
                <a:gd name="connsiteY33" fmla="*/ 1412399 h 1494089"/>
                <a:gd name="connsiteX34" fmla="*/ 162030 w 1169541"/>
                <a:gd name="connsiteY34" fmla="*/ 1393269 h 1494089"/>
                <a:gd name="connsiteX35" fmla="*/ 162591 w 1169541"/>
                <a:gd name="connsiteY35" fmla="*/ 1394420 h 1494089"/>
                <a:gd name="connsiteX36" fmla="*/ 165954 w 1169541"/>
                <a:gd name="connsiteY36" fmla="*/ 1393269 h 1494089"/>
                <a:gd name="connsiteX37" fmla="*/ 174924 w 1169541"/>
                <a:gd name="connsiteY37" fmla="*/ 1399599 h 1494089"/>
                <a:gd name="connsiteX38" fmla="*/ 174924 w 1169541"/>
                <a:gd name="connsiteY38" fmla="*/ 1400175 h 1494089"/>
                <a:gd name="connsiteX39" fmla="*/ 181652 w 1169541"/>
                <a:gd name="connsiteY39" fmla="*/ 1416864 h 1494089"/>
                <a:gd name="connsiteX40" fmla="*/ 181652 w 1169541"/>
                <a:gd name="connsiteY40" fmla="*/ 1419166 h 1494089"/>
                <a:gd name="connsiteX41" fmla="*/ 167636 w 1169541"/>
                <a:gd name="connsiteY41" fmla="*/ 1451392 h 1494089"/>
                <a:gd name="connsiteX42" fmla="*/ 154742 w 1169541"/>
                <a:gd name="connsiteY42" fmla="*/ 1404203 h 1494089"/>
                <a:gd name="connsiteX43" fmla="*/ 154742 w 1169541"/>
                <a:gd name="connsiteY43" fmla="*/ 1403052 h 1494089"/>
                <a:gd name="connsiteX44" fmla="*/ 162030 w 1169541"/>
                <a:gd name="connsiteY44" fmla="*/ 1393269 h 1494089"/>
                <a:gd name="connsiteX45" fmla="*/ 530761 w 1169541"/>
                <a:gd name="connsiteY45" fmla="*/ 1386017 h 1494089"/>
                <a:gd name="connsiteX46" fmla="*/ 531347 w 1169541"/>
                <a:gd name="connsiteY46" fmla="*/ 1386592 h 1494089"/>
                <a:gd name="connsiteX47" fmla="*/ 530774 w 1169541"/>
                <a:gd name="connsiteY47" fmla="*/ 1386350 h 1494089"/>
                <a:gd name="connsiteX48" fmla="*/ 520130 w 1169541"/>
                <a:gd name="connsiteY48" fmla="*/ 1381844 h 1494089"/>
                <a:gd name="connsiteX49" fmla="*/ 530774 w 1169541"/>
                <a:gd name="connsiteY49" fmla="*/ 1386350 h 1494089"/>
                <a:gd name="connsiteX50" fmla="*/ 531934 w 1169541"/>
                <a:gd name="connsiteY50" fmla="*/ 1415366 h 1494089"/>
                <a:gd name="connsiteX51" fmla="*/ 529587 w 1169541"/>
                <a:gd name="connsiteY51" fmla="*/ 1420545 h 1494089"/>
                <a:gd name="connsiteX52" fmla="*/ 531934 w 1169541"/>
                <a:gd name="connsiteY52" fmla="*/ 1422848 h 1494089"/>
                <a:gd name="connsiteX53" fmla="*/ 532520 w 1169541"/>
                <a:gd name="connsiteY53" fmla="*/ 1427451 h 1494089"/>
                <a:gd name="connsiteX54" fmla="*/ 531114 w 1169541"/>
                <a:gd name="connsiteY54" fmla="*/ 1429291 h 1494089"/>
                <a:gd name="connsiteX55" fmla="*/ 531347 w 1169541"/>
                <a:gd name="connsiteY55" fmla="*/ 1429177 h 1494089"/>
                <a:gd name="connsiteX56" fmla="*/ 530761 w 1169541"/>
                <a:gd name="connsiteY56" fmla="*/ 1429753 h 1494089"/>
                <a:gd name="connsiteX57" fmla="*/ 531113 w 1169541"/>
                <a:gd name="connsiteY57" fmla="*/ 1429292 h 1494089"/>
                <a:gd name="connsiteX58" fmla="*/ 520717 w 1169541"/>
                <a:gd name="connsiteY58" fmla="*/ 1434357 h 1494089"/>
                <a:gd name="connsiteX59" fmla="*/ 509647 w 1169541"/>
                <a:gd name="connsiteY59" fmla="*/ 1429177 h 1494089"/>
                <a:gd name="connsiteX60" fmla="*/ 508473 w 1169541"/>
                <a:gd name="connsiteY60" fmla="*/ 1415366 h 1494089"/>
                <a:gd name="connsiteX61" fmla="*/ 509647 w 1169541"/>
                <a:gd name="connsiteY61" fmla="*/ 1409612 h 1494089"/>
                <a:gd name="connsiteX62" fmla="*/ 510233 w 1169541"/>
                <a:gd name="connsiteY62" fmla="*/ 1391196 h 1494089"/>
                <a:gd name="connsiteX63" fmla="*/ 510233 w 1169541"/>
                <a:gd name="connsiteY63" fmla="*/ 1388319 h 1494089"/>
                <a:gd name="connsiteX64" fmla="*/ 520130 w 1169541"/>
                <a:gd name="connsiteY64" fmla="*/ 1381844 h 1494089"/>
                <a:gd name="connsiteX65" fmla="*/ 8842 w 1169541"/>
                <a:gd name="connsiteY65" fmla="*/ 1337824 h 1494089"/>
                <a:gd name="connsiteX66" fmla="*/ 16535 w 1169541"/>
                <a:gd name="connsiteY66" fmla="*/ 1340482 h 1494089"/>
                <a:gd name="connsiteX67" fmla="*/ 18458 w 1169541"/>
                <a:gd name="connsiteY67" fmla="*/ 1342742 h 1494089"/>
                <a:gd name="connsiteX68" fmla="*/ 18293 w 1169541"/>
                <a:gd name="connsiteY68" fmla="*/ 1343108 h 1494089"/>
                <a:gd name="connsiteX69" fmla="*/ 24824 w 1169541"/>
                <a:gd name="connsiteY69" fmla="*/ 1345799 h 1494089"/>
                <a:gd name="connsiteX70" fmla="*/ 39574 w 1169541"/>
                <a:gd name="connsiteY70" fmla="*/ 1361679 h 1494089"/>
                <a:gd name="connsiteX71" fmla="*/ 38983 w 1169541"/>
                <a:gd name="connsiteY71" fmla="*/ 1372454 h 1494089"/>
                <a:gd name="connsiteX72" fmla="*/ 10074 w 1169541"/>
                <a:gd name="connsiteY72" fmla="*/ 1353171 h 1494089"/>
                <a:gd name="connsiteX73" fmla="*/ 7123 w 1169541"/>
                <a:gd name="connsiteY73" fmla="*/ 1348067 h 1494089"/>
                <a:gd name="connsiteX74" fmla="*/ 7644 w 1169541"/>
                <a:gd name="connsiteY74" fmla="*/ 1346814 h 1494089"/>
                <a:gd name="connsiteX75" fmla="*/ 7193 w 1169541"/>
                <a:gd name="connsiteY75" fmla="*/ 1346863 h 1494089"/>
                <a:gd name="connsiteX76" fmla="*/ 4995 w 1169541"/>
                <a:gd name="connsiteY76" fmla="*/ 1349521 h 1494089"/>
                <a:gd name="connsiteX77" fmla="*/ 1698 w 1169541"/>
                <a:gd name="connsiteY77" fmla="*/ 1348458 h 1494089"/>
                <a:gd name="connsiteX78" fmla="*/ 599 w 1169541"/>
                <a:gd name="connsiteY78" fmla="*/ 1346863 h 1494089"/>
                <a:gd name="connsiteX79" fmla="*/ 1148 w 1169541"/>
                <a:gd name="connsiteY79" fmla="*/ 1339951 h 1494089"/>
                <a:gd name="connsiteX80" fmla="*/ 8842 w 1169541"/>
                <a:gd name="connsiteY80" fmla="*/ 1337824 h 1494089"/>
                <a:gd name="connsiteX81" fmla="*/ 320316 w 1169541"/>
                <a:gd name="connsiteY81" fmla="*/ 1301745 h 1494089"/>
                <a:gd name="connsiteX82" fmla="*/ 328371 w 1169541"/>
                <a:gd name="connsiteY82" fmla="*/ 1308250 h 1494089"/>
                <a:gd name="connsiteX83" fmla="*/ 328947 w 1169541"/>
                <a:gd name="connsiteY83" fmla="*/ 1308841 h 1494089"/>
                <a:gd name="connsiteX84" fmla="*/ 335852 w 1169541"/>
                <a:gd name="connsiteY84" fmla="*/ 1314755 h 1494089"/>
                <a:gd name="connsiteX85" fmla="*/ 337578 w 1169541"/>
                <a:gd name="connsiteY85" fmla="*/ 1315938 h 1494089"/>
                <a:gd name="connsiteX86" fmla="*/ 342757 w 1169541"/>
                <a:gd name="connsiteY86" fmla="*/ 1324216 h 1494089"/>
                <a:gd name="connsiteX87" fmla="*/ 342757 w 1169541"/>
                <a:gd name="connsiteY87" fmla="*/ 1331903 h 1494089"/>
                <a:gd name="connsiteX88" fmla="*/ 334701 w 1169541"/>
                <a:gd name="connsiteY88" fmla="*/ 1346686 h 1494089"/>
                <a:gd name="connsiteX89" fmla="*/ 335277 w 1169541"/>
                <a:gd name="connsiteY89" fmla="*/ 1345504 h 1494089"/>
                <a:gd name="connsiteX90" fmla="*/ 321466 w 1169541"/>
                <a:gd name="connsiteY90" fmla="*/ 1329538 h 1494089"/>
                <a:gd name="connsiteX91" fmla="*/ 319164 w 1169541"/>
                <a:gd name="connsiteY91" fmla="*/ 1323625 h 1494089"/>
                <a:gd name="connsiteX92" fmla="*/ 314561 w 1169541"/>
                <a:gd name="connsiteY92" fmla="*/ 1314163 h 1494089"/>
                <a:gd name="connsiteX93" fmla="*/ 312835 w 1169541"/>
                <a:gd name="connsiteY93" fmla="*/ 1308841 h 1494089"/>
                <a:gd name="connsiteX94" fmla="*/ 320316 w 1169541"/>
                <a:gd name="connsiteY94" fmla="*/ 1302337 h 1494089"/>
                <a:gd name="connsiteX95" fmla="*/ 869951 w 1169541"/>
                <a:gd name="connsiteY95" fmla="*/ 1225424 h 1494089"/>
                <a:gd name="connsiteX96" fmla="*/ 884879 w 1169541"/>
                <a:gd name="connsiteY96" fmla="*/ 1233135 h 1494089"/>
                <a:gd name="connsiteX97" fmla="*/ 903329 w 1169541"/>
                <a:gd name="connsiteY97" fmla="*/ 1249915 h 1494089"/>
                <a:gd name="connsiteX98" fmla="*/ 916589 w 1169541"/>
                <a:gd name="connsiteY98" fmla="*/ 1254544 h 1494089"/>
                <a:gd name="connsiteX99" fmla="*/ 922931 w 1169541"/>
                <a:gd name="connsiteY99" fmla="*/ 1260909 h 1494089"/>
                <a:gd name="connsiteX100" fmla="*/ 924084 w 1169541"/>
                <a:gd name="connsiteY100" fmla="*/ 1265538 h 1494089"/>
                <a:gd name="connsiteX101" fmla="*/ 935615 w 1169541"/>
                <a:gd name="connsiteY101" fmla="*/ 1278846 h 1494089"/>
                <a:gd name="connsiteX102" fmla="*/ 927544 w 1169541"/>
                <a:gd name="connsiteY102" fmla="*/ 1281739 h 1494089"/>
                <a:gd name="connsiteX103" fmla="*/ 894104 w 1169541"/>
                <a:gd name="connsiteY103" fmla="*/ 1266695 h 1494089"/>
                <a:gd name="connsiteX104" fmla="*/ 876807 w 1169541"/>
                <a:gd name="connsiteY104" fmla="*/ 1269010 h 1494089"/>
                <a:gd name="connsiteX105" fmla="*/ 845097 w 1169541"/>
                <a:gd name="connsiteY105" fmla="*/ 1286368 h 1494089"/>
                <a:gd name="connsiteX106" fmla="*/ 839907 w 1169541"/>
                <a:gd name="connsiteY106" fmla="*/ 1341914 h 1494089"/>
                <a:gd name="connsiteX107" fmla="*/ 859510 w 1169541"/>
                <a:gd name="connsiteY107" fmla="*/ 1351751 h 1494089"/>
                <a:gd name="connsiteX108" fmla="*/ 868735 w 1169541"/>
                <a:gd name="connsiteY108" fmla="*/ 1345386 h 1494089"/>
                <a:gd name="connsiteX109" fmla="*/ 877383 w 1169541"/>
                <a:gd name="connsiteY109" fmla="*/ 1344807 h 1494089"/>
                <a:gd name="connsiteX110" fmla="*/ 886032 w 1169541"/>
                <a:gd name="connsiteY110" fmla="*/ 1348279 h 1494089"/>
                <a:gd name="connsiteX111" fmla="*/ 901599 w 1169541"/>
                <a:gd name="connsiteY111" fmla="*/ 1358116 h 1494089"/>
                <a:gd name="connsiteX112" fmla="*/ 901599 w 1169541"/>
                <a:gd name="connsiteY112" fmla="*/ 1361587 h 1494089"/>
                <a:gd name="connsiteX113" fmla="*/ 901368 w 1169541"/>
                <a:gd name="connsiteY113" fmla="*/ 1362248 h 1494089"/>
                <a:gd name="connsiteX114" fmla="*/ 901696 w 1169541"/>
                <a:gd name="connsiteY114" fmla="*/ 1361960 h 1494089"/>
                <a:gd name="connsiteX115" fmla="*/ 925953 w 1169541"/>
                <a:gd name="connsiteY115" fmla="*/ 1376834 h 1494089"/>
                <a:gd name="connsiteX116" fmla="*/ 929533 w 1169541"/>
                <a:gd name="connsiteY116" fmla="*/ 1381446 h 1494089"/>
                <a:gd name="connsiteX117" fmla="*/ 935183 w 1169541"/>
                <a:gd name="connsiteY117" fmla="*/ 1376065 h 1494089"/>
                <a:gd name="connsiteX118" fmla="*/ 959158 w 1169541"/>
                <a:gd name="connsiteY118" fmla="*/ 1380539 h 1494089"/>
                <a:gd name="connsiteX119" fmla="*/ 964342 w 1169541"/>
                <a:gd name="connsiteY119" fmla="*/ 1347566 h 1494089"/>
                <a:gd name="connsiteX120" fmla="*/ 967222 w 1169541"/>
                <a:gd name="connsiteY120" fmla="*/ 1345831 h 1494089"/>
                <a:gd name="connsiteX121" fmla="*/ 974133 w 1169541"/>
                <a:gd name="connsiteY121" fmla="*/ 1345831 h 1494089"/>
                <a:gd name="connsiteX122" fmla="*/ 1013874 w 1169541"/>
                <a:gd name="connsiteY122" fmla="*/ 1359714 h 1494089"/>
                <a:gd name="connsiteX123" fmla="*/ 1053616 w 1169541"/>
                <a:gd name="connsiteY123" fmla="*/ 1363763 h 1494089"/>
                <a:gd name="connsiteX124" fmla="*/ 1061680 w 1169541"/>
                <a:gd name="connsiteY124" fmla="*/ 1369548 h 1494089"/>
                <a:gd name="connsiteX125" fmla="*/ 1059995 w 1169541"/>
                <a:gd name="connsiteY125" fmla="*/ 1372087 h 1494089"/>
                <a:gd name="connsiteX126" fmla="*/ 1063565 w 1169541"/>
                <a:gd name="connsiteY126" fmla="*/ 1370069 h 1494089"/>
                <a:gd name="connsiteX127" fmla="*/ 1100469 w 1169541"/>
                <a:gd name="connsiteY127" fmla="*/ 1367752 h 1494089"/>
                <a:gd name="connsiteX128" fmla="*/ 1139680 w 1169541"/>
                <a:gd name="connsiteY128" fmla="*/ 1362539 h 1494089"/>
                <a:gd name="connsiteX129" fmla="*/ 1160439 w 1169541"/>
                <a:gd name="connsiteY129" fmla="*/ 1361959 h 1494089"/>
                <a:gd name="connsiteX130" fmla="*/ 1167359 w 1169541"/>
                <a:gd name="connsiteY130" fmla="*/ 1405987 h 1494089"/>
                <a:gd name="connsiteX131" fmla="*/ 1167359 w 1169541"/>
                <a:gd name="connsiteY131" fmla="*/ 1405408 h 1494089"/>
                <a:gd name="connsiteX132" fmla="*/ 1146023 w 1169541"/>
                <a:gd name="connsiteY132" fmla="*/ 1421629 h 1494089"/>
                <a:gd name="connsiteX133" fmla="*/ 1145447 w 1169541"/>
                <a:gd name="connsiteY133" fmla="*/ 1421629 h 1494089"/>
                <a:gd name="connsiteX134" fmla="*/ 1137950 w 1169541"/>
                <a:gd name="connsiteY134" fmla="*/ 1428001 h 1494089"/>
                <a:gd name="connsiteX135" fmla="*/ 1129877 w 1169541"/>
                <a:gd name="connsiteY135" fmla="*/ 1435532 h 1494089"/>
                <a:gd name="connsiteX136" fmla="*/ 1130454 w 1169541"/>
                <a:gd name="connsiteY136" fmla="*/ 1434953 h 1494089"/>
                <a:gd name="connsiteX137" fmla="*/ 1121805 w 1169541"/>
                <a:gd name="connsiteY137" fmla="*/ 1442484 h 1494089"/>
                <a:gd name="connsiteX138" fmla="*/ 1122958 w 1169541"/>
                <a:gd name="connsiteY138" fmla="*/ 1441905 h 1494089"/>
                <a:gd name="connsiteX139" fmla="*/ 1108542 w 1169541"/>
                <a:gd name="connsiteY139" fmla="*/ 1450594 h 1494089"/>
                <a:gd name="connsiteX140" fmla="*/ 1108542 w 1169541"/>
                <a:gd name="connsiteY140" fmla="*/ 1450015 h 1494089"/>
                <a:gd name="connsiteX141" fmla="*/ 1101406 w 1169541"/>
                <a:gd name="connsiteY141" fmla="*/ 1454071 h 1494089"/>
                <a:gd name="connsiteX142" fmla="*/ 1095196 w 1169541"/>
                <a:gd name="connsiteY142" fmla="*/ 1449776 h 1494089"/>
                <a:gd name="connsiteX143" fmla="*/ 1092650 w 1169541"/>
                <a:gd name="connsiteY143" fmla="*/ 1442530 h 1494089"/>
                <a:gd name="connsiteX144" fmla="*/ 1092206 w 1169541"/>
                <a:gd name="connsiteY144" fmla="*/ 1443014 h 1494089"/>
                <a:gd name="connsiteX145" fmla="*/ 1077231 w 1169541"/>
                <a:gd name="connsiteY145" fmla="*/ 1436072 h 1494089"/>
                <a:gd name="connsiteX146" fmla="*/ 1074927 w 1169541"/>
                <a:gd name="connsiteY146" fmla="*/ 1431445 h 1494089"/>
                <a:gd name="connsiteX147" fmla="*/ 1076655 w 1169541"/>
                <a:gd name="connsiteY147" fmla="*/ 1429131 h 1494089"/>
                <a:gd name="connsiteX148" fmla="*/ 1078159 w 1169541"/>
                <a:gd name="connsiteY148" fmla="*/ 1427258 h 1494089"/>
                <a:gd name="connsiteX149" fmla="*/ 1076655 w 1169541"/>
                <a:gd name="connsiteY149" fmla="*/ 1428552 h 1494089"/>
                <a:gd name="connsiteX150" fmla="*/ 1062832 w 1169541"/>
                <a:gd name="connsiteY150" fmla="*/ 1435494 h 1494089"/>
                <a:gd name="connsiteX151" fmla="*/ 1062256 w 1169541"/>
                <a:gd name="connsiteY151" fmla="*/ 1435494 h 1494089"/>
                <a:gd name="connsiteX152" fmla="*/ 1018482 w 1169541"/>
                <a:gd name="connsiteY152" fmla="*/ 1451113 h 1494089"/>
                <a:gd name="connsiteX153" fmla="*/ 1004659 w 1169541"/>
                <a:gd name="connsiteY153" fmla="*/ 1458633 h 1494089"/>
                <a:gd name="connsiteX154" fmla="*/ 996020 w 1169541"/>
                <a:gd name="connsiteY154" fmla="*/ 1463839 h 1494089"/>
                <a:gd name="connsiteX155" fmla="*/ 987956 w 1169541"/>
                <a:gd name="connsiteY155" fmla="*/ 1460368 h 1494089"/>
                <a:gd name="connsiteX156" fmla="*/ 982196 w 1169541"/>
                <a:gd name="connsiteY156" fmla="*/ 1450534 h 1494089"/>
                <a:gd name="connsiteX157" fmla="*/ 981620 w 1169541"/>
                <a:gd name="connsiteY157" fmla="*/ 1449377 h 1494089"/>
                <a:gd name="connsiteX158" fmla="*/ 978741 w 1169541"/>
                <a:gd name="connsiteY158" fmla="*/ 1446485 h 1494089"/>
                <a:gd name="connsiteX159" fmla="*/ 979317 w 1169541"/>
                <a:gd name="connsiteY159" fmla="*/ 1444171 h 1494089"/>
                <a:gd name="connsiteX160" fmla="*/ 973557 w 1169541"/>
                <a:gd name="connsiteY160" fmla="*/ 1444171 h 1494089"/>
                <a:gd name="connsiteX161" fmla="*/ 958582 w 1169541"/>
                <a:gd name="connsiteY161" fmla="*/ 1456897 h 1494089"/>
                <a:gd name="connsiteX162" fmla="*/ 944759 w 1169541"/>
                <a:gd name="connsiteY162" fmla="*/ 1473673 h 1494089"/>
                <a:gd name="connsiteX163" fmla="*/ 944341 w 1169541"/>
                <a:gd name="connsiteY163" fmla="*/ 1472205 h 1494089"/>
                <a:gd name="connsiteX164" fmla="*/ 940158 w 1169541"/>
                <a:gd name="connsiteY164" fmla="*/ 1474707 h 1494089"/>
                <a:gd name="connsiteX165" fmla="*/ 936437 w 1169541"/>
                <a:gd name="connsiteY165" fmla="*/ 1474863 h 1494089"/>
                <a:gd name="connsiteX166" fmla="*/ 931340 w 1169541"/>
                <a:gd name="connsiteY166" fmla="*/ 1479174 h 1494089"/>
                <a:gd name="connsiteX167" fmla="*/ 922809 w 1169541"/>
                <a:gd name="connsiteY167" fmla="*/ 1481301 h 1494089"/>
                <a:gd name="connsiteX168" fmla="*/ 915416 w 1169541"/>
                <a:gd name="connsiteY168" fmla="*/ 1480693 h 1494089"/>
                <a:gd name="connsiteX169" fmla="*/ 871624 w 1169541"/>
                <a:gd name="connsiteY169" fmla="*/ 1480086 h 1494089"/>
                <a:gd name="connsiteX170" fmla="*/ 857916 w 1169541"/>
                <a:gd name="connsiteY170" fmla="*/ 1480086 h 1494089"/>
                <a:gd name="connsiteX171" fmla="*/ 857781 w 1169541"/>
                <a:gd name="connsiteY171" fmla="*/ 1480202 h 1494089"/>
                <a:gd name="connsiteX172" fmla="*/ 849709 w 1169541"/>
                <a:gd name="connsiteY172" fmla="*/ 1487725 h 1494089"/>
                <a:gd name="connsiteX173" fmla="*/ 806467 w 1169541"/>
                <a:gd name="connsiteY173" fmla="*/ 1494089 h 1494089"/>
                <a:gd name="connsiteX174" fmla="*/ 777063 w 1169541"/>
                <a:gd name="connsiteY174" fmla="*/ 1487725 h 1494089"/>
                <a:gd name="connsiteX175" fmla="*/ 747082 w 1169541"/>
                <a:gd name="connsiteY175" fmla="*/ 1480202 h 1494089"/>
                <a:gd name="connsiteX176" fmla="*/ 710182 w 1169541"/>
                <a:gd name="connsiteY176" fmla="*/ 1472681 h 1494089"/>
                <a:gd name="connsiteX177" fmla="*/ 629465 w 1169541"/>
                <a:gd name="connsiteY177" fmla="*/ 1457637 h 1494089"/>
                <a:gd name="connsiteX178" fmla="*/ 627159 w 1169541"/>
                <a:gd name="connsiteY178" fmla="*/ 1451851 h 1494089"/>
                <a:gd name="connsiteX179" fmla="*/ 634077 w 1169541"/>
                <a:gd name="connsiteY179" fmla="*/ 1450115 h 1494089"/>
                <a:gd name="connsiteX180" fmla="*/ 645609 w 1169541"/>
                <a:gd name="connsiteY180" fmla="*/ 1442593 h 1494089"/>
                <a:gd name="connsiteX181" fmla="*/ 636384 w 1169541"/>
                <a:gd name="connsiteY181" fmla="*/ 1433914 h 1494089"/>
                <a:gd name="connsiteX182" fmla="*/ 619663 w 1169541"/>
                <a:gd name="connsiteY182" fmla="*/ 1420027 h 1494089"/>
                <a:gd name="connsiteX183" fmla="*/ 619663 w 1169541"/>
                <a:gd name="connsiteY183" fmla="*/ 1410190 h 1494089"/>
                <a:gd name="connsiteX184" fmla="*/ 632348 w 1169541"/>
                <a:gd name="connsiteY184" fmla="*/ 1412505 h 1494089"/>
                <a:gd name="connsiteX185" fmla="*/ 635807 w 1169541"/>
                <a:gd name="connsiteY185" fmla="*/ 1413662 h 1494089"/>
                <a:gd name="connsiteX186" fmla="*/ 645609 w 1169541"/>
                <a:gd name="connsiteY186" fmla="*/ 1410769 h 1494089"/>
                <a:gd name="connsiteX187" fmla="*/ 647915 w 1169541"/>
                <a:gd name="connsiteY187" fmla="*/ 1410769 h 1494089"/>
                <a:gd name="connsiteX188" fmla="*/ 646762 w 1169541"/>
                <a:gd name="connsiteY188" fmla="*/ 1409034 h 1494089"/>
                <a:gd name="connsiteX189" fmla="*/ 643302 w 1169541"/>
                <a:gd name="connsiteY189" fmla="*/ 1399197 h 1494089"/>
                <a:gd name="connsiteX190" fmla="*/ 635807 w 1169541"/>
                <a:gd name="connsiteY190" fmla="*/ 1399197 h 1494089"/>
                <a:gd name="connsiteX191" fmla="*/ 628312 w 1169541"/>
                <a:gd name="connsiteY191" fmla="*/ 1391675 h 1494089"/>
                <a:gd name="connsiteX192" fmla="*/ 621393 w 1169541"/>
                <a:gd name="connsiteY192" fmla="*/ 1384153 h 1494089"/>
                <a:gd name="connsiteX193" fmla="*/ 623384 w 1169541"/>
                <a:gd name="connsiteY193" fmla="*/ 1373639 h 1494089"/>
                <a:gd name="connsiteX194" fmla="*/ 621158 w 1169541"/>
                <a:gd name="connsiteY194" fmla="*/ 1381960 h 1494089"/>
                <a:gd name="connsiteX195" fmla="*/ 607279 w 1169541"/>
                <a:gd name="connsiteY195" fmla="*/ 1381384 h 1494089"/>
                <a:gd name="connsiteX196" fmla="*/ 607279 w 1169541"/>
                <a:gd name="connsiteY196" fmla="*/ 1374465 h 1494089"/>
                <a:gd name="connsiteX197" fmla="*/ 589352 w 1169541"/>
                <a:gd name="connsiteY197" fmla="*/ 1361780 h 1494089"/>
                <a:gd name="connsiteX198" fmla="*/ 577208 w 1169541"/>
                <a:gd name="connsiteY198" fmla="*/ 1357167 h 1494089"/>
                <a:gd name="connsiteX199" fmla="*/ 562173 w 1169541"/>
                <a:gd name="connsiteY199" fmla="*/ 1346789 h 1494089"/>
                <a:gd name="connsiteX200" fmla="*/ 546558 w 1169541"/>
                <a:gd name="connsiteY200" fmla="*/ 1352555 h 1494089"/>
                <a:gd name="connsiteX201" fmla="*/ 531523 w 1169541"/>
                <a:gd name="connsiteY201" fmla="*/ 1345059 h 1494089"/>
                <a:gd name="connsiteX202" fmla="*/ 480055 w 1169541"/>
                <a:gd name="connsiteY202" fmla="*/ 1330644 h 1494089"/>
                <a:gd name="connsiteX203" fmla="*/ 472537 w 1169541"/>
                <a:gd name="connsiteY203" fmla="*/ 1323149 h 1494089"/>
                <a:gd name="connsiteX204" fmla="*/ 435526 w 1169541"/>
                <a:gd name="connsiteY204" fmla="*/ 1293166 h 1494089"/>
                <a:gd name="connsiteX205" fmla="*/ 435526 w 1169541"/>
                <a:gd name="connsiteY205" fmla="*/ 1278752 h 1494089"/>
                <a:gd name="connsiteX206" fmla="*/ 456923 w 1169541"/>
                <a:gd name="connsiteY206" fmla="*/ 1284517 h 1494089"/>
                <a:gd name="connsiteX207" fmla="*/ 484681 w 1169541"/>
                <a:gd name="connsiteY207" fmla="*/ 1282211 h 1494089"/>
                <a:gd name="connsiteX208" fmla="*/ 518222 w 1169541"/>
                <a:gd name="connsiteY208" fmla="*/ 1268373 h 1494089"/>
                <a:gd name="connsiteX209" fmla="*/ 478898 w 1169541"/>
                <a:gd name="connsiteY209" fmla="*/ 1268950 h 1494089"/>
                <a:gd name="connsiteX210" fmla="*/ 480633 w 1169541"/>
                <a:gd name="connsiteY210" fmla="*/ 1248193 h 1494089"/>
                <a:gd name="connsiteX211" fmla="*/ 489307 w 1169541"/>
                <a:gd name="connsiteY211" fmla="*/ 1234931 h 1494089"/>
                <a:gd name="connsiteX212" fmla="*/ 524005 w 1169541"/>
                <a:gd name="connsiteY212" fmla="*/ 1234355 h 1494089"/>
                <a:gd name="connsiteX213" fmla="*/ 611906 w 1169541"/>
                <a:gd name="connsiteY213" fmla="*/ 1308734 h 1494089"/>
                <a:gd name="connsiteX214" fmla="*/ 683470 w 1169541"/>
                <a:gd name="connsiteY214" fmla="*/ 1245328 h 1494089"/>
                <a:gd name="connsiteX215" fmla="*/ 716300 w 1169541"/>
                <a:gd name="connsiteY215" fmla="*/ 1249244 h 1494089"/>
                <a:gd name="connsiteX216" fmla="*/ 719408 w 1169541"/>
                <a:gd name="connsiteY216" fmla="*/ 1245865 h 1494089"/>
                <a:gd name="connsiteX217" fmla="*/ 742470 w 1169541"/>
                <a:gd name="connsiteY217" fmla="*/ 1258594 h 1494089"/>
                <a:gd name="connsiteX218" fmla="*/ 740740 w 1169541"/>
                <a:gd name="connsiteY218" fmla="*/ 1266116 h 1494089"/>
                <a:gd name="connsiteX219" fmla="*/ 747082 w 1169541"/>
                <a:gd name="connsiteY219" fmla="*/ 1264959 h 1494089"/>
                <a:gd name="connsiteX220" fmla="*/ 817421 w 1169541"/>
                <a:gd name="connsiteY220" fmla="*/ 1234292 h 1494089"/>
                <a:gd name="connsiteX221" fmla="*/ 847979 w 1169541"/>
                <a:gd name="connsiteY221" fmla="*/ 1249915 h 1494089"/>
                <a:gd name="connsiteX222" fmla="*/ 869951 w 1169541"/>
                <a:gd name="connsiteY222" fmla="*/ 1225424 h 1494089"/>
                <a:gd name="connsiteX223" fmla="*/ 98795 w 1169541"/>
                <a:gd name="connsiteY223" fmla="*/ 522389 h 1494089"/>
                <a:gd name="connsiteX224" fmla="*/ 104550 w 1169541"/>
                <a:gd name="connsiteY224" fmla="*/ 523100 h 1494089"/>
                <a:gd name="connsiteX225" fmla="*/ 104550 w 1169541"/>
                <a:gd name="connsiteY225" fmla="*/ 544737 h 1494089"/>
                <a:gd name="connsiteX226" fmla="*/ 89887 w 1169541"/>
                <a:gd name="connsiteY226" fmla="*/ 544737 h 1494089"/>
                <a:gd name="connsiteX227" fmla="*/ 89887 w 1169541"/>
                <a:gd name="connsiteY227" fmla="*/ 537525 h 1494089"/>
                <a:gd name="connsiteX228" fmla="*/ 89887 w 1169541"/>
                <a:gd name="connsiteY228" fmla="*/ 532531 h 1494089"/>
                <a:gd name="connsiteX229" fmla="*/ 98795 w 1169541"/>
                <a:gd name="connsiteY229" fmla="*/ 522389 h 1494089"/>
                <a:gd name="connsiteX230" fmla="*/ 80887 w 1169541"/>
                <a:gd name="connsiteY230" fmla="*/ 522323 h 1494089"/>
                <a:gd name="connsiteX231" fmla="*/ 88030 w 1169541"/>
                <a:gd name="connsiteY231" fmla="*/ 522323 h 1494089"/>
                <a:gd name="connsiteX232" fmla="*/ 88030 w 1169541"/>
                <a:gd name="connsiteY232" fmla="*/ 537069 h 1494089"/>
                <a:gd name="connsiteX233" fmla="*/ 80887 w 1169541"/>
                <a:gd name="connsiteY233" fmla="*/ 522323 h 1494089"/>
                <a:gd name="connsiteX234" fmla="*/ 183674 w 1169541"/>
                <a:gd name="connsiteY234" fmla="*/ 494249 h 1494089"/>
                <a:gd name="connsiteX235" fmla="*/ 191135 w 1169541"/>
                <a:gd name="connsiteY235" fmla="*/ 494249 h 1494089"/>
                <a:gd name="connsiteX236" fmla="*/ 194004 w 1169541"/>
                <a:gd name="connsiteY236" fmla="*/ 509680 h 1494089"/>
                <a:gd name="connsiteX237" fmla="*/ 191135 w 1169541"/>
                <a:gd name="connsiteY237" fmla="*/ 532233 h 1494089"/>
                <a:gd name="connsiteX238" fmla="*/ 173345 w 1169541"/>
                <a:gd name="connsiteY238" fmla="*/ 534607 h 1494089"/>
                <a:gd name="connsiteX239" fmla="*/ 110218 w 1169541"/>
                <a:gd name="connsiteY239" fmla="*/ 524518 h 1494089"/>
                <a:gd name="connsiteX240" fmla="*/ 117679 w 1169541"/>
                <a:gd name="connsiteY240" fmla="*/ 524518 h 1494089"/>
                <a:gd name="connsiteX241" fmla="*/ 118252 w 1169541"/>
                <a:gd name="connsiteY241" fmla="*/ 523737 h 1494089"/>
                <a:gd name="connsiteX242" fmla="*/ 115583 w 1169541"/>
                <a:gd name="connsiteY242" fmla="*/ 514441 h 1494089"/>
                <a:gd name="connsiteX243" fmla="*/ 122925 w 1169541"/>
                <a:gd name="connsiteY243" fmla="*/ 506860 h 1494089"/>
                <a:gd name="connsiteX244" fmla="*/ 132525 w 1169541"/>
                <a:gd name="connsiteY244" fmla="*/ 516467 h 1494089"/>
                <a:gd name="connsiteX245" fmla="*/ 131953 w 1169541"/>
                <a:gd name="connsiteY245" fmla="*/ 516784 h 1494089"/>
                <a:gd name="connsiteX246" fmla="*/ 132025 w 1169541"/>
                <a:gd name="connsiteY246" fmla="*/ 516802 h 1494089"/>
                <a:gd name="connsiteX247" fmla="*/ 154407 w 1169541"/>
                <a:gd name="connsiteY247" fmla="*/ 509680 h 1494089"/>
                <a:gd name="connsiteX248" fmla="*/ 157417 w 1169541"/>
                <a:gd name="connsiteY248" fmla="*/ 507827 h 1494089"/>
                <a:gd name="connsiteX249" fmla="*/ 161830 w 1169541"/>
                <a:gd name="connsiteY249" fmla="*/ 500410 h 1494089"/>
                <a:gd name="connsiteX250" fmla="*/ 171213 w 1169541"/>
                <a:gd name="connsiteY250" fmla="*/ 494250 h 1494089"/>
                <a:gd name="connsiteX251" fmla="*/ 171214 w 1169541"/>
                <a:gd name="connsiteY251" fmla="*/ 494250 h 1494089"/>
                <a:gd name="connsiteX252" fmla="*/ 176013 w 1169541"/>
                <a:gd name="connsiteY252" fmla="*/ 494250 h 1494089"/>
                <a:gd name="connsiteX253" fmla="*/ 178251 w 1169541"/>
                <a:gd name="connsiteY253" fmla="*/ 494250 h 1494089"/>
                <a:gd name="connsiteX254" fmla="*/ 183354 w 1169541"/>
                <a:gd name="connsiteY254" fmla="*/ 494250 h 1494089"/>
                <a:gd name="connsiteX255" fmla="*/ 182756 w 1169541"/>
                <a:gd name="connsiteY255" fmla="*/ 494829 h 1494089"/>
                <a:gd name="connsiteX256" fmla="*/ 125123 w 1169541"/>
                <a:gd name="connsiteY256" fmla="*/ 448311 h 1494089"/>
                <a:gd name="connsiteX257" fmla="*/ 115392 w 1169541"/>
                <a:gd name="connsiteY257" fmla="*/ 460221 h 1494089"/>
                <a:gd name="connsiteX258" fmla="*/ 141723 w 1169541"/>
                <a:gd name="connsiteY258" fmla="*/ 469862 h 1494089"/>
                <a:gd name="connsiteX259" fmla="*/ 148592 w 1169541"/>
                <a:gd name="connsiteY259" fmla="*/ 479503 h 1494089"/>
                <a:gd name="connsiteX260" fmla="*/ 135426 w 1169541"/>
                <a:gd name="connsiteY260" fmla="*/ 488010 h 1494089"/>
                <a:gd name="connsiteX261" fmla="*/ 122833 w 1169541"/>
                <a:gd name="connsiteY261" fmla="*/ 482906 h 1494089"/>
                <a:gd name="connsiteX262" fmla="*/ 110240 w 1169541"/>
                <a:gd name="connsiteY262" fmla="*/ 477802 h 1494089"/>
                <a:gd name="connsiteX263" fmla="*/ 90779 w 1169541"/>
                <a:gd name="connsiteY263" fmla="*/ 476100 h 1494089"/>
                <a:gd name="connsiteX264" fmla="*/ 88489 w 1169541"/>
                <a:gd name="connsiteY264" fmla="*/ 455684 h 1494089"/>
                <a:gd name="connsiteX265" fmla="*/ 88489 w 1169541"/>
                <a:gd name="connsiteY265" fmla="*/ 448878 h 1494089"/>
                <a:gd name="connsiteX266" fmla="*/ 785787 w 1169541"/>
                <a:gd name="connsiteY266" fmla="*/ 237857 h 1494089"/>
                <a:gd name="connsiteX267" fmla="*/ 791129 w 1169541"/>
                <a:gd name="connsiteY267" fmla="*/ 240136 h 1494089"/>
                <a:gd name="connsiteX268" fmla="*/ 798352 w 1169541"/>
                <a:gd name="connsiteY268" fmla="*/ 257757 h 1494089"/>
                <a:gd name="connsiteX269" fmla="*/ 776081 w 1169541"/>
                <a:gd name="connsiteY269" fmla="*/ 247427 h 1494089"/>
                <a:gd name="connsiteX270" fmla="*/ 780896 w 1169541"/>
                <a:gd name="connsiteY270" fmla="*/ 238312 h 1494089"/>
                <a:gd name="connsiteX271" fmla="*/ 785787 w 1169541"/>
                <a:gd name="connsiteY271" fmla="*/ 237857 h 1494089"/>
                <a:gd name="connsiteX272" fmla="*/ 587549 w 1169541"/>
                <a:gd name="connsiteY272" fmla="*/ 201332 h 1494089"/>
                <a:gd name="connsiteX273" fmla="*/ 629137 w 1169541"/>
                <a:gd name="connsiteY273" fmla="*/ 212767 h 1494089"/>
                <a:gd name="connsiteX274" fmla="*/ 636068 w 1169541"/>
                <a:gd name="connsiteY274" fmla="*/ 232208 h 1494089"/>
                <a:gd name="connsiteX275" fmla="*/ 649827 w 1169541"/>
                <a:gd name="connsiteY275" fmla="*/ 225398 h 1494089"/>
                <a:gd name="connsiteX276" fmla="*/ 656249 w 1169541"/>
                <a:gd name="connsiteY276" fmla="*/ 214815 h 1494089"/>
                <a:gd name="connsiteX277" fmla="*/ 679715 w 1169541"/>
                <a:gd name="connsiteY277" fmla="*/ 214173 h 1494089"/>
                <a:gd name="connsiteX278" fmla="*/ 705788 w 1169541"/>
                <a:gd name="connsiteY278" fmla="*/ 217602 h 1494089"/>
                <a:gd name="connsiteX279" fmla="*/ 723170 w 1169541"/>
                <a:gd name="connsiteY279" fmla="*/ 219318 h 1494089"/>
                <a:gd name="connsiteX280" fmla="*/ 760251 w 1169541"/>
                <a:gd name="connsiteY280" fmla="*/ 219889 h 1494089"/>
                <a:gd name="connsiteX281" fmla="*/ 722011 w 1169541"/>
                <a:gd name="connsiteY281" fmla="*/ 269052 h 1494089"/>
                <a:gd name="connsiteX282" fmla="*/ 654449 w 1169541"/>
                <a:gd name="connsiteY282" fmla="*/ 237711 h 1494089"/>
                <a:gd name="connsiteX283" fmla="*/ 654134 w 1169541"/>
                <a:gd name="connsiteY283" fmla="*/ 237076 h 1494089"/>
                <a:gd name="connsiteX284" fmla="*/ 653252 w 1169541"/>
                <a:gd name="connsiteY284" fmla="*/ 253364 h 1494089"/>
                <a:gd name="connsiteX285" fmla="*/ 632025 w 1169541"/>
                <a:gd name="connsiteY285" fmla="*/ 265371 h 1494089"/>
                <a:gd name="connsiteX286" fmla="*/ 575419 w 1169541"/>
                <a:gd name="connsiteY286" fmla="*/ 267086 h 1494089"/>
                <a:gd name="connsiteX287" fmla="*/ 565022 w 1169541"/>
                <a:gd name="connsiteY287" fmla="*/ 267086 h 1494089"/>
                <a:gd name="connsiteX288" fmla="*/ 568488 w 1169541"/>
                <a:gd name="connsiteY288" fmla="*/ 271661 h 1494089"/>
                <a:gd name="connsiteX289" fmla="*/ 576575 w 1169541"/>
                <a:gd name="connsiteY289" fmla="*/ 296246 h 1494089"/>
                <a:gd name="connsiteX290" fmla="*/ 550005 w 1169541"/>
                <a:gd name="connsiteY290" fmla="*/ 301393 h 1494089"/>
                <a:gd name="connsiteX291" fmla="*/ 503219 w 1169541"/>
                <a:gd name="connsiteY291" fmla="*/ 283668 h 1494089"/>
                <a:gd name="connsiteX292" fmla="*/ 497442 w 1169541"/>
                <a:gd name="connsiteY292" fmla="*/ 246502 h 1494089"/>
                <a:gd name="connsiteX293" fmla="*/ 502063 w 1169541"/>
                <a:gd name="connsiteY293" fmla="*/ 234495 h 1494089"/>
                <a:gd name="connsiteX294" fmla="*/ 512460 w 1169541"/>
                <a:gd name="connsiteY294" fmla="*/ 235638 h 1494089"/>
                <a:gd name="connsiteX295" fmla="*/ 524590 w 1169541"/>
                <a:gd name="connsiteY295" fmla="*/ 248218 h 1494089"/>
                <a:gd name="connsiteX296" fmla="*/ 538452 w 1169541"/>
                <a:gd name="connsiteY296" fmla="*/ 247074 h 1494089"/>
                <a:gd name="connsiteX297" fmla="*/ 541918 w 1169541"/>
                <a:gd name="connsiteY297" fmla="*/ 237926 h 1494089"/>
                <a:gd name="connsiteX298" fmla="*/ 533254 w 1169541"/>
                <a:gd name="connsiteY298" fmla="*/ 215055 h 1494089"/>
                <a:gd name="connsiteX299" fmla="*/ 577730 w 1169541"/>
                <a:gd name="connsiteY299" fmla="*/ 203620 h 1494089"/>
                <a:gd name="connsiteX300" fmla="*/ 587549 w 1169541"/>
                <a:gd name="connsiteY300" fmla="*/ 201332 h 1494089"/>
                <a:gd name="connsiteX301" fmla="*/ 924268 w 1169541"/>
                <a:gd name="connsiteY301" fmla="*/ 14216 h 1494089"/>
                <a:gd name="connsiteX302" fmla="*/ 953693 w 1169541"/>
                <a:gd name="connsiteY302" fmla="*/ 17106 h 1494089"/>
                <a:gd name="connsiteX303" fmla="*/ 973311 w 1169541"/>
                <a:gd name="connsiteY303" fmla="*/ 18839 h 1494089"/>
                <a:gd name="connsiteX304" fmla="*/ 983120 w 1169541"/>
                <a:gd name="connsiteY304" fmla="*/ 25195 h 1494089"/>
                <a:gd name="connsiteX305" fmla="*/ 989355 w 1169541"/>
                <a:gd name="connsiteY305" fmla="*/ 29011 h 1494089"/>
                <a:gd name="connsiteX306" fmla="*/ 990997 w 1169541"/>
                <a:gd name="connsiteY306" fmla="*/ 27800 h 1494089"/>
                <a:gd name="connsiteX307" fmla="*/ 1023947 w 1169541"/>
                <a:gd name="connsiteY307" fmla="*/ 27218 h 1494089"/>
                <a:gd name="connsiteX308" fmla="*/ 1034741 w 1169541"/>
                <a:gd name="connsiteY308" fmla="*/ 37685 h 1494089"/>
                <a:gd name="connsiteX309" fmla="*/ 1011449 w 1169541"/>
                <a:gd name="connsiteY309" fmla="*/ 52222 h 1494089"/>
                <a:gd name="connsiteX310" fmla="*/ 1002795 w 1169541"/>
                <a:gd name="connsiteY310" fmla="*/ 45253 h 1494089"/>
                <a:gd name="connsiteX311" fmla="*/ 1003386 w 1169541"/>
                <a:gd name="connsiteY311" fmla="*/ 54159 h 1494089"/>
                <a:gd name="connsiteX312" fmla="*/ 990043 w 1169541"/>
                <a:gd name="connsiteY312" fmla="*/ 68532 h 1494089"/>
                <a:gd name="connsiteX313" fmla="*/ 950809 w 1169541"/>
                <a:gd name="connsiteY313" fmla="*/ 68532 h 1494089"/>
                <a:gd name="connsiteX314" fmla="*/ 920229 w 1169541"/>
                <a:gd name="connsiteY314" fmla="*/ 58709 h 1494089"/>
                <a:gd name="connsiteX315" fmla="*/ 908112 w 1169541"/>
                <a:gd name="connsiteY315" fmla="*/ 48886 h 1494089"/>
                <a:gd name="connsiteX316" fmla="*/ 904073 w 1169541"/>
                <a:gd name="connsiteY316" fmla="*/ 40218 h 1494089"/>
                <a:gd name="connsiteX317" fmla="*/ 900611 w 1169541"/>
                <a:gd name="connsiteY317" fmla="*/ 30395 h 1494089"/>
                <a:gd name="connsiteX318" fmla="*/ 905227 w 1169541"/>
                <a:gd name="connsiteY318" fmla="*/ 20572 h 1494089"/>
                <a:gd name="connsiteX319" fmla="*/ 924268 w 1169541"/>
                <a:gd name="connsiteY319" fmla="*/ 14216 h 1494089"/>
                <a:gd name="connsiteX320" fmla="*/ 1126730 w 1169541"/>
                <a:gd name="connsiteY320" fmla="*/ 0 h 1494089"/>
                <a:gd name="connsiteX321" fmla="*/ 1137071 w 1169541"/>
                <a:gd name="connsiteY321" fmla="*/ 2569 h 1494089"/>
                <a:gd name="connsiteX322" fmla="*/ 1149623 w 1169541"/>
                <a:gd name="connsiteY322" fmla="*/ 4282 h 1494089"/>
                <a:gd name="connsiteX323" fmla="*/ 1153616 w 1169541"/>
                <a:gd name="connsiteY323" fmla="*/ 11703 h 1494089"/>
                <a:gd name="connsiteX324" fmla="*/ 1101697 w 1169541"/>
                <a:gd name="connsiteY324" fmla="*/ 12274 h 1494089"/>
                <a:gd name="connsiteX325" fmla="*/ 1101127 w 1169541"/>
                <a:gd name="connsiteY325" fmla="*/ 10561 h 1494089"/>
                <a:gd name="connsiteX326" fmla="*/ 1103409 w 1169541"/>
                <a:gd name="connsiteY326" fmla="*/ 4282 h 1494089"/>
                <a:gd name="connsiteX327" fmla="*/ 1115961 w 1169541"/>
                <a:gd name="connsiteY327" fmla="*/ 2569 h 1494089"/>
                <a:gd name="connsiteX328" fmla="*/ 1126730 w 1169541"/>
                <a:gd name="connsiteY328" fmla="*/ 0 h 149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</a:cxnLst>
              <a:rect l="l" t="t" r="r" b="b"/>
              <a:pathLst>
                <a:path w="1169541" h="1494089">
                  <a:moveTo>
                    <a:pt x="124398" y="1455171"/>
                  </a:moveTo>
                  <a:cubicBezTo>
                    <a:pt x="126071" y="1455171"/>
                    <a:pt x="127884" y="1455616"/>
                    <a:pt x="129558" y="1455616"/>
                  </a:cubicBezTo>
                  <a:cubicBezTo>
                    <a:pt x="130674" y="1455616"/>
                    <a:pt x="132348" y="1456210"/>
                    <a:pt x="132906" y="1456210"/>
                  </a:cubicBezTo>
                  <a:cubicBezTo>
                    <a:pt x="135696" y="1458584"/>
                    <a:pt x="137927" y="1461551"/>
                    <a:pt x="140158" y="1463925"/>
                  </a:cubicBezTo>
                  <a:cubicBezTo>
                    <a:pt x="140158" y="1468673"/>
                    <a:pt x="140158" y="1474015"/>
                    <a:pt x="140158" y="1478763"/>
                  </a:cubicBezTo>
                  <a:cubicBezTo>
                    <a:pt x="132348" y="1478169"/>
                    <a:pt x="127327" y="1472235"/>
                    <a:pt x="122863" y="1466893"/>
                  </a:cubicBezTo>
                  <a:cubicBezTo>
                    <a:pt x="120074" y="1463925"/>
                    <a:pt x="117842" y="1461551"/>
                    <a:pt x="120074" y="1457397"/>
                  </a:cubicBezTo>
                  <a:cubicBezTo>
                    <a:pt x="121190" y="1455616"/>
                    <a:pt x="122724" y="1455171"/>
                    <a:pt x="124398" y="1455171"/>
                  </a:cubicBezTo>
                  <a:close/>
                  <a:moveTo>
                    <a:pt x="1094703" y="1449436"/>
                  </a:moveTo>
                  <a:lnTo>
                    <a:pt x="1095196" y="1449777"/>
                  </a:lnTo>
                  <a:lnTo>
                    <a:pt x="1095280" y="1450016"/>
                  </a:lnTo>
                  <a:close/>
                  <a:moveTo>
                    <a:pt x="35101" y="1419124"/>
                  </a:moveTo>
                  <a:cubicBezTo>
                    <a:pt x="39731" y="1423115"/>
                    <a:pt x="46676" y="1421404"/>
                    <a:pt x="50727" y="1426536"/>
                  </a:cubicBezTo>
                  <a:lnTo>
                    <a:pt x="50149" y="1426536"/>
                  </a:lnTo>
                  <a:cubicBezTo>
                    <a:pt x="55357" y="1429957"/>
                    <a:pt x="54200" y="1436798"/>
                    <a:pt x="58251" y="1441359"/>
                  </a:cubicBezTo>
                  <a:cubicBezTo>
                    <a:pt x="66932" y="1446491"/>
                    <a:pt x="75613" y="1456183"/>
                    <a:pt x="64038" y="1463595"/>
                  </a:cubicBezTo>
                  <a:cubicBezTo>
                    <a:pt x="50149" y="1472146"/>
                    <a:pt x="43782" y="1457323"/>
                    <a:pt x="36259" y="1447631"/>
                  </a:cubicBezTo>
                  <a:lnTo>
                    <a:pt x="36259" y="1448201"/>
                  </a:lnTo>
                  <a:cubicBezTo>
                    <a:pt x="32787" y="1438509"/>
                    <a:pt x="17739" y="1431667"/>
                    <a:pt x="31050" y="1419694"/>
                  </a:cubicBezTo>
                  <a:cubicBezTo>
                    <a:pt x="32207" y="1420264"/>
                    <a:pt x="33944" y="1420264"/>
                    <a:pt x="35101" y="1419124"/>
                  </a:cubicBezTo>
                  <a:close/>
                  <a:moveTo>
                    <a:pt x="295529" y="1412399"/>
                  </a:moveTo>
                  <a:cubicBezTo>
                    <a:pt x="297975" y="1412470"/>
                    <a:pt x="300347" y="1413765"/>
                    <a:pt x="302423" y="1416643"/>
                  </a:cubicBezTo>
                  <a:lnTo>
                    <a:pt x="302423" y="1415491"/>
                  </a:lnTo>
                  <a:cubicBezTo>
                    <a:pt x="310132" y="1425275"/>
                    <a:pt x="307166" y="1435058"/>
                    <a:pt x="304201" y="1444841"/>
                  </a:cubicBezTo>
                  <a:lnTo>
                    <a:pt x="303015" y="1445417"/>
                  </a:lnTo>
                  <a:cubicBezTo>
                    <a:pt x="301236" y="1447143"/>
                    <a:pt x="300643" y="1448869"/>
                    <a:pt x="301236" y="1450596"/>
                  </a:cubicBezTo>
                  <a:cubicBezTo>
                    <a:pt x="301236" y="1452322"/>
                    <a:pt x="301829" y="1452897"/>
                    <a:pt x="302423" y="1452897"/>
                  </a:cubicBezTo>
                  <a:cubicBezTo>
                    <a:pt x="304201" y="1454049"/>
                    <a:pt x="305388" y="1455775"/>
                    <a:pt x="304201" y="1456926"/>
                  </a:cubicBezTo>
                  <a:lnTo>
                    <a:pt x="302422" y="1458653"/>
                  </a:lnTo>
                  <a:lnTo>
                    <a:pt x="292480" y="1462564"/>
                  </a:lnTo>
                  <a:cubicBezTo>
                    <a:pt x="283112" y="1465234"/>
                    <a:pt x="276330" y="1462969"/>
                    <a:pt x="279888" y="1444841"/>
                  </a:cubicBezTo>
                  <a:cubicBezTo>
                    <a:pt x="281074" y="1443690"/>
                    <a:pt x="281667" y="1441388"/>
                    <a:pt x="281074" y="1439662"/>
                  </a:cubicBezTo>
                  <a:cubicBezTo>
                    <a:pt x="285818" y="1432756"/>
                    <a:pt x="281667" y="1422973"/>
                    <a:pt x="288190" y="1415491"/>
                  </a:cubicBezTo>
                  <a:cubicBezTo>
                    <a:pt x="290562" y="1413478"/>
                    <a:pt x="293082" y="1412326"/>
                    <a:pt x="295529" y="1412399"/>
                  </a:cubicBezTo>
                  <a:close/>
                  <a:moveTo>
                    <a:pt x="162030" y="1393269"/>
                  </a:moveTo>
                  <a:lnTo>
                    <a:pt x="162591" y="1394420"/>
                  </a:lnTo>
                  <a:cubicBezTo>
                    <a:pt x="163712" y="1394420"/>
                    <a:pt x="164833" y="1394420"/>
                    <a:pt x="165954" y="1393269"/>
                  </a:cubicBezTo>
                  <a:cubicBezTo>
                    <a:pt x="169318" y="1394420"/>
                    <a:pt x="172121" y="1397297"/>
                    <a:pt x="174924" y="1399599"/>
                  </a:cubicBezTo>
                  <a:lnTo>
                    <a:pt x="174924" y="1400175"/>
                  </a:lnTo>
                  <a:cubicBezTo>
                    <a:pt x="179409" y="1404779"/>
                    <a:pt x="178849" y="1411684"/>
                    <a:pt x="181652" y="1416864"/>
                  </a:cubicBezTo>
                  <a:lnTo>
                    <a:pt x="181652" y="1419166"/>
                  </a:lnTo>
                  <a:cubicBezTo>
                    <a:pt x="176606" y="1429524"/>
                    <a:pt x="182212" y="1444486"/>
                    <a:pt x="167636" y="1451392"/>
                  </a:cubicBezTo>
                  <a:cubicBezTo>
                    <a:pt x="144651" y="1441034"/>
                    <a:pt x="164833" y="1418590"/>
                    <a:pt x="154742" y="1404203"/>
                  </a:cubicBezTo>
                  <a:lnTo>
                    <a:pt x="154742" y="1403052"/>
                  </a:lnTo>
                  <a:cubicBezTo>
                    <a:pt x="155303" y="1398448"/>
                    <a:pt x="158106" y="1394995"/>
                    <a:pt x="162030" y="1393269"/>
                  </a:cubicBezTo>
                  <a:close/>
                  <a:moveTo>
                    <a:pt x="530761" y="1386017"/>
                  </a:moveTo>
                  <a:lnTo>
                    <a:pt x="531347" y="1386592"/>
                  </a:lnTo>
                  <a:lnTo>
                    <a:pt x="530774" y="1386350"/>
                  </a:lnTo>
                  <a:close/>
                  <a:moveTo>
                    <a:pt x="520130" y="1381844"/>
                  </a:moveTo>
                  <a:lnTo>
                    <a:pt x="530774" y="1386350"/>
                  </a:lnTo>
                  <a:lnTo>
                    <a:pt x="531934" y="1415366"/>
                  </a:lnTo>
                  <a:cubicBezTo>
                    <a:pt x="529587" y="1417093"/>
                    <a:pt x="529001" y="1418819"/>
                    <a:pt x="529587" y="1420545"/>
                  </a:cubicBezTo>
                  <a:cubicBezTo>
                    <a:pt x="530761" y="1422272"/>
                    <a:pt x="530761" y="1422848"/>
                    <a:pt x="531934" y="1422848"/>
                  </a:cubicBezTo>
                  <a:cubicBezTo>
                    <a:pt x="533107" y="1424574"/>
                    <a:pt x="533693" y="1426300"/>
                    <a:pt x="532520" y="1427451"/>
                  </a:cubicBezTo>
                  <a:lnTo>
                    <a:pt x="531114" y="1429291"/>
                  </a:lnTo>
                  <a:lnTo>
                    <a:pt x="531347" y="1429177"/>
                  </a:lnTo>
                  <a:lnTo>
                    <a:pt x="530761" y="1429753"/>
                  </a:lnTo>
                  <a:lnTo>
                    <a:pt x="531113" y="1429292"/>
                  </a:lnTo>
                  <a:lnTo>
                    <a:pt x="520717" y="1434357"/>
                  </a:lnTo>
                  <a:cubicBezTo>
                    <a:pt x="517125" y="1434501"/>
                    <a:pt x="513459" y="1432918"/>
                    <a:pt x="509647" y="1429177"/>
                  </a:cubicBezTo>
                  <a:cubicBezTo>
                    <a:pt x="509647" y="1424574"/>
                    <a:pt x="509060" y="1419970"/>
                    <a:pt x="508473" y="1415366"/>
                  </a:cubicBezTo>
                  <a:cubicBezTo>
                    <a:pt x="510233" y="1413640"/>
                    <a:pt x="510820" y="1411913"/>
                    <a:pt x="509647" y="1409612"/>
                  </a:cubicBezTo>
                  <a:cubicBezTo>
                    <a:pt x="514339" y="1403281"/>
                    <a:pt x="513166" y="1397526"/>
                    <a:pt x="510233" y="1391196"/>
                  </a:cubicBezTo>
                  <a:lnTo>
                    <a:pt x="510233" y="1388319"/>
                  </a:lnTo>
                  <a:cubicBezTo>
                    <a:pt x="513166" y="1383427"/>
                    <a:pt x="516538" y="1381701"/>
                    <a:pt x="520130" y="1381844"/>
                  </a:cubicBezTo>
                  <a:close/>
                  <a:moveTo>
                    <a:pt x="8842" y="1337824"/>
                  </a:moveTo>
                  <a:cubicBezTo>
                    <a:pt x="11040" y="1338356"/>
                    <a:pt x="13787" y="1339419"/>
                    <a:pt x="16535" y="1340482"/>
                  </a:cubicBezTo>
                  <a:cubicBezTo>
                    <a:pt x="17634" y="1341014"/>
                    <a:pt x="18320" y="1341812"/>
                    <a:pt x="18458" y="1342742"/>
                  </a:cubicBezTo>
                  <a:lnTo>
                    <a:pt x="18293" y="1343108"/>
                  </a:lnTo>
                  <a:lnTo>
                    <a:pt x="24824" y="1345799"/>
                  </a:lnTo>
                  <a:cubicBezTo>
                    <a:pt x="31313" y="1350335"/>
                    <a:pt x="37213" y="1354306"/>
                    <a:pt x="39574" y="1361679"/>
                  </a:cubicBezTo>
                  <a:cubicBezTo>
                    <a:pt x="39574" y="1365649"/>
                    <a:pt x="38983" y="1369051"/>
                    <a:pt x="38983" y="1372454"/>
                  </a:cubicBezTo>
                  <a:cubicBezTo>
                    <a:pt x="24824" y="1372454"/>
                    <a:pt x="20693" y="1358276"/>
                    <a:pt x="10074" y="1353171"/>
                  </a:cubicBezTo>
                  <a:cubicBezTo>
                    <a:pt x="8304" y="1351470"/>
                    <a:pt x="7123" y="1349769"/>
                    <a:pt x="7123" y="1348067"/>
                  </a:cubicBezTo>
                  <a:lnTo>
                    <a:pt x="7644" y="1346814"/>
                  </a:lnTo>
                  <a:lnTo>
                    <a:pt x="7193" y="1346863"/>
                  </a:lnTo>
                  <a:lnTo>
                    <a:pt x="4995" y="1349521"/>
                  </a:lnTo>
                  <a:lnTo>
                    <a:pt x="1698" y="1348458"/>
                  </a:lnTo>
                  <a:lnTo>
                    <a:pt x="599" y="1346863"/>
                  </a:lnTo>
                  <a:cubicBezTo>
                    <a:pt x="-500" y="1344204"/>
                    <a:pt x="49" y="1342078"/>
                    <a:pt x="1148" y="1339951"/>
                  </a:cubicBezTo>
                  <a:cubicBezTo>
                    <a:pt x="3347" y="1337824"/>
                    <a:pt x="6094" y="1337292"/>
                    <a:pt x="8842" y="1337824"/>
                  </a:cubicBezTo>
                  <a:close/>
                  <a:moveTo>
                    <a:pt x="320316" y="1301745"/>
                  </a:moveTo>
                  <a:cubicBezTo>
                    <a:pt x="323193" y="1303520"/>
                    <a:pt x="325494" y="1305885"/>
                    <a:pt x="328371" y="1308250"/>
                  </a:cubicBezTo>
                  <a:lnTo>
                    <a:pt x="328947" y="1308841"/>
                  </a:lnTo>
                  <a:cubicBezTo>
                    <a:pt x="330673" y="1311207"/>
                    <a:pt x="332975" y="1313572"/>
                    <a:pt x="335852" y="1314755"/>
                  </a:cubicBezTo>
                  <a:lnTo>
                    <a:pt x="337578" y="1315938"/>
                  </a:lnTo>
                  <a:cubicBezTo>
                    <a:pt x="338729" y="1319486"/>
                    <a:pt x="340455" y="1321851"/>
                    <a:pt x="342757" y="1324216"/>
                  </a:cubicBezTo>
                  <a:cubicBezTo>
                    <a:pt x="342757" y="1326582"/>
                    <a:pt x="342757" y="1329538"/>
                    <a:pt x="342757" y="1331903"/>
                  </a:cubicBezTo>
                  <a:cubicBezTo>
                    <a:pt x="338154" y="1335452"/>
                    <a:pt x="339880" y="1343139"/>
                    <a:pt x="334701" y="1346686"/>
                  </a:cubicBezTo>
                  <a:lnTo>
                    <a:pt x="335277" y="1345504"/>
                  </a:lnTo>
                  <a:cubicBezTo>
                    <a:pt x="319164" y="1349643"/>
                    <a:pt x="326645" y="1334269"/>
                    <a:pt x="321466" y="1329538"/>
                  </a:cubicBezTo>
                  <a:cubicBezTo>
                    <a:pt x="321466" y="1327173"/>
                    <a:pt x="320891" y="1325399"/>
                    <a:pt x="319164" y="1323625"/>
                  </a:cubicBezTo>
                  <a:cubicBezTo>
                    <a:pt x="318014" y="1320668"/>
                    <a:pt x="315137" y="1317712"/>
                    <a:pt x="314561" y="1314163"/>
                  </a:cubicBezTo>
                  <a:cubicBezTo>
                    <a:pt x="314561" y="1312389"/>
                    <a:pt x="313986" y="1310025"/>
                    <a:pt x="312835" y="1308841"/>
                  </a:cubicBezTo>
                  <a:cubicBezTo>
                    <a:pt x="315137" y="1306476"/>
                    <a:pt x="318014" y="1304111"/>
                    <a:pt x="320316" y="1302337"/>
                  </a:cubicBezTo>
                  <a:close/>
                  <a:moveTo>
                    <a:pt x="869951" y="1225424"/>
                  </a:moveTo>
                  <a:cubicBezTo>
                    <a:pt x="873528" y="1225035"/>
                    <a:pt x="878248" y="1227060"/>
                    <a:pt x="884879" y="1233135"/>
                  </a:cubicBezTo>
                  <a:cubicBezTo>
                    <a:pt x="888915" y="1240657"/>
                    <a:pt x="893527" y="1248179"/>
                    <a:pt x="903329" y="1249915"/>
                  </a:cubicBezTo>
                  <a:cubicBezTo>
                    <a:pt x="907941" y="1251072"/>
                    <a:pt x="912554" y="1252230"/>
                    <a:pt x="916589" y="1254544"/>
                  </a:cubicBezTo>
                  <a:cubicBezTo>
                    <a:pt x="918896" y="1256280"/>
                    <a:pt x="921202" y="1258015"/>
                    <a:pt x="922931" y="1260909"/>
                  </a:cubicBezTo>
                  <a:cubicBezTo>
                    <a:pt x="923508" y="1262644"/>
                    <a:pt x="923508" y="1264380"/>
                    <a:pt x="924084" y="1265538"/>
                  </a:cubicBezTo>
                  <a:cubicBezTo>
                    <a:pt x="927544" y="1270167"/>
                    <a:pt x="932157" y="1274217"/>
                    <a:pt x="935615" y="1278846"/>
                  </a:cubicBezTo>
                  <a:cubicBezTo>
                    <a:pt x="933886" y="1284632"/>
                    <a:pt x="930427" y="1283475"/>
                    <a:pt x="927544" y="1281739"/>
                  </a:cubicBezTo>
                  <a:cubicBezTo>
                    <a:pt x="916013" y="1276531"/>
                    <a:pt x="905058" y="1271324"/>
                    <a:pt x="894104" y="1266695"/>
                  </a:cubicBezTo>
                  <a:cubicBezTo>
                    <a:pt x="887762" y="1264380"/>
                    <a:pt x="877960" y="1264380"/>
                    <a:pt x="876807" y="1269010"/>
                  </a:cubicBezTo>
                  <a:cubicBezTo>
                    <a:pt x="872771" y="1288104"/>
                    <a:pt x="856051" y="1281739"/>
                    <a:pt x="845097" y="1286368"/>
                  </a:cubicBezTo>
                  <a:cubicBezTo>
                    <a:pt x="835295" y="1304305"/>
                    <a:pt x="857781" y="1325135"/>
                    <a:pt x="839907" y="1341914"/>
                  </a:cubicBezTo>
                  <a:cubicBezTo>
                    <a:pt x="845097" y="1348858"/>
                    <a:pt x="853745" y="1348279"/>
                    <a:pt x="859510" y="1351751"/>
                  </a:cubicBezTo>
                  <a:cubicBezTo>
                    <a:pt x="865276" y="1355222"/>
                    <a:pt x="867582" y="1351172"/>
                    <a:pt x="868735" y="1345386"/>
                  </a:cubicBezTo>
                  <a:cubicBezTo>
                    <a:pt x="870465" y="1340757"/>
                    <a:pt x="874501" y="1341914"/>
                    <a:pt x="877383" y="1344807"/>
                  </a:cubicBezTo>
                  <a:cubicBezTo>
                    <a:pt x="880267" y="1346543"/>
                    <a:pt x="881996" y="1348858"/>
                    <a:pt x="886032" y="1348279"/>
                  </a:cubicBezTo>
                  <a:cubicBezTo>
                    <a:pt x="899869" y="1345386"/>
                    <a:pt x="899869" y="1345964"/>
                    <a:pt x="901599" y="1358116"/>
                  </a:cubicBezTo>
                  <a:cubicBezTo>
                    <a:pt x="902175" y="1359272"/>
                    <a:pt x="901599" y="1361009"/>
                    <a:pt x="901599" y="1361587"/>
                  </a:cubicBezTo>
                  <a:lnTo>
                    <a:pt x="901368" y="1362248"/>
                  </a:lnTo>
                  <a:lnTo>
                    <a:pt x="901696" y="1361960"/>
                  </a:lnTo>
                  <a:cubicBezTo>
                    <a:pt x="909127" y="1368062"/>
                    <a:pt x="918851" y="1370568"/>
                    <a:pt x="925953" y="1376834"/>
                  </a:cubicBezTo>
                  <a:lnTo>
                    <a:pt x="929533" y="1381446"/>
                  </a:lnTo>
                  <a:lnTo>
                    <a:pt x="935183" y="1376065"/>
                  </a:lnTo>
                  <a:cubicBezTo>
                    <a:pt x="942851" y="1374140"/>
                    <a:pt x="951814" y="1384010"/>
                    <a:pt x="959158" y="1380539"/>
                  </a:cubicBezTo>
                  <a:cubicBezTo>
                    <a:pt x="940727" y="1366656"/>
                    <a:pt x="959158" y="1357979"/>
                    <a:pt x="964342" y="1347566"/>
                  </a:cubicBezTo>
                  <a:cubicBezTo>
                    <a:pt x="964342" y="1346988"/>
                    <a:pt x="965494" y="1346409"/>
                    <a:pt x="967222" y="1345831"/>
                  </a:cubicBezTo>
                  <a:cubicBezTo>
                    <a:pt x="969525" y="1345831"/>
                    <a:pt x="971829" y="1346409"/>
                    <a:pt x="974133" y="1345831"/>
                  </a:cubicBezTo>
                  <a:cubicBezTo>
                    <a:pt x="989684" y="1344095"/>
                    <a:pt x="997748" y="1361449"/>
                    <a:pt x="1013874" y="1359714"/>
                  </a:cubicBezTo>
                  <a:cubicBezTo>
                    <a:pt x="1027122" y="1357400"/>
                    <a:pt x="1040369" y="1361449"/>
                    <a:pt x="1053616" y="1363763"/>
                  </a:cubicBezTo>
                  <a:cubicBezTo>
                    <a:pt x="1056496" y="1363763"/>
                    <a:pt x="1059376" y="1367234"/>
                    <a:pt x="1061680" y="1369548"/>
                  </a:cubicBezTo>
                  <a:lnTo>
                    <a:pt x="1059995" y="1372087"/>
                  </a:lnTo>
                  <a:lnTo>
                    <a:pt x="1063565" y="1370069"/>
                  </a:lnTo>
                  <a:cubicBezTo>
                    <a:pt x="1076251" y="1369490"/>
                    <a:pt x="1088360" y="1368911"/>
                    <a:pt x="1100469" y="1367752"/>
                  </a:cubicBezTo>
                  <a:cubicBezTo>
                    <a:pt x="1113732" y="1367173"/>
                    <a:pt x="1127571" y="1370069"/>
                    <a:pt x="1139680" y="1362539"/>
                  </a:cubicBezTo>
                  <a:cubicBezTo>
                    <a:pt x="1146600" y="1362539"/>
                    <a:pt x="1153519" y="1361959"/>
                    <a:pt x="1160439" y="1361959"/>
                  </a:cubicBezTo>
                  <a:cubicBezTo>
                    <a:pt x="1169089" y="1376442"/>
                    <a:pt x="1171972" y="1394401"/>
                    <a:pt x="1167359" y="1405987"/>
                  </a:cubicBezTo>
                  <a:lnTo>
                    <a:pt x="1167359" y="1405408"/>
                  </a:lnTo>
                  <a:cubicBezTo>
                    <a:pt x="1165629" y="1418153"/>
                    <a:pt x="1152943" y="1415256"/>
                    <a:pt x="1146023" y="1421629"/>
                  </a:cubicBezTo>
                  <a:lnTo>
                    <a:pt x="1145447" y="1421629"/>
                  </a:lnTo>
                  <a:cubicBezTo>
                    <a:pt x="1142563" y="1423946"/>
                    <a:pt x="1140834" y="1426842"/>
                    <a:pt x="1137950" y="1428001"/>
                  </a:cubicBezTo>
                  <a:cubicBezTo>
                    <a:pt x="1135644" y="1430898"/>
                    <a:pt x="1133337" y="1433794"/>
                    <a:pt x="1129877" y="1435532"/>
                  </a:cubicBezTo>
                  <a:lnTo>
                    <a:pt x="1130454" y="1434953"/>
                  </a:lnTo>
                  <a:cubicBezTo>
                    <a:pt x="1128725" y="1438429"/>
                    <a:pt x="1125841" y="1441325"/>
                    <a:pt x="1121805" y="1442484"/>
                  </a:cubicBezTo>
                  <a:lnTo>
                    <a:pt x="1122958" y="1441905"/>
                  </a:lnTo>
                  <a:cubicBezTo>
                    <a:pt x="1120075" y="1448277"/>
                    <a:pt x="1112579" y="1446539"/>
                    <a:pt x="1108542" y="1450594"/>
                  </a:cubicBezTo>
                  <a:lnTo>
                    <a:pt x="1108542" y="1450015"/>
                  </a:lnTo>
                  <a:cubicBezTo>
                    <a:pt x="1106235" y="1452622"/>
                    <a:pt x="1103785" y="1454070"/>
                    <a:pt x="1101406" y="1454071"/>
                  </a:cubicBezTo>
                  <a:lnTo>
                    <a:pt x="1095196" y="1449776"/>
                  </a:lnTo>
                  <a:lnTo>
                    <a:pt x="1092650" y="1442530"/>
                  </a:lnTo>
                  <a:lnTo>
                    <a:pt x="1092206" y="1443014"/>
                  </a:lnTo>
                  <a:cubicBezTo>
                    <a:pt x="1088175" y="1437229"/>
                    <a:pt x="1080687" y="1440122"/>
                    <a:pt x="1077231" y="1436072"/>
                  </a:cubicBezTo>
                  <a:cubicBezTo>
                    <a:pt x="1075503" y="1434337"/>
                    <a:pt x="1074351" y="1433180"/>
                    <a:pt x="1074927" y="1431445"/>
                  </a:cubicBezTo>
                  <a:cubicBezTo>
                    <a:pt x="1075503" y="1429709"/>
                    <a:pt x="1075503" y="1429131"/>
                    <a:pt x="1076655" y="1429131"/>
                  </a:cubicBezTo>
                  <a:lnTo>
                    <a:pt x="1078159" y="1427258"/>
                  </a:lnTo>
                  <a:lnTo>
                    <a:pt x="1076655" y="1428552"/>
                  </a:lnTo>
                  <a:cubicBezTo>
                    <a:pt x="1072623" y="1432602"/>
                    <a:pt x="1066288" y="1430866"/>
                    <a:pt x="1062832" y="1435494"/>
                  </a:cubicBezTo>
                  <a:lnTo>
                    <a:pt x="1062256" y="1435494"/>
                  </a:lnTo>
                  <a:cubicBezTo>
                    <a:pt x="1050161" y="1447642"/>
                    <a:pt x="1032305" y="1444171"/>
                    <a:pt x="1018482" y="1451113"/>
                  </a:cubicBezTo>
                  <a:cubicBezTo>
                    <a:pt x="1013874" y="1453426"/>
                    <a:pt x="1006387" y="1450534"/>
                    <a:pt x="1004659" y="1458633"/>
                  </a:cubicBezTo>
                  <a:cubicBezTo>
                    <a:pt x="1001779" y="1460368"/>
                    <a:pt x="998899" y="1461525"/>
                    <a:pt x="996020" y="1463839"/>
                  </a:cubicBezTo>
                  <a:cubicBezTo>
                    <a:pt x="991988" y="1465574"/>
                    <a:pt x="989684" y="1463839"/>
                    <a:pt x="987956" y="1460368"/>
                  </a:cubicBezTo>
                  <a:cubicBezTo>
                    <a:pt x="986804" y="1455740"/>
                    <a:pt x="984500" y="1453426"/>
                    <a:pt x="982196" y="1450534"/>
                  </a:cubicBezTo>
                  <a:lnTo>
                    <a:pt x="981620" y="1449377"/>
                  </a:lnTo>
                  <a:cubicBezTo>
                    <a:pt x="979317" y="1448799"/>
                    <a:pt x="978741" y="1447642"/>
                    <a:pt x="978741" y="1446485"/>
                  </a:cubicBezTo>
                  <a:cubicBezTo>
                    <a:pt x="978741" y="1444750"/>
                    <a:pt x="979317" y="1444171"/>
                    <a:pt x="979317" y="1444171"/>
                  </a:cubicBezTo>
                  <a:cubicBezTo>
                    <a:pt x="977589" y="1439543"/>
                    <a:pt x="975861" y="1447642"/>
                    <a:pt x="973557" y="1444171"/>
                  </a:cubicBezTo>
                  <a:cubicBezTo>
                    <a:pt x="964342" y="1443014"/>
                    <a:pt x="964342" y="1452848"/>
                    <a:pt x="958582" y="1456897"/>
                  </a:cubicBezTo>
                  <a:lnTo>
                    <a:pt x="944759" y="1473673"/>
                  </a:lnTo>
                  <a:lnTo>
                    <a:pt x="944341" y="1472205"/>
                  </a:lnTo>
                  <a:lnTo>
                    <a:pt x="940158" y="1474707"/>
                  </a:lnTo>
                  <a:lnTo>
                    <a:pt x="936437" y="1474863"/>
                  </a:lnTo>
                  <a:lnTo>
                    <a:pt x="931340" y="1479174"/>
                  </a:lnTo>
                  <a:cubicBezTo>
                    <a:pt x="928638" y="1480238"/>
                    <a:pt x="925653" y="1480694"/>
                    <a:pt x="922809" y="1481301"/>
                  </a:cubicBezTo>
                  <a:cubicBezTo>
                    <a:pt x="919965" y="1480693"/>
                    <a:pt x="917690" y="1480693"/>
                    <a:pt x="915416" y="1480693"/>
                  </a:cubicBezTo>
                  <a:cubicBezTo>
                    <a:pt x="900629" y="1469149"/>
                    <a:pt x="886411" y="1469149"/>
                    <a:pt x="871624" y="1480086"/>
                  </a:cubicBezTo>
                  <a:lnTo>
                    <a:pt x="857916" y="1480086"/>
                  </a:lnTo>
                  <a:lnTo>
                    <a:pt x="857781" y="1480202"/>
                  </a:lnTo>
                  <a:cubicBezTo>
                    <a:pt x="854898" y="1482517"/>
                    <a:pt x="852592" y="1484832"/>
                    <a:pt x="849709" y="1487725"/>
                  </a:cubicBezTo>
                  <a:cubicBezTo>
                    <a:pt x="834718" y="1488303"/>
                    <a:pt x="820881" y="1488882"/>
                    <a:pt x="806467" y="1494089"/>
                  </a:cubicBezTo>
                  <a:cubicBezTo>
                    <a:pt x="797242" y="1488303"/>
                    <a:pt x="787441" y="1487146"/>
                    <a:pt x="777063" y="1487725"/>
                  </a:cubicBezTo>
                  <a:cubicBezTo>
                    <a:pt x="768414" y="1479624"/>
                    <a:pt x="757460" y="1480202"/>
                    <a:pt x="747082" y="1480202"/>
                  </a:cubicBezTo>
                  <a:cubicBezTo>
                    <a:pt x="736128" y="1471524"/>
                    <a:pt x="722867" y="1473260"/>
                    <a:pt x="710182" y="1472681"/>
                  </a:cubicBezTo>
                  <a:cubicBezTo>
                    <a:pt x="684238" y="1462844"/>
                    <a:pt x="657140" y="1458215"/>
                    <a:pt x="629465" y="1457637"/>
                  </a:cubicBezTo>
                  <a:cubicBezTo>
                    <a:pt x="628889" y="1455323"/>
                    <a:pt x="627736" y="1453587"/>
                    <a:pt x="627159" y="1451851"/>
                  </a:cubicBezTo>
                  <a:cubicBezTo>
                    <a:pt x="629465" y="1451272"/>
                    <a:pt x="631771" y="1451272"/>
                    <a:pt x="634077" y="1450115"/>
                  </a:cubicBezTo>
                  <a:cubicBezTo>
                    <a:pt x="639266" y="1449536"/>
                    <a:pt x="644455" y="1447800"/>
                    <a:pt x="645609" y="1442593"/>
                  </a:cubicBezTo>
                  <a:cubicBezTo>
                    <a:pt x="646185" y="1436807"/>
                    <a:pt x="640996" y="1434492"/>
                    <a:pt x="636384" y="1433914"/>
                  </a:cubicBezTo>
                  <a:cubicBezTo>
                    <a:pt x="628312" y="1431599"/>
                    <a:pt x="619663" y="1431599"/>
                    <a:pt x="619663" y="1420027"/>
                  </a:cubicBezTo>
                  <a:cubicBezTo>
                    <a:pt x="619663" y="1416555"/>
                    <a:pt x="618511" y="1411926"/>
                    <a:pt x="619663" y="1410190"/>
                  </a:cubicBezTo>
                  <a:cubicBezTo>
                    <a:pt x="624276" y="1406719"/>
                    <a:pt x="628312" y="1410769"/>
                    <a:pt x="632348" y="1412505"/>
                  </a:cubicBezTo>
                  <a:cubicBezTo>
                    <a:pt x="633501" y="1413084"/>
                    <a:pt x="634654" y="1413662"/>
                    <a:pt x="635807" y="1413662"/>
                  </a:cubicBezTo>
                  <a:cubicBezTo>
                    <a:pt x="638690" y="1410769"/>
                    <a:pt x="642149" y="1410190"/>
                    <a:pt x="645609" y="1410769"/>
                  </a:cubicBezTo>
                  <a:cubicBezTo>
                    <a:pt x="645609" y="1410190"/>
                    <a:pt x="647915" y="1410769"/>
                    <a:pt x="647915" y="1410769"/>
                  </a:cubicBezTo>
                  <a:cubicBezTo>
                    <a:pt x="647915" y="1410769"/>
                    <a:pt x="647338" y="1409612"/>
                    <a:pt x="646762" y="1409034"/>
                  </a:cubicBezTo>
                  <a:cubicBezTo>
                    <a:pt x="646185" y="1405562"/>
                    <a:pt x="645609" y="1401511"/>
                    <a:pt x="643302" y="1399197"/>
                  </a:cubicBezTo>
                  <a:cubicBezTo>
                    <a:pt x="640996" y="1399197"/>
                    <a:pt x="638113" y="1399197"/>
                    <a:pt x="635807" y="1399197"/>
                  </a:cubicBezTo>
                  <a:cubicBezTo>
                    <a:pt x="633501" y="1396883"/>
                    <a:pt x="631195" y="1393990"/>
                    <a:pt x="628312" y="1391675"/>
                  </a:cubicBezTo>
                  <a:cubicBezTo>
                    <a:pt x="626006" y="1389361"/>
                    <a:pt x="623699" y="1386467"/>
                    <a:pt x="621393" y="1384153"/>
                  </a:cubicBezTo>
                  <a:lnTo>
                    <a:pt x="623384" y="1373639"/>
                  </a:lnTo>
                  <a:lnTo>
                    <a:pt x="621158" y="1381960"/>
                  </a:lnTo>
                  <a:cubicBezTo>
                    <a:pt x="615954" y="1388303"/>
                    <a:pt x="611328" y="1389456"/>
                    <a:pt x="607279" y="1381384"/>
                  </a:cubicBezTo>
                  <a:cubicBezTo>
                    <a:pt x="606123" y="1379654"/>
                    <a:pt x="607279" y="1376771"/>
                    <a:pt x="607279" y="1374465"/>
                  </a:cubicBezTo>
                  <a:cubicBezTo>
                    <a:pt x="606701" y="1360050"/>
                    <a:pt x="606701" y="1359474"/>
                    <a:pt x="589352" y="1361780"/>
                  </a:cubicBezTo>
                  <a:cubicBezTo>
                    <a:pt x="584148" y="1362356"/>
                    <a:pt x="580678" y="1360050"/>
                    <a:pt x="577208" y="1357167"/>
                  </a:cubicBezTo>
                  <a:cubicBezTo>
                    <a:pt x="572582" y="1353131"/>
                    <a:pt x="567955" y="1349095"/>
                    <a:pt x="562173" y="1346789"/>
                  </a:cubicBezTo>
                  <a:cubicBezTo>
                    <a:pt x="555811" y="1343906"/>
                    <a:pt x="550606" y="1346789"/>
                    <a:pt x="546558" y="1352555"/>
                  </a:cubicBezTo>
                  <a:cubicBezTo>
                    <a:pt x="541932" y="1349672"/>
                    <a:pt x="536727" y="1347365"/>
                    <a:pt x="531523" y="1345059"/>
                  </a:cubicBezTo>
                  <a:cubicBezTo>
                    <a:pt x="517066" y="1331221"/>
                    <a:pt x="495090" y="1343906"/>
                    <a:pt x="480055" y="1330644"/>
                  </a:cubicBezTo>
                  <a:cubicBezTo>
                    <a:pt x="477741" y="1328338"/>
                    <a:pt x="475429" y="1325455"/>
                    <a:pt x="472537" y="1323149"/>
                  </a:cubicBezTo>
                  <a:cubicBezTo>
                    <a:pt x="462127" y="1310464"/>
                    <a:pt x="447092" y="1304122"/>
                    <a:pt x="435526" y="1293166"/>
                  </a:cubicBezTo>
                  <a:cubicBezTo>
                    <a:pt x="435526" y="1288554"/>
                    <a:pt x="435526" y="1283364"/>
                    <a:pt x="435526" y="1278752"/>
                  </a:cubicBezTo>
                  <a:cubicBezTo>
                    <a:pt x="442465" y="1280481"/>
                    <a:pt x="449405" y="1283364"/>
                    <a:pt x="456923" y="1284517"/>
                  </a:cubicBezTo>
                  <a:cubicBezTo>
                    <a:pt x="466176" y="1286247"/>
                    <a:pt x="477741" y="1289131"/>
                    <a:pt x="484681" y="1282211"/>
                  </a:cubicBezTo>
                  <a:cubicBezTo>
                    <a:pt x="493934" y="1272410"/>
                    <a:pt x="509548" y="1279905"/>
                    <a:pt x="518222" y="1268373"/>
                  </a:cubicBezTo>
                  <a:cubicBezTo>
                    <a:pt x="504343" y="1256841"/>
                    <a:pt x="491620" y="1268950"/>
                    <a:pt x="478898" y="1268950"/>
                  </a:cubicBezTo>
                  <a:cubicBezTo>
                    <a:pt x="475429" y="1261454"/>
                    <a:pt x="486416" y="1256841"/>
                    <a:pt x="480633" y="1248193"/>
                  </a:cubicBezTo>
                  <a:cubicBezTo>
                    <a:pt x="476007" y="1241850"/>
                    <a:pt x="482368" y="1234355"/>
                    <a:pt x="489307" y="1234931"/>
                  </a:cubicBezTo>
                  <a:cubicBezTo>
                    <a:pt x="501452" y="1236085"/>
                    <a:pt x="513017" y="1243580"/>
                    <a:pt x="524005" y="1234355"/>
                  </a:cubicBezTo>
                  <a:cubicBezTo>
                    <a:pt x="564485" y="1237814"/>
                    <a:pt x="606701" y="1268373"/>
                    <a:pt x="611906" y="1308734"/>
                  </a:cubicBezTo>
                  <a:cubicBezTo>
                    <a:pt x="626652" y="1262463"/>
                    <a:pt x="651808" y="1246031"/>
                    <a:pt x="683470" y="1245328"/>
                  </a:cubicBezTo>
                  <a:lnTo>
                    <a:pt x="716300" y="1249244"/>
                  </a:lnTo>
                  <a:lnTo>
                    <a:pt x="719408" y="1245865"/>
                  </a:lnTo>
                  <a:cubicBezTo>
                    <a:pt x="730938" y="1244129"/>
                    <a:pt x="740740" y="1245286"/>
                    <a:pt x="742470" y="1258594"/>
                  </a:cubicBezTo>
                  <a:cubicBezTo>
                    <a:pt x="744199" y="1261488"/>
                    <a:pt x="737857" y="1262644"/>
                    <a:pt x="740740" y="1266116"/>
                  </a:cubicBezTo>
                  <a:cubicBezTo>
                    <a:pt x="742470" y="1264380"/>
                    <a:pt x="744776" y="1264380"/>
                    <a:pt x="747082" y="1264959"/>
                  </a:cubicBezTo>
                  <a:cubicBezTo>
                    <a:pt x="778792" y="1273638"/>
                    <a:pt x="794936" y="1247022"/>
                    <a:pt x="817421" y="1234292"/>
                  </a:cubicBezTo>
                  <a:cubicBezTo>
                    <a:pt x="838178" y="1222720"/>
                    <a:pt x="847979" y="1225034"/>
                    <a:pt x="847979" y="1249915"/>
                  </a:cubicBezTo>
                  <a:cubicBezTo>
                    <a:pt x="858790" y="1249481"/>
                    <a:pt x="859222" y="1226590"/>
                    <a:pt x="869951" y="1225424"/>
                  </a:cubicBezTo>
                  <a:close/>
                  <a:moveTo>
                    <a:pt x="98795" y="522389"/>
                  </a:moveTo>
                  <a:cubicBezTo>
                    <a:pt x="100334" y="522094"/>
                    <a:pt x="102204" y="522267"/>
                    <a:pt x="104550" y="523100"/>
                  </a:cubicBezTo>
                  <a:lnTo>
                    <a:pt x="104550" y="544737"/>
                  </a:lnTo>
                  <a:cubicBezTo>
                    <a:pt x="99857" y="544737"/>
                    <a:pt x="94579" y="544737"/>
                    <a:pt x="89887" y="544737"/>
                  </a:cubicBezTo>
                  <a:cubicBezTo>
                    <a:pt x="89887" y="541963"/>
                    <a:pt x="89887" y="539743"/>
                    <a:pt x="89887" y="537525"/>
                  </a:cubicBezTo>
                  <a:cubicBezTo>
                    <a:pt x="89887" y="535860"/>
                    <a:pt x="89887" y="534196"/>
                    <a:pt x="89887" y="532531"/>
                  </a:cubicBezTo>
                  <a:cubicBezTo>
                    <a:pt x="92526" y="528370"/>
                    <a:pt x="94176" y="523273"/>
                    <a:pt x="98795" y="522389"/>
                  </a:cubicBezTo>
                  <a:close/>
                  <a:moveTo>
                    <a:pt x="80887" y="522323"/>
                  </a:moveTo>
                  <a:cubicBezTo>
                    <a:pt x="83085" y="522323"/>
                    <a:pt x="85283" y="522323"/>
                    <a:pt x="88030" y="522323"/>
                  </a:cubicBezTo>
                  <a:cubicBezTo>
                    <a:pt x="91877" y="527428"/>
                    <a:pt x="91328" y="531965"/>
                    <a:pt x="88030" y="537069"/>
                  </a:cubicBezTo>
                  <a:cubicBezTo>
                    <a:pt x="83635" y="533099"/>
                    <a:pt x="72095" y="533099"/>
                    <a:pt x="80887" y="522323"/>
                  </a:cubicBezTo>
                  <a:close/>
                  <a:moveTo>
                    <a:pt x="183674" y="494249"/>
                  </a:moveTo>
                  <a:cubicBezTo>
                    <a:pt x="185970" y="494249"/>
                    <a:pt x="188266" y="494249"/>
                    <a:pt x="191135" y="494249"/>
                  </a:cubicBezTo>
                  <a:cubicBezTo>
                    <a:pt x="197448" y="498403"/>
                    <a:pt x="198595" y="503745"/>
                    <a:pt x="194004" y="509680"/>
                  </a:cubicBezTo>
                  <a:cubicBezTo>
                    <a:pt x="187118" y="516802"/>
                    <a:pt x="186544" y="523924"/>
                    <a:pt x="191135" y="532233"/>
                  </a:cubicBezTo>
                  <a:cubicBezTo>
                    <a:pt x="185396" y="532827"/>
                    <a:pt x="178510" y="531640"/>
                    <a:pt x="173345" y="534607"/>
                  </a:cubicBezTo>
                  <a:cubicBezTo>
                    <a:pt x="150390" y="544697"/>
                    <a:pt x="129730" y="538762"/>
                    <a:pt x="110218" y="524518"/>
                  </a:cubicBezTo>
                  <a:cubicBezTo>
                    <a:pt x="112514" y="524518"/>
                    <a:pt x="115383" y="524518"/>
                    <a:pt x="117679" y="524518"/>
                  </a:cubicBezTo>
                  <a:lnTo>
                    <a:pt x="118252" y="523737"/>
                  </a:lnTo>
                  <a:lnTo>
                    <a:pt x="115583" y="514441"/>
                  </a:lnTo>
                  <a:cubicBezTo>
                    <a:pt x="115865" y="511363"/>
                    <a:pt x="117842" y="508661"/>
                    <a:pt x="122925" y="506860"/>
                  </a:cubicBezTo>
                  <a:cubicBezTo>
                    <a:pt x="131961" y="504458"/>
                    <a:pt x="131961" y="509862"/>
                    <a:pt x="132525" y="516467"/>
                  </a:cubicBezTo>
                  <a:lnTo>
                    <a:pt x="131953" y="516784"/>
                  </a:lnTo>
                  <a:lnTo>
                    <a:pt x="132025" y="516802"/>
                  </a:lnTo>
                  <a:cubicBezTo>
                    <a:pt x="139486" y="513834"/>
                    <a:pt x="145799" y="509087"/>
                    <a:pt x="154407" y="509680"/>
                  </a:cubicBezTo>
                  <a:lnTo>
                    <a:pt x="157417" y="507827"/>
                  </a:lnTo>
                  <a:lnTo>
                    <a:pt x="161830" y="500410"/>
                  </a:lnTo>
                  <a:lnTo>
                    <a:pt x="171213" y="494250"/>
                  </a:lnTo>
                  <a:lnTo>
                    <a:pt x="171214" y="494250"/>
                  </a:lnTo>
                  <a:lnTo>
                    <a:pt x="176013" y="494250"/>
                  </a:lnTo>
                  <a:lnTo>
                    <a:pt x="178251" y="494250"/>
                  </a:lnTo>
                  <a:lnTo>
                    <a:pt x="183354" y="494250"/>
                  </a:lnTo>
                  <a:lnTo>
                    <a:pt x="182756" y="494829"/>
                  </a:lnTo>
                  <a:close/>
                  <a:moveTo>
                    <a:pt x="125123" y="448311"/>
                  </a:moveTo>
                  <a:cubicBezTo>
                    <a:pt x="121689" y="452281"/>
                    <a:pt x="118826" y="455684"/>
                    <a:pt x="115392" y="460221"/>
                  </a:cubicBezTo>
                  <a:cubicBezTo>
                    <a:pt x="124551" y="463623"/>
                    <a:pt x="133136" y="467593"/>
                    <a:pt x="141723" y="469862"/>
                  </a:cubicBezTo>
                  <a:cubicBezTo>
                    <a:pt x="147447" y="470996"/>
                    <a:pt x="150309" y="473265"/>
                    <a:pt x="148592" y="479503"/>
                  </a:cubicBezTo>
                  <a:cubicBezTo>
                    <a:pt x="146874" y="486309"/>
                    <a:pt x="142867" y="488577"/>
                    <a:pt x="135426" y="488010"/>
                  </a:cubicBezTo>
                  <a:cubicBezTo>
                    <a:pt x="130847" y="486876"/>
                    <a:pt x="126268" y="486876"/>
                    <a:pt x="122833" y="482906"/>
                  </a:cubicBezTo>
                  <a:cubicBezTo>
                    <a:pt x="119971" y="478936"/>
                    <a:pt x="114820" y="478369"/>
                    <a:pt x="110240" y="477802"/>
                  </a:cubicBezTo>
                  <a:cubicBezTo>
                    <a:pt x="103944" y="476100"/>
                    <a:pt x="94786" y="484040"/>
                    <a:pt x="90779" y="476100"/>
                  </a:cubicBezTo>
                  <a:cubicBezTo>
                    <a:pt x="87344" y="470996"/>
                    <a:pt x="89061" y="462490"/>
                    <a:pt x="88489" y="455684"/>
                  </a:cubicBezTo>
                  <a:cubicBezTo>
                    <a:pt x="87916" y="452848"/>
                    <a:pt x="88489" y="451147"/>
                    <a:pt x="88489" y="448878"/>
                  </a:cubicBezTo>
                  <a:close/>
                  <a:moveTo>
                    <a:pt x="785787" y="237857"/>
                  </a:moveTo>
                  <a:cubicBezTo>
                    <a:pt x="787668" y="238312"/>
                    <a:pt x="789624" y="239224"/>
                    <a:pt x="791129" y="240136"/>
                  </a:cubicBezTo>
                  <a:cubicBezTo>
                    <a:pt x="797148" y="244389"/>
                    <a:pt x="797749" y="251073"/>
                    <a:pt x="798352" y="257757"/>
                  </a:cubicBezTo>
                  <a:cubicBezTo>
                    <a:pt x="781498" y="261403"/>
                    <a:pt x="777285" y="259581"/>
                    <a:pt x="776081" y="247427"/>
                  </a:cubicBezTo>
                  <a:cubicBezTo>
                    <a:pt x="776081" y="244389"/>
                    <a:pt x="778489" y="239528"/>
                    <a:pt x="780896" y="238312"/>
                  </a:cubicBezTo>
                  <a:cubicBezTo>
                    <a:pt x="782100" y="237401"/>
                    <a:pt x="783906" y="237401"/>
                    <a:pt x="785787" y="237857"/>
                  </a:cubicBezTo>
                  <a:close/>
                  <a:moveTo>
                    <a:pt x="587549" y="201332"/>
                  </a:moveTo>
                  <a:cubicBezTo>
                    <a:pt x="601412" y="204763"/>
                    <a:pt x="615852" y="207622"/>
                    <a:pt x="629137" y="212767"/>
                  </a:cubicBezTo>
                  <a:cubicBezTo>
                    <a:pt x="637801" y="216198"/>
                    <a:pt x="635491" y="225347"/>
                    <a:pt x="636068" y="232208"/>
                  </a:cubicBezTo>
                  <a:lnTo>
                    <a:pt x="649827" y="225398"/>
                  </a:lnTo>
                  <a:lnTo>
                    <a:pt x="656249" y="214815"/>
                  </a:lnTo>
                  <a:cubicBezTo>
                    <a:pt x="663093" y="205919"/>
                    <a:pt x="669286" y="206026"/>
                    <a:pt x="679715" y="214173"/>
                  </a:cubicBezTo>
                  <a:cubicBezTo>
                    <a:pt x="688406" y="220461"/>
                    <a:pt x="694779" y="224462"/>
                    <a:pt x="705788" y="217602"/>
                  </a:cubicBezTo>
                  <a:cubicBezTo>
                    <a:pt x="709264" y="214744"/>
                    <a:pt x="717376" y="218746"/>
                    <a:pt x="723170" y="219318"/>
                  </a:cubicBezTo>
                  <a:cubicBezTo>
                    <a:pt x="735337" y="219318"/>
                    <a:pt x="747505" y="219889"/>
                    <a:pt x="760251" y="219889"/>
                  </a:cubicBezTo>
                  <a:cubicBezTo>
                    <a:pt x="750981" y="239897"/>
                    <a:pt x="731281" y="274197"/>
                    <a:pt x="722011" y="269052"/>
                  </a:cubicBezTo>
                  <a:cubicBezTo>
                    <a:pt x="700211" y="257547"/>
                    <a:pt x="669539" y="259611"/>
                    <a:pt x="654449" y="237711"/>
                  </a:cubicBezTo>
                  <a:lnTo>
                    <a:pt x="654134" y="237076"/>
                  </a:lnTo>
                  <a:lnTo>
                    <a:pt x="653252" y="253364"/>
                  </a:lnTo>
                  <a:cubicBezTo>
                    <a:pt x="649931" y="259653"/>
                    <a:pt x="643288" y="263942"/>
                    <a:pt x="632025" y="265371"/>
                  </a:cubicBezTo>
                  <a:cubicBezTo>
                    <a:pt x="612964" y="255079"/>
                    <a:pt x="594480" y="260225"/>
                    <a:pt x="575419" y="267086"/>
                  </a:cubicBezTo>
                  <a:cubicBezTo>
                    <a:pt x="571954" y="267658"/>
                    <a:pt x="566755" y="265942"/>
                    <a:pt x="565022" y="267086"/>
                  </a:cubicBezTo>
                  <a:cubicBezTo>
                    <a:pt x="561557" y="270517"/>
                    <a:pt x="567333" y="270517"/>
                    <a:pt x="568488" y="271661"/>
                  </a:cubicBezTo>
                  <a:cubicBezTo>
                    <a:pt x="575419" y="278522"/>
                    <a:pt x="584661" y="285955"/>
                    <a:pt x="576575" y="296246"/>
                  </a:cubicBezTo>
                  <a:cubicBezTo>
                    <a:pt x="570221" y="304823"/>
                    <a:pt x="559246" y="304823"/>
                    <a:pt x="550005" y="301393"/>
                  </a:cubicBezTo>
                  <a:cubicBezTo>
                    <a:pt x="533831" y="295103"/>
                    <a:pt x="521124" y="283096"/>
                    <a:pt x="503219" y="283668"/>
                  </a:cubicBezTo>
                  <a:cubicBezTo>
                    <a:pt x="502063" y="271089"/>
                    <a:pt x="509572" y="257938"/>
                    <a:pt x="497442" y="246502"/>
                  </a:cubicBezTo>
                  <a:cubicBezTo>
                    <a:pt x="493976" y="243643"/>
                    <a:pt x="497442" y="236782"/>
                    <a:pt x="502063" y="234495"/>
                  </a:cubicBezTo>
                  <a:cubicBezTo>
                    <a:pt x="504951" y="233924"/>
                    <a:pt x="510149" y="233924"/>
                    <a:pt x="512460" y="235638"/>
                  </a:cubicBezTo>
                  <a:cubicBezTo>
                    <a:pt x="517081" y="239069"/>
                    <a:pt x="519969" y="244787"/>
                    <a:pt x="524590" y="248218"/>
                  </a:cubicBezTo>
                  <a:cubicBezTo>
                    <a:pt x="529211" y="252220"/>
                    <a:pt x="533831" y="249361"/>
                    <a:pt x="538452" y="247074"/>
                  </a:cubicBezTo>
                  <a:cubicBezTo>
                    <a:pt x="541918" y="244787"/>
                    <a:pt x="543651" y="241928"/>
                    <a:pt x="541918" y="237926"/>
                  </a:cubicBezTo>
                  <a:cubicBezTo>
                    <a:pt x="539608" y="231064"/>
                    <a:pt x="536719" y="224775"/>
                    <a:pt x="533254" y="215055"/>
                  </a:cubicBezTo>
                  <a:cubicBezTo>
                    <a:pt x="551160" y="218486"/>
                    <a:pt x="565600" y="215627"/>
                    <a:pt x="577730" y="203620"/>
                  </a:cubicBezTo>
                  <a:cubicBezTo>
                    <a:pt x="579463" y="201332"/>
                    <a:pt x="584083" y="200760"/>
                    <a:pt x="587549" y="201332"/>
                  </a:cubicBezTo>
                  <a:close/>
                  <a:moveTo>
                    <a:pt x="924268" y="14216"/>
                  </a:moveTo>
                  <a:cubicBezTo>
                    <a:pt x="934076" y="15950"/>
                    <a:pt x="944462" y="11905"/>
                    <a:pt x="953693" y="17106"/>
                  </a:cubicBezTo>
                  <a:cubicBezTo>
                    <a:pt x="960040" y="17683"/>
                    <a:pt x="966964" y="18261"/>
                    <a:pt x="973311" y="18839"/>
                  </a:cubicBezTo>
                  <a:cubicBezTo>
                    <a:pt x="977927" y="19995"/>
                    <a:pt x="980812" y="22306"/>
                    <a:pt x="983120" y="25195"/>
                  </a:cubicBezTo>
                  <a:lnTo>
                    <a:pt x="989355" y="29011"/>
                  </a:lnTo>
                  <a:lnTo>
                    <a:pt x="990997" y="27800"/>
                  </a:lnTo>
                  <a:cubicBezTo>
                    <a:pt x="1001791" y="27800"/>
                    <a:pt x="1013153" y="27218"/>
                    <a:pt x="1023947" y="27218"/>
                  </a:cubicBezTo>
                  <a:cubicBezTo>
                    <a:pt x="1028492" y="30126"/>
                    <a:pt x="1033605" y="31289"/>
                    <a:pt x="1034741" y="37685"/>
                  </a:cubicBezTo>
                  <a:cubicBezTo>
                    <a:pt x="1026220" y="55130"/>
                    <a:pt x="1018692" y="56293"/>
                    <a:pt x="1011449" y="52222"/>
                  </a:cubicBezTo>
                  <a:lnTo>
                    <a:pt x="1002795" y="45253"/>
                  </a:lnTo>
                  <a:lnTo>
                    <a:pt x="1003386" y="54159"/>
                  </a:lnTo>
                  <a:cubicBezTo>
                    <a:pt x="1002304" y="59865"/>
                    <a:pt x="998122" y="64777"/>
                    <a:pt x="990043" y="68532"/>
                  </a:cubicBezTo>
                  <a:cubicBezTo>
                    <a:pt x="976773" y="72577"/>
                    <a:pt x="964079" y="72577"/>
                    <a:pt x="950809" y="68532"/>
                  </a:cubicBezTo>
                  <a:cubicBezTo>
                    <a:pt x="942731" y="61020"/>
                    <a:pt x="930037" y="62176"/>
                    <a:pt x="920229" y="58709"/>
                  </a:cubicBezTo>
                  <a:cubicBezTo>
                    <a:pt x="915036" y="56398"/>
                    <a:pt x="910420" y="53509"/>
                    <a:pt x="908112" y="48886"/>
                  </a:cubicBezTo>
                  <a:cubicBezTo>
                    <a:pt x="906381" y="45997"/>
                    <a:pt x="906381" y="43108"/>
                    <a:pt x="904073" y="40218"/>
                  </a:cubicBezTo>
                  <a:cubicBezTo>
                    <a:pt x="902919" y="36751"/>
                    <a:pt x="900611" y="35018"/>
                    <a:pt x="900611" y="30395"/>
                  </a:cubicBezTo>
                  <a:cubicBezTo>
                    <a:pt x="900611" y="26351"/>
                    <a:pt x="902919" y="22884"/>
                    <a:pt x="905227" y="20572"/>
                  </a:cubicBezTo>
                  <a:cubicBezTo>
                    <a:pt x="909266" y="17683"/>
                    <a:pt x="919652" y="13639"/>
                    <a:pt x="924268" y="14216"/>
                  </a:cubicBezTo>
                  <a:close/>
                  <a:moveTo>
                    <a:pt x="1126730" y="0"/>
                  </a:moveTo>
                  <a:cubicBezTo>
                    <a:pt x="1130224" y="0"/>
                    <a:pt x="1133647" y="857"/>
                    <a:pt x="1137071" y="2569"/>
                  </a:cubicBezTo>
                  <a:cubicBezTo>
                    <a:pt x="1141064" y="3710"/>
                    <a:pt x="1145629" y="3710"/>
                    <a:pt x="1149623" y="4282"/>
                  </a:cubicBezTo>
                  <a:cubicBezTo>
                    <a:pt x="1153616" y="5423"/>
                    <a:pt x="1154186" y="8278"/>
                    <a:pt x="1153616" y="11703"/>
                  </a:cubicBezTo>
                  <a:cubicBezTo>
                    <a:pt x="1136500" y="41960"/>
                    <a:pt x="1119384" y="30542"/>
                    <a:pt x="1101697" y="12274"/>
                  </a:cubicBezTo>
                  <a:lnTo>
                    <a:pt x="1101127" y="10561"/>
                  </a:lnTo>
                  <a:cubicBezTo>
                    <a:pt x="1098845" y="7707"/>
                    <a:pt x="1099986" y="5423"/>
                    <a:pt x="1103409" y="4282"/>
                  </a:cubicBezTo>
                  <a:cubicBezTo>
                    <a:pt x="1107403" y="3710"/>
                    <a:pt x="1111397" y="3710"/>
                    <a:pt x="1115961" y="2569"/>
                  </a:cubicBezTo>
                  <a:cubicBezTo>
                    <a:pt x="1119669" y="857"/>
                    <a:pt x="1123235" y="0"/>
                    <a:pt x="1126730" y="0"/>
                  </a:cubicBezTo>
                  <a:close/>
                </a:path>
              </a:pathLst>
            </a:custGeom>
            <a:solidFill>
              <a:srgbClr val="A5A5A5">
                <a:alpha val="70195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5" name="Freeform 594">
              <a:extLst>
                <a:ext uri="{FF2B5EF4-FFF2-40B4-BE49-F238E27FC236}">
                  <a16:creationId xmlns:a16="http://schemas.microsoft.com/office/drawing/2014/main" id="{AD6AFAE8-15B9-4A27-9870-212CE583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0719" y="4783902"/>
              <a:ext cx="1230388" cy="1489307"/>
            </a:xfrm>
            <a:custGeom>
              <a:avLst/>
              <a:gdLst/>
              <a:ahLst/>
              <a:cxnLst/>
              <a:rect l="0" t="0" r="r" b="b"/>
              <a:pathLst>
                <a:path w="2660319" h="3206793">
                  <a:moveTo>
                    <a:pt x="153862" y="3191573"/>
                  </a:moveTo>
                  <a:cubicBezTo>
                    <a:pt x="160731" y="3191573"/>
                    <a:pt x="168973" y="3191573"/>
                    <a:pt x="167599" y="3201719"/>
                  </a:cubicBezTo>
                  <a:cubicBezTo>
                    <a:pt x="166225" y="3202988"/>
                    <a:pt x="159357" y="3205524"/>
                    <a:pt x="155236" y="3206793"/>
                  </a:cubicBezTo>
                  <a:cubicBezTo>
                    <a:pt x="153862" y="3201719"/>
                    <a:pt x="153862" y="3196646"/>
                    <a:pt x="153862" y="3191573"/>
                  </a:cubicBezTo>
                  <a:close/>
                  <a:moveTo>
                    <a:pt x="825218" y="3158601"/>
                  </a:moveTo>
                  <a:cubicBezTo>
                    <a:pt x="828802" y="3158601"/>
                    <a:pt x="832386" y="3158601"/>
                    <a:pt x="837164" y="3158601"/>
                  </a:cubicBezTo>
                  <a:cubicBezTo>
                    <a:pt x="838358" y="3172551"/>
                    <a:pt x="839553" y="3185232"/>
                    <a:pt x="822829" y="3190305"/>
                  </a:cubicBezTo>
                  <a:lnTo>
                    <a:pt x="821635" y="3190305"/>
                  </a:lnTo>
                  <a:cubicBezTo>
                    <a:pt x="814468" y="3178891"/>
                    <a:pt x="813273" y="3167478"/>
                    <a:pt x="825218" y="3158601"/>
                  </a:cubicBezTo>
                  <a:close/>
                  <a:moveTo>
                    <a:pt x="138748" y="3098155"/>
                  </a:moveTo>
                  <a:cubicBezTo>
                    <a:pt x="153859" y="3104620"/>
                    <a:pt x="155233" y="3117550"/>
                    <a:pt x="157980" y="3130479"/>
                  </a:cubicBezTo>
                  <a:cubicBezTo>
                    <a:pt x="151112" y="3136944"/>
                    <a:pt x="142869" y="3140823"/>
                    <a:pt x="140122" y="3129186"/>
                  </a:cubicBezTo>
                  <a:cubicBezTo>
                    <a:pt x="137374" y="3120135"/>
                    <a:pt x="138748" y="3108499"/>
                    <a:pt x="138748" y="3098155"/>
                  </a:cubicBezTo>
                  <a:close/>
                  <a:moveTo>
                    <a:pt x="839525" y="3081667"/>
                  </a:moveTo>
                  <a:cubicBezTo>
                    <a:pt x="838304" y="3096885"/>
                    <a:pt x="838304" y="3113371"/>
                    <a:pt x="838304" y="3129858"/>
                  </a:cubicBezTo>
                  <a:cubicBezTo>
                    <a:pt x="834641" y="3129858"/>
                    <a:pt x="829756" y="3129858"/>
                    <a:pt x="824872" y="3129858"/>
                  </a:cubicBezTo>
                  <a:cubicBezTo>
                    <a:pt x="824872" y="3112103"/>
                    <a:pt x="818766" y="3091812"/>
                    <a:pt x="839525" y="3081667"/>
                  </a:cubicBezTo>
                  <a:close/>
                  <a:moveTo>
                    <a:pt x="487621" y="3057047"/>
                  </a:moveTo>
                  <a:cubicBezTo>
                    <a:pt x="492739" y="3056730"/>
                    <a:pt x="498013" y="3059267"/>
                    <a:pt x="503596" y="3064339"/>
                  </a:cubicBezTo>
                  <a:cubicBezTo>
                    <a:pt x="506077" y="3069411"/>
                    <a:pt x="506077" y="3075751"/>
                    <a:pt x="507318" y="3080824"/>
                  </a:cubicBezTo>
                  <a:cubicBezTo>
                    <a:pt x="509800" y="3087164"/>
                    <a:pt x="508559" y="3092236"/>
                    <a:pt x="503596" y="3097309"/>
                  </a:cubicBezTo>
                  <a:cubicBezTo>
                    <a:pt x="499874" y="3101113"/>
                    <a:pt x="493670" y="3102381"/>
                    <a:pt x="488707" y="3098577"/>
                  </a:cubicBezTo>
                  <a:cubicBezTo>
                    <a:pt x="477540" y="3090968"/>
                    <a:pt x="473818" y="3079556"/>
                    <a:pt x="472577" y="3066875"/>
                  </a:cubicBezTo>
                  <a:cubicBezTo>
                    <a:pt x="477540" y="3060535"/>
                    <a:pt x="482503" y="3057364"/>
                    <a:pt x="487621" y="3057047"/>
                  </a:cubicBezTo>
                  <a:close/>
                  <a:moveTo>
                    <a:pt x="16484" y="3016945"/>
                  </a:moveTo>
                  <a:cubicBezTo>
                    <a:pt x="19232" y="3016945"/>
                    <a:pt x="21979" y="3021830"/>
                    <a:pt x="26100" y="3025493"/>
                  </a:cubicBezTo>
                  <a:cubicBezTo>
                    <a:pt x="19232" y="3029156"/>
                    <a:pt x="10989" y="3032820"/>
                    <a:pt x="4121" y="3036483"/>
                  </a:cubicBezTo>
                  <a:cubicBezTo>
                    <a:pt x="4121" y="3032820"/>
                    <a:pt x="2747" y="3030377"/>
                    <a:pt x="0" y="3029156"/>
                  </a:cubicBezTo>
                  <a:cubicBezTo>
                    <a:pt x="1373" y="3021830"/>
                    <a:pt x="6868" y="3015724"/>
                    <a:pt x="16484" y="3016945"/>
                  </a:cubicBezTo>
                  <a:close/>
                  <a:moveTo>
                    <a:pt x="439607" y="2966271"/>
                  </a:moveTo>
                  <a:cubicBezTo>
                    <a:pt x="451544" y="2966271"/>
                    <a:pt x="462155" y="2966271"/>
                    <a:pt x="472765" y="2966271"/>
                  </a:cubicBezTo>
                  <a:cubicBezTo>
                    <a:pt x="474091" y="2978046"/>
                    <a:pt x="475418" y="2988513"/>
                    <a:pt x="476744" y="3000289"/>
                  </a:cubicBezTo>
                  <a:cubicBezTo>
                    <a:pt x="464807" y="3019915"/>
                    <a:pt x="452870" y="3002906"/>
                    <a:pt x="440934" y="2998981"/>
                  </a:cubicBezTo>
                  <a:cubicBezTo>
                    <a:pt x="440934" y="2987205"/>
                    <a:pt x="440934" y="2978046"/>
                    <a:pt x="439607" y="2966271"/>
                  </a:cubicBezTo>
                  <a:close/>
                  <a:moveTo>
                    <a:pt x="2400323" y="2787762"/>
                  </a:moveTo>
                  <a:lnTo>
                    <a:pt x="2399657" y="2788260"/>
                  </a:lnTo>
                  <a:lnTo>
                    <a:pt x="2400177" y="2788307"/>
                  </a:lnTo>
                  <a:lnTo>
                    <a:pt x="2400323" y="2787762"/>
                  </a:lnTo>
                  <a:close/>
                  <a:moveTo>
                    <a:pt x="2277977" y="2653110"/>
                  </a:moveTo>
                  <a:lnTo>
                    <a:pt x="2272475" y="2654922"/>
                  </a:lnTo>
                  <a:lnTo>
                    <a:pt x="2271661" y="2655939"/>
                  </a:lnTo>
                  <a:lnTo>
                    <a:pt x="2277977" y="2653110"/>
                  </a:lnTo>
                  <a:close/>
                  <a:moveTo>
                    <a:pt x="2554224" y="2182941"/>
                  </a:moveTo>
                  <a:cubicBezTo>
                    <a:pt x="2560549" y="2180456"/>
                    <a:pt x="2569404" y="2180456"/>
                    <a:pt x="2575730" y="2182941"/>
                  </a:cubicBezTo>
                  <a:cubicBezTo>
                    <a:pt x="2609886" y="2199096"/>
                    <a:pt x="2621272" y="2233890"/>
                    <a:pt x="2644043" y="2258743"/>
                  </a:cubicBezTo>
                  <a:cubicBezTo>
                    <a:pt x="2646573" y="2261228"/>
                    <a:pt x="2647838" y="2263713"/>
                    <a:pt x="2650368" y="2266198"/>
                  </a:cubicBezTo>
                  <a:cubicBezTo>
                    <a:pt x="2652898" y="2277382"/>
                    <a:pt x="2666814" y="2291051"/>
                    <a:pt x="2644043" y="2298507"/>
                  </a:cubicBezTo>
                  <a:cubicBezTo>
                    <a:pt x="2632657" y="2302235"/>
                    <a:pt x="2625067" y="2307206"/>
                    <a:pt x="2642778" y="2314661"/>
                  </a:cubicBezTo>
                  <a:cubicBezTo>
                    <a:pt x="2656693" y="2320875"/>
                    <a:pt x="2669344" y="2328331"/>
                    <a:pt x="2651633" y="2342000"/>
                  </a:cubicBezTo>
                  <a:cubicBezTo>
                    <a:pt x="2621272" y="2366852"/>
                    <a:pt x="2621272" y="2366852"/>
                    <a:pt x="2630127" y="2401646"/>
                  </a:cubicBezTo>
                  <a:cubicBezTo>
                    <a:pt x="2632657" y="2409102"/>
                    <a:pt x="2632657" y="2417801"/>
                    <a:pt x="2635187" y="2425257"/>
                  </a:cubicBezTo>
                  <a:cubicBezTo>
                    <a:pt x="2608621" y="2426499"/>
                    <a:pt x="2599766" y="2404132"/>
                    <a:pt x="2584585" y="2390463"/>
                  </a:cubicBezTo>
                  <a:cubicBezTo>
                    <a:pt x="2578260" y="2385492"/>
                    <a:pt x="2580790" y="2375551"/>
                    <a:pt x="2587115" y="2370580"/>
                  </a:cubicBezTo>
                  <a:cubicBezTo>
                    <a:pt x="2612416" y="2342000"/>
                    <a:pt x="2580790" y="2330816"/>
                    <a:pt x="2569404" y="2314661"/>
                  </a:cubicBezTo>
                  <a:cubicBezTo>
                    <a:pt x="2580790" y="2293537"/>
                    <a:pt x="2561814" y="2287323"/>
                    <a:pt x="2549163" y="2278625"/>
                  </a:cubicBezTo>
                  <a:cubicBezTo>
                    <a:pt x="2494766" y="2243831"/>
                    <a:pt x="2507417" y="2212765"/>
                    <a:pt x="2554224" y="2182941"/>
                  </a:cubicBezTo>
                  <a:close/>
                  <a:moveTo>
                    <a:pt x="1901236" y="2132911"/>
                  </a:moveTo>
                  <a:cubicBezTo>
                    <a:pt x="1905277" y="2133747"/>
                    <a:pt x="1909495" y="2135769"/>
                    <a:pt x="1913868" y="2139190"/>
                  </a:cubicBezTo>
                  <a:cubicBezTo>
                    <a:pt x="1932611" y="2155365"/>
                    <a:pt x="1946357" y="2144167"/>
                    <a:pt x="1961351" y="2135458"/>
                  </a:cubicBezTo>
                  <a:cubicBezTo>
                    <a:pt x="2018832" y="2159097"/>
                    <a:pt x="2091307" y="2162830"/>
                    <a:pt x="2107551" y="2242458"/>
                  </a:cubicBezTo>
                  <a:cubicBezTo>
                    <a:pt x="2112550" y="2264854"/>
                    <a:pt x="2141290" y="2264854"/>
                    <a:pt x="2155035" y="2279784"/>
                  </a:cubicBezTo>
                  <a:cubicBezTo>
                    <a:pt x="2160034" y="2287249"/>
                    <a:pt x="2160034" y="2293470"/>
                    <a:pt x="2153786" y="2299691"/>
                  </a:cubicBezTo>
                  <a:cubicBezTo>
                    <a:pt x="2158784" y="2304668"/>
                    <a:pt x="2163782" y="2309645"/>
                    <a:pt x="2170030" y="2315866"/>
                  </a:cubicBezTo>
                  <a:cubicBezTo>
                    <a:pt x="2175028" y="2322087"/>
                    <a:pt x="2180027" y="2325819"/>
                    <a:pt x="2185025" y="2330796"/>
                  </a:cubicBezTo>
                  <a:lnTo>
                    <a:pt x="2185029" y="2330796"/>
                  </a:lnTo>
                  <a:lnTo>
                    <a:pt x="2191216" y="2278693"/>
                  </a:lnTo>
                  <a:cubicBezTo>
                    <a:pt x="2209654" y="2235085"/>
                    <a:pt x="2259675" y="2216094"/>
                    <a:pt x="2297830" y="2187960"/>
                  </a:cubicBezTo>
                  <a:cubicBezTo>
                    <a:pt x="2300932" y="2185460"/>
                    <a:pt x="2305895" y="2183584"/>
                    <a:pt x="2310238" y="2182959"/>
                  </a:cubicBezTo>
                  <a:cubicBezTo>
                    <a:pt x="2314581" y="2182334"/>
                    <a:pt x="2318304" y="2182959"/>
                    <a:pt x="2318924" y="2185460"/>
                  </a:cubicBezTo>
                  <a:cubicBezTo>
                    <a:pt x="2361112" y="2249230"/>
                    <a:pt x="2428116" y="2189211"/>
                    <a:pt x="2475268" y="2221721"/>
                  </a:cubicBezTo>
                  <a:cubicBezTo>
                    <a:pt x="2514974" y="2232975"/>
                    <a:pt x="2526141" y="2270487"/>
                    <a:pt x="2548476" y="2299246"/>
                  </a:cubicBezTo>
                  <a:cubicBezTo>
                    <a:pt x="2548476" y="2315501"/>
                    <a:pt x="2538550" y="2326755"/>
                    <a:pt x="2526141" y="2336758"/>
                  </a:cubicBezTo>
                  <a:cubicBezTo>
                    <a:pt x="2502566" y="2358015"/>
                    <a:pt x="2501325" y="2358015"/>
                    <a:pt x="2486435" y="2325505"/>
                  </a:cubicBezTo>
                  <a:cubicBezTo>
                    <a:pt x="2483953" y="2321753"/>
                    <a:pt x="2481472" y="2316752"/>
                    <a:pt x="2478990" y="2311750"/>
                  </a:cubicBezTo>
                  <a:cubicBezTo>
                    <a:pt x="2464100" y="2318002"/>
                    <a:pt x="2470304" y="2341760"/>
                    <a:pt x="2452933" y="2346761"/>
                  </a:cubicBezTo>
                  <a:cubicBezTo>
                    <a:pt x="2439284" y="2334257"/>
                    <a:pt x="2438043" y="2314251"/>
                    <a:pt x="2421912" y="2301747"/>
                  </a:cubicBezTo>
                  <a:cubicBezTo>
                    <a:pt x="2429357" y="2315501"/>
                    <a:pt x="2434320" y="2330506"/>
                    <a:pt x="2425635" y="2343010"/>
                  </a:cubicBezTo>
                  <a:lnTo>
                    <a:pt x="2425158" y="2343490"/>
                  </a:lnTo>
                  <a:lnTo>
                    <a:pt x="2422824" y="2344143"/>
                  </a:lnTo>
                  <a:lnTo>
                    <a:pt x="2420710" y="2347973"/>
                  </a:lnTo>
                  <a:lnTo>
                    <a:pt x="2420361" y="2348325"/>
                  </a:lnTo>
                  <a:cubicBezTo>
                    <a:pt x="2418190" y="2349263"/>
                    <a:pt x="2415708" y="2349263"/>
                    <a:pt x="2413227" y="2348012"/>
                  </a:cubicBezTo>
                  <a:cubicBezTo>
                    <a:pt x="2417569" y="2353014"/>
                    <a:pt x="2419121" y="2351138"/>
                    <a:pt x="2420517" y="2348324"/>
                  </a:cubicBezTo>
                  <a:lnTo>
                    <a:pt x="2420710" y="2347973"/>
                  </a:lnTo>
                  <a:lnTo>
                    <a:pt x="2425158" y="2343490"/>
                  </a:lnTo>
                  <a:lnTo>
                    <a:pt x="2426876" y="2343010"/>
                  </a:lnTo>
                  <a:cubicBezTo>
                    <a:pt x="2438043" y="2336758"/>
                    <a:pt x="2445488" y="2338009"/>
                    <a:pt x="2452933" y="2346761"/>
                  </a:cubicBezTo>
                  <a:cubicBezTo>
                    <a:pt x="2443006" y="2364267"/>
                    <a:pt x="2433080" y="2383023"/>
                    <a:pt x="2423153" y="2401779"/>
                  </a:cubicBezTo>
                  <a:cubicBezTo>
                    <a:pt x="2415708" y="2413033"/>
                    <a:pt x="2393373" y="2420535"/>
                    <a:pt x="2402059" y="2439291"/>
                  </a:cubicBezTo>
                  <a:cubicBezTo>
                    <a:pt x="2419431" y="2470551"/>
                    <a:pt x="2378483" y="2454296"/>
                    <a:pt x="2376002" y="2473052"/>
                  </a:cubicBezTo>
                  <a:cubicBezTo>
                    <a:pt x="2374761" y="2488057"/>
                    <a:pt x="2369798" y="2504312"/>
                    <a:pt x="2347463" y="2513065"/>
                  </a:cubicBezTo>
                  <a:cubicBezTo>
                    <a:pt x="2377243" y="2526819"/>
                    <a:pt x="2399577" y="2521818"/>
                    <a:pt x="2421912" y="2523068"/>
                  </a:cubicBezTo>
                  <a:cubicBezTo>
                    <a:pt x="2384688" y="2554328"/>
                    <a:pt x="2436802" y="2541824"/>
                    <a:pt x="2438043" y="2554328"/>
                  </a:cubicBezTo>
                  <a:cubicBezTo>
                    <a:pt x="2446729" y="2565582"/>
                    <a:pt x="2446729" y="2576835"/>
                    <a:pt x="2438043" y="2586838"/>
                  </a:cubicBezTo>
                  <a:lnTo>
                    <a:pt x="2438043" y="2603094"/>
                  </a:lnTo>
                  <a:lnTo>
                    <a:pt x="2438011" y="2603149"/>
                  </a:lnTo>
                  <a:lnTo>
                    <a:pt x="2441767" y="2614245"/>
                  </a:lnTo>
                  <a:cubicBezTo>
                    <a:pt x="2441826" y="2630746"/>
                    <a:pt x="2429448" y="2648115"/>
                    <a:pt x="2438789" y="2664790"/>
                  </a:cubicBezTo>
                  <a:cubicBezTo>
                    <a:pt x="2445017" y="2675907"/>
                    <a:pt x="2451245" y="2689494"/>
                    <a:pt x="2466192" y="2677142"/>
                  </a:cubicBezTo>
                  <a:cubicBezTo>
                    <a:pt x="2476156" y="2669731"/>
                    <a:pt x="2484875" y="2662320"/>
                    <a:pt x="2494839" y="2669731"/>
                  </a:cubicBezTo>
                  <a:cubicBezTo>
                    <a:pt x="2513523" y="2683318"/>
                    <a:pt x="2532206" y="2690729"/>
                    <a:pt x="2558363" y="2688258"/>
                  </a:cubicBezTo>
                  <a:cubicBezTo>
                    <a:pt x="2575800" y="2687023"/>
                    <a:pt x="2591992" y="2711727"/>
                    <a:pt x="2614412" y="2711727"/>
                  </a:cubicBezTo>
                  <a:cubicBezTo>
                    <a:pt x="2611921" y="2720373"/>
                    <a:pt x="2609430" y="2729019"/>
                    <a:pt x="2606939" y="2737665"/>
                  </a:cubicBezTo>
                  <a:cubicBezTo>
                    <a:pt x="2603202" y="2743841"/>
                    <a:pt x="2599466" y="2750017"/>
                    <a:pt x="2595729" y="2756193"/>
                  </a:cubicBezTo>
                  <a:cubicBezTo>
                    <a:pt x="2589501" y="2762369"/>
                    <a:pt x="2584519" y="2767309"/>
                    <a:pt x="2579537" y="2772250"/>
                  </a:cubicBezTo>
                  <a:cubicBezTo>
                    <a:pt x="2567081" y="2777191"/>
                    <a:pt x="2554626" y="2782131"/>
                    <a:pt x="2542170" y="2785837"/>
                  </a:cubicBezTo>
                  <a:cubicBezTo>
                    <a:pt x="2529715" y="2789542"/>
                    <a:pt x="2520996" y="2795718"/>
                    <a:pt x="2517259" y="2811775"/>
                  </a:cubicBezTo>
                  <a:cubicBezTo>
                    <a:pt x="2513523" y="2829068"/>
                    <a:pt x="2503558" y="2845125"/>
                    <a:pt x="2496085" y="2861182"/>
                  </a:cubicBezTo>
                  <a:cubicBezTo>
                    <a:pt x="2494839" y="2863652"/>
                    <a:pt x="2486120" y="2866123"/>
                    <a:pt x="2482384" y="2863652"/>
                  </a:cubicBezTo>
                  <a:cubicBezTo>
                    <a:pt x="2478647" y="2862417"/>
                    <a:pt x="2472419" y="2857477"/>
                    <a:pt x="2472419" y="2853771"/>
                  </a:cubicBezTo>
                  <a:cubicBezTo>
                    <a:pt x="2472419" y="2838949"/>
                    <a:pt x="2476156" y="2824127"/>
                    <a:pt x="2478647" y="2804364"/>
                  </a:cubicBezTo>
                  <a:cubicBezTo>
                    <a:pt x="2428825" y="2804364"/>
                    <a:pt x="2381494" y="2804364"/>
                    <a:pt x="2335408" y="2804364"/>
                  </a:cubicBezTo>
                  <a:cubicBezTo>
                    <a:pt x="2319216" y="2804364"/>
                    <a:pt x="2303024" y="2804673"/>
                    <a:pt x="2287299" y="2802975"/>
                  </a:cubicBezTo>
                  <a:lnTo>
                    <a:pt x="2275664" y="2799525"/>
                  </a:lnTo>
                  <a:lnTo>
                    <a:pt x="2244475" y="2796906"/>
                  </a:lnTo>
                  <a:cubicBezTo>
                    <a:pt x="2222140" y="2796906"/>
                    <a:pt x="2199805" y="2800657"/>
                    <a:pt x="2182434" y="2781901"/>
                  </a:cubicBezTo>
                  <a:cubicBezTo>
                    <a:pt x="2166303" y="2759394"/>
                    <a:pt x="2166303" y="2738137"/>
                    <a:pt x="2189878" y="2720631"/>
                  </a:cubicBezTo>
                  <a:lnTo>
                    <a:pt x="2206082" y="2713585"/>
                  </a:lnTo>
                  <a:lnTo>
                    <a:pt x="2204719" y="2713040"/>
                  </a:lnTo>
                  <a:lnTo>
                    <a:pt x="2192360" y="2718130"/>
                  </a:lnTo>
                  <a:cubicBezTo>
                    <a:pt x="2162580" y="2715630"/>
                    <a:pt x="2155135" y="2694373"/>
                    <a:pt x="2152654" y="2669365"/>
                  </a:cubicBezTo>
                  <a:cubicBezTo>
                    <a:pt x="2151413" y="2646858"/>
                    <a:pt x="2139005" y="2635604"/>
                    <a:pt x="2120392" y="2629352"/>
                  </a:cubicBezTo>
                  <a:cubicBezTo>
                    <a:pt x="2107984" y="2621850"/>
                    <a:pt x="2098058" y="2610596"/>
                    <a:pt x="2093094" y="2595591"/>
                  </a:cubicBezTo>
                  <a:cubicBezTo>
                    <a:pt x="2088131" y="2576835"/>
                    <a:pt x="2093094" y="2559330"/>
                    <a:pt x="2101780" y="2543074"/>
                  </a:cubicBezTo>
                  <a:cubicBezTo>
                    <a:pt x="2104262" y="2536822"/>
                    <a:pt x="2107984" y="2529320"/>
                    <a:pt x="2110466" y="2524318"/>
                  </a:cubicBezTo>
                  <a:cubicBezTo>
                    <a:pt x="2119772" y="2502749"/>
                    <a:pt x="2113025" y="2481180"/>
                    <a:pt x="2112734" y="2460138"/>
                  </a:cubicBezTo>
                  <a:lnTo>
                    <a:pt x="2114189" y="2448881"/>
                  </a:lnTo>
                  <a:lnTo>
                    <a:pt x="2087089" y="2472167"/>
                  </a:lnTo>
                  <a:cubicBezTo>
                    <a:pt x="2080685" y="2484143"/>
                    <a:pt x="2080061" y="2498762"/>
                    <a:pt x="2087558" y="2517425"/>
                  </a:cubicBezTo>
                  <a:cubicBezTo>
                    <a:pt x="2100054" y="2547286"/>
                    <a:pt x="2080061" y="2559728"/>
                    <a:pt x="2057569" y="2569681"/>
                  </a:cubicBezTo>
                  <a:cubicBezTo>
                    <a:pt x="2051321" y="2575902"/>
                    <a:pt x="2046322" y="2580879"/>
                    <a:pt x="2042574" y="2585856"/>
                  </a:cubicBezTo>
                  <a:cubicBezTo>
                    <a:pt x="2042574" y="2590832"/>
                    <a:pt x="2042574" y="2597053"/>
                    <a:pt x="2042574" y="2602030"/>
                  </a:cubicBezTo>
                  <a:cubicBezTo>
                    <a:pt x="2046322" y="2608251"/>
                    <a:pt x="2052570" y="2613228"/>
                    <a:pt x="2057569" y="2618205"/>
                  </a:cubicBezTo>
                  <a:cubicBezTo>
                    <a:pt x="2067565" y="2616960"/>
                    <a:pt x="2078811" y="2600786"/>
                    <a:pt x="2090057" y="2618205"/>
                  </a:cubicBezTo>
                  <a:cubicBezTo>
                    <a:pt x="2093806" y="2621937"/>
                    <a:pt x="2095056" y="2624426"/>
                    <a:pt x="2093806" y="2629402"/>
                  </a:cubicBezTo>
                  <a:cubicBezTo>
                    <a:pt x="2092557" y="2631891"/>
                    <a:pt x="2091307" y="2634379"/>
                    <a:pt x="2090057" y="2634379"/>
                  </a:cubicBezTo>
                  <a:cubicBezTo>
                    <a:pt x="2073813" y="2651798"/>
                    <a:pt x="2055069" y="2631891"/>
                    <a:pt x="2037575" y="2638112"/>
                  </a:cubicBezTo>
                  <a:cubicBezTo>
                    <a:pt x="2030078" y="2641844"/>
                    <a:pt x="2027579" y="2630647"/>
                    <a:pt x="2023830" y="2623181"/>
                  </a:cubicBezTo>
                  <a:cubicBezTo>
                    <a:pt x="2020081" y="2610739"/>
                    <a:pt x="2013834" y="2598298"/>
                    <a:pt x="2008835" y="2585856"/>
                  </a:cubicBezTo>
                  <a:cubicBezTo>
                    <a:pt x="2008835" y="2583367"/>
                    <a:pt x="2008835" y="2579635"/>
                    <a:pt x="2008835" y="2575902"/>
                  </a:cubicBezTo>
                  <a:cubicBezTo>
                    <a:pt x="1967599" y="2531111"/>
                    <a:pt x="1965100" y="2486320"/>
                    <a:pt x="2021331" y="2425355"/>
                  </a:cubicBezTo>
                  <a:cubicBezTo>
                    <a:pt x="1995090" y="2444018"/>
                    <a:pt x="1992591" y="2453971"/>
                    <a:pt x="1988842" y="2462680"/>
                  </a:cubicBezTo>
                  <a:cubicBezTo>
                    <a:pt x="1983844" y="2471390"/>
                    <a:pt x="1985093" y="2483832"/>
                    <a:pt x="1976346" y="2491297"/>
                  </a:cubicBezTo>
                  <a:cubicBezTo>
                    <a:pt x="1965100" y="2500006"/>
                    <a:pt x="1952604" y="2501250"/>
                    <a:pt x="1940109" y="2504983"/>
                  </a:cubicBezTo>
                  <a:cubicBezTo>
                    <a:pt x="1936360" y="2504983"/>
                    <a:pt x="1932611" y="2506227"/>
                    <a:pt x="1930112" y="2506227"/>
                  </a:cubicBezTo>
                  <a:cubicBezTo>
                    <a:pt x="1916367" y="2518669"/>
                    <a:pt x="1902622" y="2531111"/>
                    <a:pt x="1888876" y="2542309"/>
                  </a:cubicBezTo>
                  <a:cubicBezTo>
                    <a:pt x="1876380" y="2552262"/>
                    <a:pt x="1871382" y="2560972"/>
                    <a:pt x="1876380" y="2575902"/>
                  </a:cubicBezTo>
                  <a:cubicBezTo>
                    <a:pt x="1878879" y="2583367"/>
                    <a:pt x="1873881" y="2594565"/>
                    <a:pt x="1865134" y="2590832"/>
                  </a:cubicBezTo>
                  <a:cubicBezTo>
                    <a:pt x="1836394" y="2582123"/>
                    <a:pt x="1823898" y="2609495"/>
                    <a:pt x="1802656" y="2616960"/>
                  </a:cubicBezTo>
                  <a:cubicBezTo>
                    <a:pt x="1795158" y="2619449"/>
                    <a:pt x="1783912" y="2624426"/>
                    <a:pt x="1781413" y="2620693"/>
                  </a:cubicBezTo>
                  <a:cubicBezTo>
                    <a:pt x="1770167" y="2609495"/>
                    <a:pt x="1783912" y="2603274"/>
                    <a:pt x="1791409" y="2599542"/>
                  </a:cubicBezTo>
                  <a:cubicBezTo>
                    <a:pt x="1815151" y="2590832"/>
                    <a:pt x="1803905" y="2553507"/>
                    <a:pt x="1833895" y="2548530"/>
                  </a:cubicBezTo>
                  <a:cubicBezTo>
                    <a:pt x="1841392" y="2547286"/>
                    <a:pt x="1838893" y="2537332"/>
                    <a:pt x="1837644" y="2528623"/>
                  </a:cubicBezTo>
                  <a:cubicBezTo>
                    <a:pt x="1835144" y="2512448"/>
                    <a:pt x="1833895" y="2497518"/>
                    <a:pt x="1833895" y="2481343"/>
                  </a:cubicBezTo>
                  <a:cubicBezTo>
                    <a:pt x="1833895" y="2457704"/>
                    <a:pt x="1833895" y="2457704"/>
                    <a:pt x="1871382" y="2450238"/>
                  </a:cubicBezTo>
                  <a:cubicBezTo>
                    <a:pt x="1880129" y="2447750"/>
                    <a:pt x="1888876" y="2442773"/>
                    <a:pt x="1885128" y="2435308"/>
                  </a:cubicBezTo>
                  <a:cubicBezTo>
                    <a:pt x="1882628" y="2430331"/>
                    <a:pt x="1872632" y="2429087"/>
                    <a:pt x="1865134" y="2426599"/>
                  </a:cubicBezTo>
                  <a:cubicBezTo>
                    <a:pt x="1860136" y="2425355"/>
                    <a:pt x="1855138" y="2426599"/>
                    <a:pt x="1848890" y="2426599"/>
                  </a:cubicBezTo>
                  <a:lnTo>
                    <a:pt x="1847932" y="2422172"/>
                  </a:lnTo>
                  <a:lnTo>
                    <a:pt x="1847141" y="2425957"/>
                  </a:lnTo>
                  <a:cubicBezTo>
                    <a:pt x="1843402" y="2424702"/>
                    <a:pt x="1838417" y="2422192"/>
                    <a:pt x="1833432" y="2420937"/>
                  </a:cubicBezTo>
                  <a:cubicBezTo>
                    <a:pt x="1808509" y="2413407"/>
                    <a:pt x="1789816" y="2444781"/>
                    <a:pt x="1761153" y="2428467"/>
                  </a:cubicBezTo>
                  <a:cubicBezTo>
                    <a:pt x="1739968" y="2415917"/>
                    <a:pt x="1712552" y="2415917"/>
                    <a:pt x="1687628" y="2409642"/>
                  </a:cubicBezTo>
                  <a:cubicBezTo>
                    <a:pt x="1696352" y="2438506"/>
                    <a:pt x="1729999" y="2439761"/>
                    <a:pt x="1747445" y="2468625"/>
                  </a:cubicBezTo>
                  <a:cubicBezTo>
                    <a:pt x="1685136" y="2486195"/>
                    <a:pt x="1630303" y="2508784"/>
                    <a:pt x="1572979" y="2536393"/>
                  </a:cubicBezTo>
                  <a:cubicBezTo>
                    <a:pt x="1567994" y="2507529"/>
                    <a:pt x="1584194" y="2483685"/>
                    <a:pt x="1569240" y="2456076"/>
                  </a:cubicBezTo>
                  <a:cubicBezTo>
                    <a:pt x="1553040" y="2447291"/>
                    <a:pt x="1538085" y="2472390"/>
                    <a:pt x="1516900" y="2466115"/>
                  </a:cubicBezTo>
                  <a:cubicBezTo>
                    <a:pt x="1500700" y="2462350"/>
                    <a:pt x="1482007" y="2468625"/>
                    <a:pt x="1468299" y="2486195"/>
                  </a:cubicBezTo>
                  <a:cubicBezTo>
                    <a:pt x="1462068" y="2491215"/>
                    <a:pt x="1444621" y="2497489"/>
                    <a:pt x="1440883" y="2493724"/>
                  </a:cubicBezTo>
                  <a:cubicBezTo>
                    <a:pt x="1410974" y="2466115"/>
                    <a:pt x="1362373" y="2471135"/>
                    <a:pt x="1339941" y="2433486"/>
                  </a:cubicBezTo>
                  <a:cubicBezTo>
                    <a:pt x="1338695" y="2430977"/>
                    <a:pt x="1337449" y="2428467"/>
                    <a:pt x="1337449" y="2425957"/>
                  </a:cubicBezTo>
                  <a:cubicBezTo>
                    <a:pt x="1351157" y="2402112"/>
                    <a:pt x="1332464" y="2382033"/>
                    <a:pt x="1331218" y="2359444"/>
                  </a:cubicBezTo>
                  <a:cubicBezTo>
                    <a:pt x="1329972" y="2351914"/>
                    <a:pt x="1320002" y="2350659"/>
                    <a:pt x="1311279" y="2351914"/>
                  </a:cubicBezTo>
                  <a:cubicBezTo>
                    <a:pt x="1292586" y="2353169"/>
                    <a:pt x="1291340" y="2343129"/>
                    <a:pt x="1297571" y="2328070"/>
                  </a:cubicBezTo>
                  <a:cubicBezTo>
                    <a:pt x="1300063" y="2318030"/>
                    <a:pt x="1302555" y="2307991"/>
                    <a:pt x="1303802" y="2297951"/>
                  </a:cubicBezTo>
                  <a:cubicBezTo>
                    <a:pt x="1329972" y="2300461"/>
                    <a:pt x="1352403" y="2307991"/>
                    <a:pt x="1368604" y="2329325"/>
                  </a:cubicBezTo>
                  <a:cubicBezTo>
                    <a:pt x="1366111" y="2331835"/>
                    <a:pt x="1364865" y="2334345"/>
                    <a:pt x="1363619" y="2338110"/>
                  </a:cubicBezTo>
                  <a:lnTo>
                    <a:pt x="1367357" y="2334345"/>
                  </a:lnTo>
                  <a:lnTo>
                    <a:pt x="1368604" y="2329325"/>
                  </a:lnTo>
                  <a:cubicBezTo>
                    <a:pt x="1373588" y="2329325"/>
                    <a:pt x="1378573" y="2329325"/>
                    <a:pt x="1383558" y="2329325"/>
                  </a:cubicBezTo>
                  <a:cubicBezTo>
                    <a:pt x="1415959" y="2326815"/>
                    <a:pt x="1401004" y="2286656"/>
                    <a:pt x="1422190" y="2279127"/>
                  </a:cubicBezTo>
                  <a:cubicBezTo>
                    <a:pt x="1449606" y="2269087"/>
                    <a:pt x="1478268" y="2230183"/>
                    <a:pt x="1504438" y="2280382"/>
                  </a:cubicBezTo>
                  <a:cubicBezTo>
                    <a:pt x="1505684" y="2286656"/>
                    <a:pt x="1500700" y="2287911"/>
                    <a:pt x="1496961" y="2292931"/>
                  </a:cubicBezTo>
                  <a:cubicBezTo>
                    <a:pt x="1501946" y="2294186"/>
                    <a:pt x="1505684" y="2291676"/>
                    <a:pt x="1505684" y="2285401"/>
                  </a:cubicBezTo>
                  <a:cubicBezTo>
                    <a:pt x="1510669" y="2266577"/>
                    <a:pt x="1504438" y="2237713"/>
                    <a:pt x="1530608" y="2233948"/>
                  </a:cubicBezTo>
                  <a:cubicBezTo>
                    <a:pt x="1559271" y="2228928"/>
                    <a:pt x="1546809" y="2264067"/>
                    <a:pt x="1560517" y="2274107"/>
                  </a:cubicBezTo>
                  <a:cubicBezTo>
                    <a:pt x="1533101" y="2207594"/>
                    <a:pt x="1574225" y="2187515"/>
                    <a:pt x="1627811" y="2174965"/>
                  </a:cubicBezTo>
                  <a:cubicBezTo>
                    <a:pt x="1665197" y="2177475"/>
                    <a:pt x="1665197" y="2198809"/>
                    <a:pt x="1650243" y="2223908"/>
                  </a:cubicBezTo>
                  <a:cubicBezTo>
                    <a:pt x="1637781" y="2245243"/>
                    <a:pt x="1624073" y="2264067"/>
                    <a:pt x="1637781" y="2295441"/>
                  </a:cubicBezTo>
                  <a:cubicBezTo>
                    <a:pt x="1671428" y="2238027"/>
                    <a:pt x="1702972" y="2261792"/>
                    <a:pt x="1735042" y="2282029"/>
                  </a:cubicBezTo>
                  <a:lnTo>
                    <a:pt x="1766672" y="2297600"/>
                  </a:lnTo>
                  <a:lnTo>
                    <a:pt x="1772041" y="2253500"/>
                  </a:lnTo>
                  <a:cubicBezTo>
                    <a:pt x="1777977" y="2240281"/>
                    <a:pt x="1788910" y="2230016"/>
                    <a:pt x="1807654" y="2225039"/>
                  </a:cubicBezTo>
                  <a:cubicBezTo>
                    <a:pt x="1848890" y="2216330"/>
                    <a:pt x="1858886" y="2183981"/>
                    <a:pt x="1870132" y="2151632"/>
                  </a:cubicBezTo>
                  <a:cubicBezTo>
                    <a:pt x="1878567" y="2138568"/>
                    <a:pt x="1889111" y="2130403"/>
                    <a:pt x="1901236" y="2132911"/>
                  </a:cubicBezTo>
                  <a:close/>
                  <a:moveTo>
                    <a:pt x="777619" y="1310663"/>
                  </a:moveTo>
                  <a:lnTo>
                    <a:pt x="778692" y="1310922"/>
                  </a:lnTo>
                  <a:lnTo>
                    <a:pt x="777486" y="1310922"/>
                  </a:lnTo>
                  <a:lnTo>
                    <a:pt x="777619" y="1310663"/>
                  </a:lnTo>
                  <a:close/>
                  <a:moveTo>
                    <a:pt x="774470" y="1270355"/>
                  </a:moveTo>
                  <a:cubicBezTo>
                    <a:pt x="779899" y="1270194"/>
                    <a:pt x="784723" y="1270840"/>
                    <a:pt x="787136" y="1273426"/>
                  </a:cubicBezTo>
                  <a:cubicBezTo>
                    <a:pt x="791358" y="1279891"/>
                    <a:pt x="789850" y="1286356"/>
                    <a:pt x="786834" y="1292659"/>
                  </a:cubicBezTo>
                  <a:lnTo>
                    <a:pt x="777619" y="1310663"/>
                  </a:lnTo>
                  <a:lnTo>
                    <a:pt x="759996" y="1306397"/>
                  </a:lnTo>
                  <a:cubicBezTo>
                    <a:pt x="754568" y="1303488"/>
                    <a:pt x="750346" y="1298639"/>
                    <a:pt x="748537" y="1290235"/>
                  </a:cubicBezTo>
                  <a:cubicBezTo>
                    <a:pt x="747331" y="1282477"/>
                    <a:pt x="748537" y="1272133"/>
                    <a:pt x="758187" y="1272133"/>
                  </a:cubicBezTo>
                  <a:cubicBezTo>
                    <a:pt x="763012" y="1271487"/>
                    <a:pt x="769042" y="1270517"/>
                    <a:pt x="774470" y="1270355"/>
                  </a:cubicBezTo>
                  <a:close/>
                  <a:moveTo>
                    <a:pt x="748398" y="1192370"/>
                  </a:moveTo>
                  <a:cubicBezTo>
                    <a:pt x="750993" y="1191922"/>
                    <a:pt x="753435" y="1191922"/>
                    <a:pt x="754046" y="1192519"/>
                  </a:cubicBezTo>
                  <a:cubicBezTo>
                    <a:pt x="758930" y="1194908"/>
                    <a:pt x="760151" y="1200881"/>
                    <a:pt x="760151" y="1205660"/>
                  </a:cubicBezTo>
                  <a:cubicBezTo>
                    <a:pt x="762594" y="1239109"/>
                    <a:pt x="738171" y="1245082"/>
                    <a:pt x="708864" y="1243887"/>
                  </a:cubicBezTo>
                  <a:cubicBezTo>
                    <a:pt x="719854" y="1227163"/>
                    <a:pt x="729623" y="1210438"/>
                    <a:pt x="741834" y="1194908"/>
                  </a:cubicBezTo>
                  <a:cubicBezTo>
                    <a:pt x="743056" y="1193714"/>
                    <a:pt x="745803" y="1192818"/>
                    <a:pt x="748398" y="1192370"/>
                  </a:cubicBezTo>
                  <a:close/>
                  <a:moveTo>
                    <a:pt x="806509" y="1114390"/>
                  </a:moveTo>
                  <a:cubicBezTo>
                    <a:pt x="795096" y="1133526"/>
                    <a:pt x="790024" y="1153937"/>
                    <a:pt x="788756" y="1176900"/>
                  </a:cubicBezTo>
                  <a:cubicBezTo>
                    <a:pt x="788756" y="1183279"/>
                    <a:pt x="782415" y="1184555"/>
                    <a:pt x="778611" y="1178176"/>
                  </a:cubicBezTo>
                  <a:cubicBezTo>
                    <a:pt x="776074" y="1175625"/>
                    <a:pt x="776074" y="1167970"/>
                    <a:pt x="774806" y="1164143"/>
                  </a:cubicBezTo>
                  <a:cubicBezTo>
                    <a:pt x="776074" y="1124596"/>
                    <a:pt x="776074" y="1124596"/>
                    <a:pt x="806509" y="1114390"/>
                  </a:cubicBezTo>
                  <a:close/>
                  <a:moveTo>
                    <a:pt x="1033074" y="1037458"/>
                  </a:moveTo>
                  <a:lnTo>
                    <a:pt x="1040499" y="1044930"/>
                  </a:lnTo>
                  <a:lnTo>
                    <a:pt x="1040685" y="1044834"/>
                  </a:lnTo>
                  <a:cubicBezTo>
                    <a:pt x="1043221" y="1044979"/>
                    <a:pt x="1045757" y="1046425"/>
                    <a:pt x="1048294" y="1048738"/>
                  </a:cubicBezTo>
                  <a:cubicBezTo>
                    <a:pt x="1054634" y="1053366"/>
                    <a:pt x="1059707" y="1057993"/>
                    <a:pt x="1064779" y="1063777"/>
                  </a:cubicBezTo>
                  <a:lnTo>
                    <a:pt x="1051651" y="1063777"/>
                  </a:lnTo>
                  <a:lnTo>
                    <a:pt x="1062991" y="1068922"/>
                  </a:lnTo>
                  <a:lnTo>
                    <a:pt x="1062991" y="1064935"/>
                  </a:lnTo>
                  <a:cubicBezTo>
                    <a:pt x="1083750" y="1064935"/>
                    <a:pt x="1104509" y="1066195"/>
                    <a:pt x="1124048" y="1067454"/>
                  </a:cubicBezTo>
                  <a:cubicBezTo>
                    <a:pt x="1128932" y="1068713"/>
                    <a:pt x="1132596" y="1073750"/>
                    <a:pt x="1133817" y="1078787"/>
                  </a:cubicBezTo>
                  <a:cubicBezTo>
                    <a:pt x="1136259" y="1082565"/>
                    <a:pt x="1132596" y="1087602"/>
                    <a:pt x="1126490" y="1087602"/>
                  </a:cubicBezTo>
                  <a:cubicBezTo>
                    <a:pt x="1111836" y="1088861"/>
                    <a:pt x="1113057" y="1100195"/>
                    <a:pt x="1109394" y="1110269"/>
                  </a:cubicBezTo>
                  <a:cubicBezTo>
                    <a:pt x="1103288" y="1124121"/>
                    <a:pt x="1098404" y="1114047"/>
                    <a:pt x="1092298" y="1109010"/>
                  </a:cubicBezTo>
                  <a:cubicBezTo>
                    <a:pt x="1086803" y="1104602"/>
                    <a:pt x="1081918" y="1104917"/>
                    <a:pt x="1077186" y="1106649"/>
                  </a:cubicBezTo>
                  <a:lnTo>
                    <a:pt x="1064770" y="1112018"/>
                  </a:lnTo>
                  <a:lnTo>
                    <a:pt x="1064770" y="1118602"/>
                  </a:lnTo>
                  <a:lnTo>
                    <a:pt x="994607" y="1118602"/>
                  </a:lnTo>
                  <a:cubicBezTo>
                    <a:pt x="1009915" y="1099310"/>
                    <a:pt x="1021396" y="1083877"/>
                    <a:pt x="1032878" y="1069729"/>
                  </a:cubicBezTo>
                  <a:lnTo>
                    <a:pt x="1045997" y="1063777"/>
                  </a:lnTo>
                  <a:lnTo>
                    <a:pt x="1033076" y="1063777"/>
                  </a:lnTo>
                  <a:lnTo>
                    <a:pt x="1033076" y="1052769"/>
                  </a:lnTo>
                  <a:lnTo>
                    <a:pt x="1033074" y="1052769"/>
                  </a:lnTo>
                  <a:lnTo>
                    <a:pt x="1033074" y="1037458"/>
                  </a:lnTo>
                  <a:close/>
                  <a:moveTo>
                    <a:pt x="1000103" y="1037456"/>
                  </a:moveTo>
                  <a:cubicBezTo>
                    <a:pt x="1004813" y="1037456"/>
                    <a:pt x="1009523" y="1037456"/>
                    <a:pt x="1015410" y="1037456"/>
                  </a:cubicBezTo>
                  <a:cubicBezTo>
                    <a:pt x="1014232" y="1045214"/>
                    <a:pt x="1015410" y="1058143"/>
                    <a:pt x="1007168" y="1058143"/>
                  </a:cubicBezTo>
                  <a:cubicBezTo>
                    <a:pt x="1000103" y="1058143"/>
                    <a:pt x="1001281" y="1045214"/>
                    <a:pt x="1000103" y="1037456"/>
                  </a:cubicBezTo>
                  <a:close/>
                  <a:moveTo>
                    <a:pt x="925390" y="1027798"/>
                  </a:moveTo>
                  <a:cubicBezTo>
                    <a:pt x="931414" y="1025524"/>
                    <a:pt x="940925" y="1028254"/>
                    <a:pt x="954875" y="1035533"/>
                  </a:cubicBezTo>
                  <a:cubicBezTo>
                    <a:pt x="952339" y="1052517"/>
                    <a:pt x="948534" y="1070715"/>
                    <a:pt x="947266" y="1087700"/>
                  </a:cubicBezTo>
                  <a:cubicBezTo>
                    <a:pt x="945998" y="1101045"/>
                    <a:pt x="945998" y="1113177"/>
                    <a:pt x="926976" y="1110751"/>
                  </a:cubicBezTo>
                  <a:cubicBezTo>
                    <a:pt x="910490" y="1108324"/>
                    <a:pt x="907953" y="1094979"/>
                    <a:pt x="906685" y="1081634"/>
                  </a:cubicBezTo>
                  <a:cubicBezTo>
                    <a:pt x="920635" y="1074355"/>
                    <a:pt x="918099" y="1062223"/>
                    <a:pt x="916830" y="1050091"/>
                  </a:cubicBezTo>
                  <a:cubicBezTo>
                    <a:pt x="916830" y="1037352"/>
                    <a:pt x="919367" y="1030073"/>
                    <a:pt x="925390" y="1027798"/>
                  </a:cubicBezTo>
                  <a:close/>
                  <a:moveTo>
                    <a:pt x="804480" y="1010590"/>
                  </a:moveTo>
                  <a:cubicBezTo>
                    <a:pt x="823025" y="1017917"/>
                    <a:pt x="842808" y="1025244"/>
                    <a:pt x="863826" y="1033792"/>
                  </a:cubicBezTo>
                  <a:cubicBezTo>
                    <a:pt x="872481" y="1049667"/>
                    <a:pt x="850226" y="1064321"/>
                    <a:pt x="853935" y="1081417"/>
                  </a:cubicBezTo>
                  <a:cubicBezTo>
                    <a:pt x="844044" y="1091186"/>
                    <a:pt x="832916" y="1091186"/>
                    <a:pt x="823025" y="1081417"/>
                  </a:cubicBezTo>
                  <a:lnTo>
                    <a:pt x="823025" y="1066763"/>
                  </a:lnTo>
                  <a:cubicBezTo>
                    <a:pt x="814371" y="1058215"/>
                    <a:pt x="798298" y="1061878"/>
                    <a:pt x="792116" y="1050888"/>
                  </a:cubicBezTo>
                  <a:cubicBezTo>
                    <a:pt x="785934" y="1050888"/>
                    <a:pt x="780988" y="1050888"/>
                    <a:pt x="776043" y="1050888"/>
                  </a:cubicBezTo>
                  <a:cubicBezTo>
                    <a:pt x="776043" y="1046003"/>
                    <a:pt x="774806" y="1039898"/>
                    <a:pt x="776043" y="1035013"/>
                  </a:cubicBezTo>
                  <a:cubicBezTo>
                    <a:pt x="780988" y="1010590"/>
                    <a:pt x="787170" y="1004484"/>
                    <a:pt x="804480" y="1010590"/>
                  </a:cubicBezTo>
                  <a:close/>
                  <a:moveTo>
                    <a:pt x="1016522" y="121"/>
                  </a:moveTo>
                  <a:cubicBezTo>
                    <a:pt x="1021496" y="-1131"/>
                    <a:pt x="1028957" y="7631"/>
                    <a:pt x="1035175" y="12638"/>
                  </a:cubicBezTo>
                  <a:cubicBezTo>
                    <a:pt x="1045123" y="8883"/>
                    <a:pt x="1055071" y="8883"/>
                    <a:pt x="1065019" y="5128"/>
                  </a:cubicBezTo>
                  <a:cubicBezTo>
                    <a:pt x="1077455" y="-1131"/>
                    <a:pt x="1089890" y="-1131"/>
                    <a:pt x="1098595" y="12638"/>
                  </a:cubicBezTo>
                  <a:cubicBezTo>
                    <a:pt x="1096108" y="15141"/>
                    <a:pt x="1094864" y="16393"/>
                    <a:pt x="1091134" y="18896"/>
                  </a:cubicBezTo>
                  <a:cubicBezTo>
                    <a:pt x="1091134" y="17644"/>
                    <a:pt x="1096108" y="20148"/>
                    <a:pt x="1096108" y="18896"/>
                  </a:cubicBezTo>
                  <a:cubicBezTo>
                    <a:pt x="1093621" y="16393"/>
                    <a:pt x="1094864" y="13889"/>
                    <a:pt x="1098595" y="12638"/>
                  </a:cubicBezTo>
                  <a:cubicBezTo>
                    <a:pt x="1127196" y="25154"/>
                    <a:pt x="1152067" y="42678"/>
                    <a:pt x="1183155" y="46433"/>
                  </a:cubicBezTo>
                  <a:cubicBezTo>
                    <a:pt x="1193103" y="46433"/>
                    <a:pt x="1204295" y="53943"/>
                    <a:pt x="1208026" y="61453"/>
                  </a:cubicBezTo>
                  <a:cubicBezTo>
                    <a:pt x="1227922" y="95248"/>
                    <a:pt x="1259010" y="92744"/>
                    <a:pt x="1290099" y="92744"/>
                  </a:cubicBezTo>
                  <a:cubicBezTo>
                    <a:pt x="1268959" y="135301"/>
                    <a:pt x="1230409" y="127791"/>
                    <a:pt x="1195590" y="124036"/>
                  </a:cubicBezTo>
                  <a:cubicBezTo>
                    <a:pt x="1159528" y="119029"/>
                    <a:pt x="1144605" y="131546"/>
                    <a:pt x="1150823" y="170348"/>
                  </a:cubicBezTo>
                  <a:cubicBezTo>
                    <a:pt x="1152067" y="184116"/>
                    <a:pt x="1135901" y="201639"/>
                    <a:pt x="1120978" y="195381"/>
                  </a:cubicBezTo>
                  <a:cubicBezTo>
                    <a:pt x="1099838" y="186619"/>
                    <a:pt x="1084916" y="175354"/>
                    <a:pt x="1076211" y="209149"/>
                  </a:cubicBezTo>
                  <a:cubicBezTo>
                    <a:pt x="1072481" y="222918"/>
                    <a:pt x="1053828" y="222918"/>
                    <a:pt x="1041392" y="214156"/>
                  </a:cubicBezTo>
                  <a:cubicBezTo>
                    <a:pt x="1025226" y="204143"/>
                    <a:pt x="1001599" y="194129"/>
                    <a:pt x="1020252" y="166593"/>
                  </a:cubicBezTo>
                  <a:cubicBezTo>
                    <a:pt x="1021496" y="165341"/>
                    <a:pt x="1015278" y="159083"/>
                    <a:pt x="1011548" y="157831"/>
                  </a:cubicBezTo>
                  <a:cubicBezTo>
                    <a:pt x="1002843" y="152824"/>
                    <a:pt x="990407" y="149069"/>
                    <a:pt x="995382" y="136553"/>
                  </a:cubicBezTo>
                  <a:cubicBezTo>
                    <a:pt x="999112" y="124036"/>
                    <a:pt x="1012791" y="131546"/>
                    <a:pt x="1022739" y="131546"/>
                  </a:cubicBezTo>
                  <a:cubicBezTo>
                    <a:pt x="1037662" y="131546"/>
                    <a:pt x="1045123" y="121533"/>
                    <a:pt x="1050097" y="107764"/>
                  </a:cubicBezTo>
                  <a:cubicBezTo>
                    <a:pt x="1019009" y="90241"/>
                    <a:pt x="987920" y="75221"/>
                    <a:pt x="951858" y="99003"/>
                  </a:cubicBezTo>
                  <a:cubicBezTo>
                    <a:pt x="945640" y="102758"/>
                    <a:pt x="933205" y="95248"/>
                    <a:pt x="923257" y="92744"/>
                  </a:cubicBezTo>
                  <a:cubicBezTo>
                    <a:pt x="920770" y="97751"/>
                    <a:pt x="920770" y="102758"/>
                    <a:pt x="919526" y="107764"/>
                  </a:cubicBezTo>
                  <a:cubicBezTo>
                    <a:pt x="917039" y="111519"/>
                    <a:pt x="912065" y="116526"/>
                    <a:pt x="908334" y="116526"/>
                  </a:cubicBezTo>
                  <a:cubicBezTo>
                    <a:pt x="903360" y="116526"/>
                    <a:pt x="897143" y="111519"/>
                    <a:pt x="895899" y="107764"/>
                  </a:cubicBezTo>
                  <a:cubicBezTo>
                    <a:pt x="884707" y="73969"/>
                    <a:pt x="903360" y="47684"/>
                    <a:pt x="918283" y="20148"/>
                  </a:cubicBezTo>
                  <a:cubicBezTo>
                    <a:pt x="919526" y="18896"/>
                    <a:pt x="922013" y="16393"/>
                    <a:pt x="924500" y="16393"/>
                  </a:cubicBezTo>
                  <a:cubicBezTo>
                    <a:pt x="954345" y="10134"/>
                    <a:pt x="985433" y="2624"/>
                    <a:pt x="1016522" y="121"/>
                  </a:cubicBezTo>
                  <a:close/>
                </a:path>
              </a:pathLst>
            </a:custGeom>
            <a:solidFill>
              <a:srgbClr val="A5A5A5">
                <a:alpha val="50195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6" name="Freeform 595">
              <a:extLst>
                <a:ext uri="{FF2B5EF4-FFF2-40B4-BE49-F238E27FC236}">
                  <a16:creationId xmlns:a16="http://schemas.microsoft.com/office/drawing/2014/main" id="{21267C9A-BD8E-4BFF-B8BD-2B7CCEE33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3208" y="5338700"/>
              <a:ext cx="357917" cy="900524"/>
            </a:xfrm>
            <a:custGeom>
              <a:avLst/>
              <a:gdLst/>
              <a:ahLst/>
              <a:cxnLst/>
              <a:rect l="0" t="0" r="r" b="b"/>
              <a:pathLst>
                <a:path w="773881" h="1939020">
                  <a:moveTo>
                    <a:pt x="210744" y="1933145"/>
                  </a:moveTo>
                  <a:lnTo>
                    <a:pt x="211914" y="1934296"/>
                  </a:lnTo>
                  <a:lnTo>
                    <a:pt x="211999" y="1934413"/>
                  </a:lnTo>
                  <a:lnTo>
                    <a:pt x="210744" y="1933145"/>
                  </a:lnTo>
                  <a:close/>
                  <a:moveTo>
                    <a:pt x="383939" y="1807603"/>
                  </a:moveTo>
                  <a:lnTo>
                    <a:pt x="385195" y="1808871"/>
                  </a:lnTo>
                  <a:lnTo>
                    <a:pt x="384138" y="1808656"/>
                  </a:lnTo>
                  <a:lnTo>
                    <a:pt x="383939" y="1807603"/>
                  </a:lnTo>
                  <a:close/>
                  <a:moveTo>
                    <a:pt x="367134" y="1805206"/>
                  </a:moveTo>
                  <a:lnTo>
                    <a:pt x="384138" y="1808656"/>
                  </a:lnTo>
                  <a:lnTo>
                    <a:pt x="388704" y="1832866"/>
                  </a:lnTo>
                  <a:cubicBezTo>
                    <a:pt x="386763" y="1855157"/>
                    <a:pt x="366996" y="1869423"/>
                    <a:pt x="350053" y="1883689"/>
                  </a:cubicBezTo>
                  <a:cubicBezTo>
                    <a:pt x="334993" y="1887494"/>
                    <a:pt x="316167" y="1887494"/>
                    <a:pt x="306127" y="1903979"/>
                  </a:cubicBezTo>
                  <a:lnTo>
                    <a:pt x="304872" y="1903979"/>
                  </a:lnTo>
                  <a:cubicBezTo>
                    <a:pt x="296087" y="1912856"/>
                    <a:pt x="281026" y="1910319"/>
                    <a:pt x="272241" y="1919196"/>
                  </a:cubicBezTo>
                  <a:lnTo>
                    <a:pt x="273496" y="1919196"/>
                  </a:lnTo>
                  <a:cubicBezTo>
                    <a:pt x="262201" y="1929341"/>
                    <a:pt x="248395" y="1928073"/>
                    <a:pt x="235845" y="1933145"/>
                  </a:cubicBezTo>
                  <a:lnTo>
                    <a:pt x="229570" y="1933145"/>
                  </a:lnTo>
                  <a:lnTo>
                    <a:pt x="224550" y="1934413"/>
                  </a:lnTo>
                  <a:cubicBezTo>
                    <a:pt x="222040" y="1937584"/>
                    <a:pt x="219216" y="1939169"/>
                    <a:pt x="216706" y="1939010"/>
                  </a:cubicBezTo>
                  <a:lnTo>
                    <a:pt x="211914" y="1934296"/>
                  </a:lnTo>
                  <a:lnTo>
                    <a:pt x="201645" y="1920147"/>
                  </a:lnTo>
                  <a:cubicBezTo>
                    <a:pt x="201332" y="1915075"/>
                    <a:pt x="203842" y="1909686"/>
                    <a:pt x="208234" y="1903979"/>
                  </a:cubicBezTo>
                  <a:lnTo>
                    <a:pt x="208234" y="1902711"/>
                  </a:lnTo>
                  <a:cubicBezTo>
                    <a:pt x="219530" y="1895102"/>
                    <a:pt x="215765" y="1879885"/>
                    <a:pt x="224550" y="1871008"/>
                  </a:cubicBezTo>
                  <a:cubicBezTo>
                    <a:pt x="242120" y="1850719"/>
                    <a:pt x="250906" y="1815212"/>
                    <a:pt x="288557" y="1840574"/>
                  </a:cubicBezTo>
                  <a:lnTo>
                    <a:pt x="287302" y="1839306"/>
                  </a:lnTo>
                  <a:cubicBezTo>
                    <a:pt x="294832" y="1843110"/>
                    <a:pt x="298597" y="1848182"/>
                    <a:pt x="304872" y="1853255"/>
                  </a:cubicBezTo>
                  <a:cubicBezTo>
                    <a:pt x="311147" y="1853255"/>
                    <a:pt x="316167" y="1851987"/>
                    <a:pt x="322443" y="1850719"/>
                  </a:cubicBezTo>
                  <a:cubicBezTo>
                    <a:pt x="327463" y="1848182"/>
                    <a:pt x="332483" y="1844378"/>
                    <a:pt x="336248" y="1838038"/>
                  </a:cubicBezTo>
                  <a:lnTo>
                    <a:pt x="336248" y="1836769"/>
                  </a:lnTo>
                  <a:cubicBezTo>
                    <a:pt x="348485" y="1828210"/>
                    <a:pt x="352956" y="1808237"/>
                    <a:pt x="367134" y="1805206"/>
                  </a:cubicBezTo>
                  <a:close/>
                  <a:moveTo>
                    <a:pt x="466389" y="1738704"/>
                  </a:moveTo>
                  <a:cubicBezTo>
                    <a:pt x="471352" y="1741126"/>
                    <a:pt x="476316" y="1742336"/>
                    <a:pt x="481279" y="1742336"/>
                  </a:cubicBezTo>
                  <a:cubicBezTo>
                    <a:pt x="493687" y="1758076"/>
                    <a:pt x="475075" y="1764130"/>
                    <a:pt x="468871" y="1772606"/>
                  </a:cubicBezTo>
                  <a:lnTo>
                    <a:pt x="467630" y="1775027"/>
                  </a:lnTo>
                  <a:cubicBezTo>
                    <a:pt x="461426" y="1777449"/>
                    <a:pt x="456462" y="1783503"/>
                    <a:pt x="453981" y="1788346"/>
                  </a:cubicBezTo>
                  <a:lnTo>
                    <a:pt x="451499" y="1791978"/>
                  </a:lnTo>
                  <a:cubicBezTo>
                    <a:pt x="440332" y="1791978"/>
                    <a:pt x="426683" y="1808929"/>
                    <a:pt x="417997" y="1788346"/>
                  </a:cubicBezTo>
                  <a:cubicBezTo>
                    <a:pt x="420479" y="1784714"/>
                    <a:pt x="421719" y="1779871"/>
                    <a:pt x="420479" y="1777449"/>
                  </a:cubicBezTo>
                  <a:cubicBezTo>
                    <a:pt x="422960" y="1770184"/>
                    <a:pt x="429164" y="1764130"/>
                    <a:pt x="431646" y="1758076"/>
                  </a:cubicBezTo>
                  <a:cubicBezTo>
                    <a:pt x="441573" y="1745969"/>
                    <a:pt x="452740" y="1741126"/>
                    <a:pt x="466389" y="1738704"/>
                  </a:cubicBezTo>
                  <a:close/>
                  <a:moveTo>
                    <a:pt x="385024" y="1595829"/>
                  </a:moveTo>
                  <a:cubicBezTo>
                    <a:pt x="390096" y="1595829"/>
                    <a:pt x="395168" y="1595829"/>
                    <a:pt x="400240" y="1595829"/>
                  </a:cubicBezTo>
                  <a:cubicBezTo>
                    <a:pt x="400240" y="1606820"/>
                    <a:pt x="400240" y="1616589"/>
                    <a:pt x="400240" y="1626359"/>
                  </a:cubicBezTo>
                  <a:lnTo>
                    <a:pt x="392632" y="1627580"/>
                  </a:lnTo>
                  <a:lnTo>
                    <a:pt x="385024" y="1626359"/>
                  </a:lnTo>
                  <a:cubicBezTo>
                    <a:pt x="385024" y="1616589"/>
                    <a:pt x="385024" y="1606820"/>
                    <a:pt x="385024" y="1595829"/>
                  </a:cubicBezTo>
                  <a:close/>
                  <a:moveTo>
                    <a:pt x="625161" y="1578732"/>
                  </a:moveTo>
                  <a:lnTo>
                    <a:pt x="623897" y="1579954"/>
                  </a:lnTo>
                  <a:lnTo>
                    <a:pt x="624123" y="1579407"/>
                  </a:lnTo>
                  <a:lnTo>
                    <a:pt x="625161" y="1578732"/>
                  </a:lnTo>
                  <a:close/>
                  <a:moveTo>
                    <a:pt x="530369" y="1565300"/>
                  </a:moveTo>
                  <a:lnTo>
                    <a:pt x="530184" y="1565674"/>
                  </a:lnTo>
                  <a:lnTo>
                    <a:pt x="529105" y="1566521"/>
                  </a:lnTo>
                  <a:lnTo>
                    <a:pt x="530369" y="1565300"/>
                  </a:lnTo>
                  <a:close/>
                  <a:moveTo>
                    <a:pt x="670882" y="1547564"/>
                  </a:moveTo>
                  <a:lnTo>
                    <a:pt x="669623" y="1548838"/>
                  </a:lnTo>
                  <a:lnTo>
                    <a:pt x="669912" y="1548044"/>
                  </a:lnTo>
                  <a:lnTo>
                    <a:pt x="670882" y="1547564"/>
                  </a:lnTo>
                  <a:close/>
                  <a:moveTo>
                    <a:pt x="593722" y="1543472"/>
                  </a:moveTo>
                  <a:cubicBezTo>
                    <a:pt x="598935" y="1543625"/>
                    <a:pt x="604307" y="1545762"/>
                    <a:pt x="609994" y="1549425"/>
                  </a:cubicBezTo>
                  <a:lnTo>
                    <a:pt x="611258" y="1549425"/>
                  </a:lnTo>
                  <a:cubicBezTo>
                    <a:pt x="615998" y="1555836"/>
                    <a:pt x="627847" y="1560873"/>
                    <a:pt x="628143" y="1569689"/>
                  </a:cubicBezTo>
                  <a:lnTo>
                    <a:pt x="624123" y="1579407"/>
                  </a:lnTo>
                  <a:lnTo>
                    <a:pt x="609678" y="1588807"/>
                  </a:lnTo>
                  <a:cubicBezTo>
                    <a:pt x="603675" y="1590639"/>
                    <a:pt x="597356" y="1592165"/>
                    <a:pt x="592300" y="1597050"/>
                  </a:cubicBezTo>
                  <a:lnTo>
                    <a:pt x="593564" y="1595828"/>
                  </a:lnTo>
                  <a:cubicBezTo>
                    <a:pt x="584717" y="1606819"/>
                    <a:pt x="569550" y="1604376"/>
                    <a:pt x="559439" y="1611703"/>
                  </a:cubicBezTo>
                  <a:lnTo>
                    <a:pt x="560703" y="1610482"/>
                  </a:lnTo>
                  <a:cubicBezTo>
                    <a:pt x="555647" y="1616588"/>
                    <a:pt x="550592" y="1616588"/>
                    <a:pt x="545536" y="1611703"/>
                  </a:cubicBezTo>
                  <a:lnTo>
                    <a:pt x="546800" y="1612924"/>
                  </a:lnTo>
                  <a:cubicBezTo>
                    <a:pt x="533529" y="1603766"/>
                    <a:pt x="520258" y="1595294"/>
                    <a:pt x="522450" y="1581328"/>
                  </a:cubicBezTo>
                  <a:lnTo>
                    <a:pt x="530184" y="1565674"/>
                  </a:lnTo>
                  <a:lnTo>
                    <a:pt x="549328" y="1550646"/>
                  </a:lnTo>
                  <a:cubicBezTo>
                    <a:pt x="558175" y="1550646"/>
                    <a:pt x="568286" y="1549425"/>
                    <a:pt x="578397" y="1549425"/>
                  </a:cubicBezTo>
                  <a:cubicBezTo>
                    <a:pt x="583453" y="1545151"/>
                    <a:pt x="588508" y="1543319"/>
                    <a:pt x="593722" y="1543472"/>
                  </a:cubicBezTo>
                  <a:close/>
                  <a:moveTo>
                    <a:pt x="275476" y="1499380"/>
                  </a:moveTo>
                  <a:lnTo>
                    <a:pt x="276717" y="1500621"/>
                  </a:lnTo>
                  <a:lnTo>
                    <a:pt x="275476" y="1499702"/>
                  </a:lnTo>
                  <a:lnTo>
                    <a:pt x="275476" y="1499380"/>
                  </a:lnTo>
                  <a:close/>
                  <a:moveTo>
                    <a:pt x="656401" y="1477162"/>
                  </a:moveTo>
                  <a:cubicBezTo>
                    <a:pt x="661752" y="1477162"/>
                    <a:pt x="667104" y="1479392"/>
                    <a:pt x="672141" y="1483852"/>
                  </a:cubicBezTo>
                  <a:cubicBezTo>
                    <a:pt x="677808" y="1494683"/>
                    <a:pt x="681271" y="1505833"/>
                    <a:pt x="681271" y="1516823"/>
                  </a:cubicBezTo>
                  <a:lnTo>
                    <a:pt x="669912" y="1548044"/>
                  </a:lnTo>
                  <a:lnTo>
                    <a:pt x="649318" y="1558236"/>
                  </a:lnTo>
                  <a:cubicBezTo>
                    <a:pt x="641920" y="1558395"/>
                    <a:pt x="634365" y="1555210"/>
                    <a:pt x="626809" y="1548838"/>
                  </a:cubicBezTo>
                  <a:lnTo>
                    <a:pt x="626809" y="1522079"/>
                  </a:lnTo>
                  <a:cubicBezTo>
                    <a:pt x="631846" y="1510611"/>
                    <a:pt x="630587" y="1495320"/>
                    <a:pt x="640661" y="1483852"/>
                  </a:cubicBezTo>
                  <a:cubicBezTo>
                    <a:pt x="645698" y="1479392"/>
                    <a:pt x="651049" y="1477162"/>
                    <a:pt x="656401" y="1477162"/>
                  </a:cubicBezTo>
                  <a:close/>
                  <a:moveTo>
                    <a:pt x="675128" y="1377215"/>
                  </a:moveTo>
                  <a:lnTo>
                    <a:pt x="706668" y="1377215"/>
                  </a:lnTo>
                  <a:cubicBezTo>
                    <a:pt x="707950" y="1381993"/>
                    <a:pt x="706668" y="1386771"/>
                    <a:pt x="706668" y="1391549"/>
                  </a:cubicBezTo>
                  <a:lnTo>
                    <a:pt x="675897" y="1391549"/>
                  </a:lnTo>
                  <a:cubicBezTo>
                    <a:pt x="672051" y="1387966"/>
                    <a:pt x="670769" y="1385577"/>
                    <a:pt x="672051" y="1381993"/>
                  </a:cubicBezTo>
                  <a:lnTo>
                    <a:pt x="675128" y="1377215"/>
                  </a:lnTo>
                  <a:close/>
                  <a:moveTo>
                    <a:pt x="675897" y="1376020"/>
                  </a:moveTo>
                  <a:lnTo>
                    <a:pt x="675128" y="1377215"/>
                  </a:lnTo>
                  <a:lnTo>
                    <a:pt x="674615" y="1377215"/>
                  </a:lnTo>
                  <a:lnTo>
                    <a:pt x="675897" y="1376020"/>
                  </a:lnTo>
                  <a:close/>
                  <a:moveTo>
                    <a:pt x="513431" y="1370521"/>
                  </a:moveTo>
                  <a:cubicBezTo>
                    <a:pt x="518365" y="1373057"/>
                    <a:pt x="523299" y="1373057"/>
                    <a:pt x="529467" y="1373057"/>
                  </a:cubicBezTo>
                  <a:cubicBezTo>
                    <a:pt x="533167" y="1379398"/>
                    <a:pt x="539335" y="1383202"/>
                    <a:pt x="545503" y="1388275"/>
                  </a:cubicBezTo>
                  <a:lnTo>
                    <a:pt x="546736" y="1389543"/>
                  </a:lnTo>
                  <a:cubicBezTo>
                    <a:pt x="552904" y="1400956"/>
                    <a:pt x="554137" y="1412369"/>
                    <a:pt x="544269" y="1422515"/>
                  </a:cubicBezTo>
                  <a:lnTo>
                    <a:pt x="544269" y="1421246"/>
                  </a:lnTo>
                  <a:cubicBezTo>
                    <a:pt x="527000" y="1435196"/>
                    <a:pt x="523299" y="1413638"/>
                    <a:pt x="512197" y="1408565"/>
                  </a:cubicBezTo>
                  <a:lnTo>
                    <a:pt x="510964" y="1407297"/>
                  </a:lnTo>
                  <a:cubicBezTo>
                    <a:pt x="507263" y="1399688"/>
                    <a:pt x="503563" y="1394616"/>
                    <a:pt x="497395" y="1392079"/>
                  </a:cubicBezTo>
                  <a:lnTo>
                    <a:pt x="494928" y="1390811"/>
                  </a:lnTo>
                  <a:cubicBezTo>
                    <a:pt x="497395" y="1379398"/>
                    <a:pt x="503563" y="1373057"/>
                    <a:pt x="513431" y="1370521"/>
                  </a:cubicBezTo>
                  <a:close/>
                  <a:moveTo>
                    <a:pt x="226613" y="1340456"/>
                  </a:moveTo>
                  <a:lnTo>
                    <a:pt x="220880" y="1345454"/>
                  </a:lnTo>
                  <a:cubicBezTo>
                    <a:pt x="219639" y="1348868"/>
                    <a:pt x="219716" y="1351506"/>
                    <a:pt x="220647" y="1353639"/>
                  </a:cubicBezTo>
                  <a:lnTo>
                    <a:pt x="224877" y="1358106"/>
                  </a:lnTo>
                  <a:lnTo>
                    <a:pt x="225044" y="1355855"/>
                  </a:lnTo>
                  <a:lnTo>
                    <a:pt x="226613" y="1340456"/>
                  </a:lnTo>
                  <a:close/>
                  <a:moveTo>
                    <a:pt x="696733" y="1210236"/>
                  </a:moveTo>
                  <a:cubicBezTo>
                    <a:pt x="702194" y="1209321"/>
                    <a:pt x="709529" y="1210913"/>
                    <a:pt x="719734" y="1216324"/>
                  </a:cubicBezTo>
                  <a:cubicBezTo>
                    <a:pt x="729938" y="1232877"/>
                    <a:pt x="728663" y="1249430"/>
                    <a:pt x="719734" y="1265983"/>
                  </a:cubicBezTo>
                  <a:cubicBezTo>
                    <a:pt x="718458" y="1268530"/>
                    <a:pt x="717182" y="1271076"/>
                    <a:pt x="718458" y="1274896"/>
                  </a:cubicBezTo>
                  <a:cubicBezTo>
                    <a:pt x="705702" y="1297816"/>
                    <a:pt x="689119" y="1292722"/>
                    <a:pt x="672536" y="1282536"/>
                  </a:cubicBezTo>
                  <a:cubicBezTo>
                    <a:pt x="659780" y="1273623"/>
                    <a:pt x="662331" y="1260890"/>
                    <a:pt x="671260" y="1249430"/>
                  </a:cubicBezTo>
                  <a:lnTo>
                    <a:pt x="671260" y="1250703"/>
                  </a:lnTo>
                  <a:cubicBezTo>
                    <a:pt x="680828" y="1238288"/>
                    <a:pt x="680349" y="1212982"/>
                    <a:pt x="696733" y="1210236"/>
                  </a:cubicBezTo>
                  <a:close/>
                  <a:moveTo>
                    <a:pt x="753194" y="1084774"/>
                  </a:moveTo>
                  <a:cubicBezTo>
                    <a:pt x="758366" y="1084774"/>
                    <a:pt x="763538" y="1084774"/>
                    <a:pt x="768709" y="1084774"/>
                  </a:cubicBezTo>
                  <a:cubicBezTo>
                    <a:pt x="772588" y="1087129"/>
                    <a:pt x="773881" y="1090663"/>
                    <a:pt x="773881" y="1095373"/>
                  </a:cubicBezTo>
                  <a:cubicBezTo>
                    <a:pt x="772588" y="1097729"/>
                    <a:pt x="771295" y="1100084"/>
                    <a:pt x="770002" y="1100084"/>
                  </a:cubicBezTo>
                  <a:cubicBezTo>
                    <a:pt x="760952" y="1097729"/>
                    <a:pt x="755780" y="1093018"/>
                    <a:pt x="753194" y="1084774"/>
                  </a:cubicBezTo>
                  <a:close/>
                  <a:moveTo>
                    <a:pt x="226818" y="988697"/>
                  </a:moveTo>
                  <a:cubicBezTo>
                    <a:pt x="213093" y="1002346"/>
                    <a:pt x="199367" y="1018477"/>
                    <a:pt x="183146" y="1035849"/>
                  </a:cubicBezTo>
                  <a:cubicBezTo>
                    <a:pt x="204358" y="1055703"/>
                    <a:pt x="226818" y="1073075"/>
                    <a:pt x="244287" y="1095410"/>
                  </a:cubicBezTo>
                  <a:cubicBezTo>
                    <a:pt x="251150" y="1103475"/>
                    <a:pt x="249902" y="1108128"/>
                    <a:pt x="245379" y="1111075"/>
                  </a:cubicBezTo>
                  <a:lnTo>
                    <a:pt x="239767" y="1112717"/>
                  </a:lnTo>
                  <a:lnTo>
                    <a:pt x="257297" y="1132532"/>
                  </a:lnTo>
                  <a:cubicBezTo>
                    <a:pt x="267442" y="1159603"/>
                    <a:pt x="253588" y="1196481"/>
                    <a:pt x="273602" y="1219660"/>
                  </a:cubicBezTo>
                  <a:lnTo>
                    <a:pt x="285144" y="1228278"/>
                  </a:lnTo>
                  <a:lnTo>
                    <a:pt x="269126" y="1190137"/>
                  </a:lnTo>
                  <a:cubicBezTo>
                    <a:pt x="261004" y="1157343"/>
                    <a:pt x="266613" y="1126726"/>
                    <a:pt x="285731" y="1096059"/>
                  </a:cubicBezTo>
                  <a:lnTo>
                    <a:pt x="305167" y="1070735"/>
                  </a:lnTo>
                  <a:lnTo>
                    <a:pt x="304052" y="1069339"/>
                  </a:lnTo>
                  <a:lnTo>
                    <a:pt x="285464" y="1078038"/>
                  </a:lnTo>
                  <a:cubicBezTo>
                    <a:pt x="280473" y="1079279"/>
                    <a:pt x="275482" y="1076797"/>
                    <a:pt x="271739" y="1075556"/>
                  </a:cubicBezTo>
                  <a:cubicBezTo>
                    <a:pt x="282969" y="1033367"/>
                    <a:pt x="238048" y="1018477"/>
                    <a:pt x="226818" y="988697"/>
                  </a:cubicBezTo>
                  <a:close/>
                  <a:moveTo>
                    <a:pt x="615524" y="876267"/>
                  </a:moveTo>
                  <a:lnTo>
                    <a:pt x="615320" y="881484"/>
                  </a:lnTo>
                  <a:lnTo>
                    <a:pt x="621182" y="876267"/>
                  </a:lnTo>
                  <a:lnTo>
                    <a:pt x="615524" y="876267"/>
                  </a:lnTo>
                  <a:close/>
                  <a:moveTo>
                    <a:pt x="551914" y="861810"/>
                  </a:moveTo>
                  <a:lnTo>
                    <a:pt x="540677" y="862790"/>
                  </a:lnTo>
                  <a:cubicBezTo>
                    <a:pt x="535256" y="863604"/>
                    <a:pt x="531435" y="864767"/>
                    <a:pt x="528472" y="866784"/>
                  </a:cubicBezTo>
                  <a:lnTo>
                    <a:pt x="523349" y="876854"/>
                  </a:lnTo>
                  <a:lnTo>
                    <a:pt x="539762" y="872106"/>
                  </a:lnTo>
                  <a:lnTo>
                    <a:pt x="556429" y="868662"/>
                  </a:lnTo>
                  <a:lnTo>
                    <a:pt x="551843" y="862581"/>
                  </a:lnTo>
                  <a:lnTo>
                    <a:pt x="551914" y="861810"/>
                  </a:lnTo>
                  <a:close/>
                  <a:moveTo>
                    <a:pt x="477465" y="635799"/>
                  </a:moveTo>
                  <a:lnTo>
                    <a:pt x="465758" y="676296"/>
                  </a:lnTo>
                  <a:lnTo>
                    <a:pt x="461488" y="686003"/>
                  </a:lnTo>
                  <a:lnTo>
                    <a:pt x="472633" y="674142"/>
                  </a:lnTo>
                  <a:cubicBezTo>
                    <a:pt x="475597" y="666697"/>
                    <a:pt x="476844" y="657546"/>
                    <a:pt x="477351" y="647929"/>
                  </a:cubicBezTo>
                  <a:lnTo>
                    <a:pt x="477465" y="635799"/>
                  </a:lnTo>
                  <a:close/>
                  <a:moveTo>
                    <a:pt x="636874" y="610393"/>
                  </a:moveTo>
                  <a:cubicBezTo>
                    <a:pt x="629231" y="609928"/>
                    <a:pt x="621120" y="612720"/>
                    <a:pt x="612386" y="618924"/>
                  </a:cubicBezTo>
                  <a:cubicBezTo>
                    <a:pt x="603651" y="625129"/>
                    <a:pt x="599908" y="631023"/>
                    <a:pt x="600064" y="636917"/>
                  </a:cubicBezTo>
                  <a:lnTo>
                    <a:pt x="602893" y="641513"/>
                  </a:lnTo>
                  <a:lnTo>
                    <a:pt x="609079" y="630072"/>
                  </a:lnTo>
                  <a:cubicBezTo>
                    <a:pt x="616409" y="621518"/>
                    <a:pt x="626079" y="614986"/>
                    <a:pt x="639179" y="612497"/>
                  </a:cubicBezTo>
                  <a:lnTo>
                    <a:pt x="640084" y="612024"/>
                  </a:lnTo>
                  <a:lnTo>
                    <a:pt x="636874" y="610393"/>
                  </a:lnTo>
                  <a:close/>
                  <a:moveTo>
                    <a:pt x="501783" y="494742"/>
                  </a:moveTo>
                  <a:lnTo>
                    <a:pt x="498337" y="514410"/>
                  </a:lnTo>
                  <a:lnTo>
                    <a:pt x="505703" y="544230"/>
                  </a:lnTo>
                  <a:cubicBezTo>
                    <a:pt x="504434" y="550340"/>
                    <a:pt x="498728" y="553473"/>
                    <a:pt x="487315" y="559740"/>
                  </a:cubicBezTo>
                  <a:cubicBezTo>
                    <a:pt x="478439" y="564753"/>
                    <a:pt x="469562" y="568513"/>
                    <a:pt x="460686" y="574779"/>
                  </a:cubicBezTo>
                  <a:cubicBezTo>
                    <a:pt x="456881" y="577286"/>
                    <a:pt x="454345" y="583552"/>
                    <a:pt x="454345" y="587312"/>
                  </a:cubicBezTo>
                  <a:cubicBezTo>
                    <a:pt x="454345" y="598592"/>
                    <a:pt x="464490" y="597339"/>
                    <a:pt x="472098" y="596085"/>
                  </a:cubicBezTo>
                  <a:cubicBezTo>
                    <a:pt x="477171" y="594832"/>
                    <a:pt x="482243" y="595145"/>
                    <a:pt x="486681" y="597025"/>
                  </a:cubicBezTo>
                  <a:lnTo>
                    <a:pt x="491834" y="601968"/>
                  </a:lnTo>
                  <a:lnTo>
                    <a:pt x="496341" y="596589"/>
                  </a:lnTo>
                  <a:cubicBezTo>
                    <a:pt x="510067" y="589144"/>
                    <a:pt x="532527" y="599071"/>
                    <a:pt x="540014" y="573013"/>
                  </a:cubicBezTo>
                  <a:cubicBezTo>
                    <a:pt x="544381" y="556882"/>
                    <a:pt x="552491" y="551298"/>
                    <a:pt x="562318" y="550833"/>
                  </a:cubicBezTo>
                  <a:lnTo>
                    <a:pt x="580934" y="555704"/>
                  </a:lnTo>
                  <a:lnTo>
                    <a:pt x="571493" y="540334"/>
                  </a:lnTo>
                  <a:lnTo>
                    <a:pt x="555104" y="516561"/>
                  </a:lnTo>
                  <a:lnTo>
                    <a:pt x="551024" y="519817"/>
                  </a:lnTo>
                  <a:cubicBezTo>
                    <a:pt x="540340" y="527346"/>
                    <a:pt x="537715" y="523844"/>
                    <a:pt x="524345" y="509837"/>
                  </a:cubicBezTo>
                  <a:lnTo>
                    <a:pt x="501783" y="494742"/>
                  </a:lnTo>
                  <a:close/>
                  <a:moveTo>
                    <a:pt x="667710" y="465"/>
                  </a:moveTo>
                  <a:cubicBezTo>
                    <a:pt x="667710" y="16670"/>
                    <a:pt x="670185" y="32876"/>
                    <a:pt x="666472" y="47835"/>
                  </a:cubicBezTo>
                  <a:cubicBezTo>
                    <a:pt x="656573" y="81493"/>
                    <a:pt x="665235" y="103932"/>
                    <a:pt x="699884" y="116398"/>
                  </a:cubicBezTo>
                  <a:cubicBezTo>
                    <a:pt x="711021" y="120138"/>
                    <a:pt x="713496" y="133850"/>
                    <a:pt x="702358" y="140083"/>
                  </a:cubicBezTo>
                  <a:cubicBezTo>
                    <a:pt x="662760" y="163769"/>
                    <a:pt x="670185" y="216126"/>
                    <a:pt x="640486" y="246044"/>
                  </a:cubicBezTo>
                  <a:cubicBezTo>
                    <a:pt x="637393" y="249161"/>
                    <a:pt x="638321" y="254147"/>
                    <a:pt x="641105" y="259134"/>
                  </a:cubicBezTo>
                  <a:lnTo>
                    <a:pt x="648453" y="267316"/>
                  </a:lnTo>
                  <a:lnTo>
                    <a:pt x="652904" y="255413"/>
                  </a:lnTo>
                  <a:cubicBezTo>
                    <a:pt x="666628" y="244216"/>
                    <a:pt x="679729" y="241105"/>
                    <a:pt x="690646" y="244371"/>
                  </a:cubicBezTo>
                  <a:cubicBezTo>
                    <a:pt x="701563" y="247637"/>
                    <a:pt x="710296" y="257280"/>
                    <a:pt x="715287" y="271588"/>
                  </a:cubicBezTo>
                  <a:cubicBezTo>
                    <a:pt x="741488" y="338774"/>
                    <a:pt x="773927" y="405961"/>
                    <a:pt x="752717" y="481857"/>
                  </a:cubicBezTo>
                  <a:cubicBezTo>
                    <a:pt x="751469" y="506741"/>
                    <a:pt x="750222" y="531625"/>
                    <a:pt x="750222" y="557753"/>
                  </a:cubicBezTo>
                  <a:cubicBezTo>
                    <a:pt x="746479" y="561485"/>
                    <a:pt x="746479" y="565218"/>
                    <a:pt x="748974" y="570195"/>
                  </a:cubicBezTo>
                  <a:cubicBezTo>
                    <a:pt x="731507" y="595079"/>
                    <a:pt x="755212" y="628672"/>
                    <a:pt x="732754" y="652312"/>
                  </a:cubicBezTo>
                  <a:lnTo>
                    <a:pt x="731507" y="651067"/>
                  </a:lnTo>
                  <a:cubicBezTo>
                    <a:pt x="722773" y="658533"/>
                    <a:pt x="719030" y="665998"/>
                    <a:pt x="719030" y="677196"/>
                  </a:cubicBezTo>
                  <a:cubicBezTo>
                    <a:pt x="719030" y="705812"/>
                    <a:pt x="717782" y="734429"/>
                    <a:pt x="716535" y="763045"/>
                  </a:cubicBezTo>
                  <a:cubicBezTo>
                    <a:pt x="699067" y="776731"/>
                    <a:pt x="706553" y="796639"/>
                    <a:pt x="705306" y="814057"/>
                  </a:cubicBezTo>
                  <a:cubicBezTo>
                    <a:pt x="704058" y="843918"/>
                    <a:pt x="704058" y="875023"/>
                    <a:pt x="704058" y="906128"/>
                  </a:cubicBezTo>
                  <a:cubicBezTo>
                    <a:pt x="705306" y="926035"/>
                    <a:pt x="696572" y="940965"/>
                    <a:pt x="685343" y="954651"/>
                  </a:cubicBezTo>
                  <a:lnTo>
                    <a:pt x="677857" y="954651"/>
                  </a:lnTo>
                  <a:lnTo>
                    <a:pt x="670371" y="957140"/>
                  </a:lnTo>
                  <a:cubicBezTo>
                    <a:pt x="671619" y="949675"/>
                    <a:pt x="671619" y="940965"/>
                    <a:pt x="675362" y="934744"/>
                  </a:cubicBezTo>
                  <a:cubicBezTo>
                    <a:pt x="680352" y="922925"/>
                    <a:pt x="680664" y="913904"/>
                    <a:pt x="676921" y="906906"/>
                  </a:cubicBezTo>
                  <a:lnTo>
                    <a:pt x="662655" y="897064"/>
                  </a:lnTo>
                  <a:lnTo>
                    <a:pt x="660279" y="932750"/>
                  </a:lnTo>
                  <a:cubicBezTo>
                    <a:pt x="661528" y="945254"/>
                    <a:pt x="664026" y="959009"/>
                    <a:pt x="654035" y="969012"/>
                  </a:cubicBezTo>
                  <a:lnTo>
                    <a:pt x="657782" y="971513"/>
                  </a:lnTo>
                  <a:lnTo>
                    <a:pt x="640274" y="986705"/>
                  </a:lnTo>
                  <a:lnTo>
                    <a:pt x="640297" y="986518"/>
                  </a:lnTo>
                  <a:lnTo>
                    <a:pt x="639048" y="987768"/>
                  </a:lnTo>
                  <a:lnTo>
                    <a:pt x="640274" y="986705"/>
                  </a:lnTo>
                  <a:lnTo>
                    <a:pt x="631965" y="1052750"/>
                  </a:lnTo>
                  <a:cubicBezTo>
                    <a:pt x="630385" y="1119451"/>
                    <a:pt x="643732" y="1187207"/>
                    <a:pt x="624062" y="1252853"/>
                  </a:cubicBezTo>
                  <a:cubicBezTo>
                    <a:pt x="602831" y="1277861"/>
                    <a:pt x="570360" y="1249102"/>
                    <a:pt x="547880" y="1269108"/>
                  </a:cubicBezTo>
                  <a:cubicBezTo>
                    <a:pt x="540387" y="1269108"/>
                    <a:pt x="535391" y="1264107"/>
                    <a:pt x="531645" y="1257855"/>
                  </a:cubicBezTo>
                  <a:lnTo>
                    <a:pt x="532894" y="1257855"/>
                  </a:lnTo>
                  <a:cubicBezTo>
                    <a:pt x="486685" y="1229095"/>
                    <a:pt x="506667" y="1290365"/>
                    <a:pt x="484187" y="1292866"/>
                  </a:cubicBezTo>
                  <a:cubicBezTo>
                    <a:pt x="484187" y="1299118"/>
                    <a:pt x="484187" y="1304119"/>
                    <a:pt x="482938" y="1310371"/>
                  </a:cubicBezTo>
                  <a:cubicBezTo>
                    <a:pt x="487934" y="1315373"/>
                    <a:pt x="492929" y="1320375"/>
                    <a:pt x="497925" y="1325376"/>
                  </a:cubicBezTo>
                  <a:lnTo>
                    <a:pt x="499174" y="1325376"/>
                  </a:lnTo>
                  <a:cubicBezTo>
                    <a:pt x="506667" y="1369140"/>
                    <a:pt x="469201" y="1361638"/>
                    <a:pt x="446721" y="1370391"/>
                  </a:cubicBezTo>
                  <a:lnTo>
                    <a:pt x="447970" y="1369140"/>
                  </a:lnTo>
                  <a:cubicBezTo>
                    <a:pt x="441725" y="1384145"/>
                    <a:pt x="425490" y="1380394"/>
                    <a:pt x="415499" y="1387896"/>
                  </a:cubicBezTo>
                  <a:lnTo>
                    <a:pt x="417996" y="1386646"/>
                  </a:lnTo>
                  <a:cubicBezTo>
                    <a:pt x="403010" y="1405402"/>
                    <a:pt x="380530" y="1392898"/>
                    <a:pt x="364295" y="1402901"/>
                  </a:cubicBezTo>
                  <a:lnTo>
                    <a:pt x="358050" y="1402901"/>
                  </a:lnTo>
                  <a:lnTo>
                    <a:pt x="354304" y="1405402"/>
                  </a:lnTo>
                  <a:cubicBezTo>
                    <a:pt x="341815" y="1420407"/>
                    <a:pt x="319335" y="1406652"/>
                    <a:pt x="306846" y="1421657"/>
                  </a:cubicBezTo>
                  <a:lnTo>
                    <a:pt x="305597" y="1421657"/>
                  </a:lnTo>
                  <a:cubicBezTo>
                    <a:pt x="299353" y="1426659"/>
                    <a:pt x="295606" y="1434161"/>
                    <a:pt x="288113" y="1435412"/>
                  </a:cubicBezTo>
                  <a:cubicBezTo>
                    <a:pt x="285615" y="1442914"/>
                    <a:pt x="279371" y="1447916"/>
                    <a:pt x="273126" y="1452917"/>
                  </a:cubicBezTo>
                  <a:cubicBezTo>
                    <a:pt x="270004" y="1457294"/>
                    <a:pt x="267819" y="1462295"/>
                    <a:pt x="264852" y="1466984"/>
                  </a:cubicBezTo>
                  <a:lnTo>
                    <a:pt x="257795" y="1473624"/>
                  </a:lnTo>
                  <a:lnTo>
                    <a:pt x="259345" y="1478277"/>
                  </a:lnTo>
                  <a:cubicBezTo>
                    <a:pt x="260586" y="1483243"/>
                    <a:pt x="262137" y="1487898"/>
                    <a:pt x="264774" y="1491777"/>
                  </a:cubicBezTo>
                  <a:lnTo>
                    <a:pt x="275476" y="1499702"/>
                  </a:lnTo>
                  <a:lnTo>
                    <a:pt x="275476" y="1520483"/>
                  </a:lnTo>
                  <a:cubicBezTo>
                    <a:pt x="219639" y="1534138"/>
                    <a:pt x="167524" y="1505587"/>
                    <a:pt x="114168" y="1499380"/>
                  </a:cubicBezTo>
                  <a:cubicBezTo>
                    <a:pt x="70739" y="1495656"/>
                    <a:pt x="84388" y="1446003"/>
                    <a:pt x="86870" y="1412486"/>
                  </a:cubicBezTo>
                  <a:cubicBezTo>
                    <a:pt x="86870" y="1406280"/>
                    <a:pt x="88111" y="1400073"/>
                    <a:pt x="89352" y="1393866"/>
                  </a:cubicBezTo>
                  <a:cubicBezTo>
                    <a:pt x="91833" y="1385177"/>
                    <a:pt x="95556" y="1377729"/>
                    <a:pt x="94315" y="1369040"/>
                  </a:cubicBezTo>
                  <a:cubicBezTo>
                    <a:pt x="91833" y="1362833"/>
                    <a:pt x="90592" y="1357868"/>
                    <a:pt x="88111" y="1352902"/>
                  </a:cubicBezTo>
                  <a:cubicBezTo>
                    <a:pt x="81907" y="1346695"/>
                    <a:pt x="73221" y="1345454"/>
                    <a:pt x="63294" y="1344213"/>
                  </a:cubicBezTo>
                  <a:cubicBezTo>
                    <a:pt x="-11156" y="1330558"/>
                    <a:pt x="-16119" y="1321869"/>
                    <a:pt x="28551" y="1267250"/>
                  </a:cubicBezTo>
                  <a:cubicBezTo>
                    <a:pt x="55849" y="1233734"/>
                    <a:pt x="60812" y="1186563"/>
                    <a:pt x="93074" y="1156771"/>
                  </a:cubicBezTo>
                  <a:cubicBezTo>
                    <a:pt x="95556" y="1149323"/>
                    <a:pt x="100519" y="1143116"/>
                    <a:pt x="104242" y="1136909"/>
                  </a:cubicBezTo>
                  <a:cubicBezTo>
                    <a:pt x="117891" y="1124496"/>
                    <a:pt x="122854" y="1084773"/>
                    <a:pt x="151393" y="1114565"/>
                  </a:cubicBezTo>
                  <a:cubicBezTo>
                    <a:pt x="182414" y="1144357"/>
                    <a:pt x="188618" y="1104634"/>
                    <a:pt x="205990" y="1100910"/>
                  </a:cubicBezTo>
                  <a:lnTo>
                    <a:pt x="213156" y="1102917"/>
                  </a:lnTo>
                  <a:lnTo>
                    <a:pt x="210597" y="1100373"/>
                  </a:lnTo>
                  <a:cubicBezTo>
                    <a:pt x="186889" y="1089205"/>
                    <a:pt x="165677" y="1076797"/>
                    <a:pt x="158190" y="1048258"/>
                  </a:cubicBezTo>
                  <a:cubicBezTo>
                    <a:pt x="155694" y="1038331"/>
                    <a:pt x="141969" y="1038331"/>
                    <a:pt x="130738" y="1035849"/>
                  </a:cubicBezTo>
                  <a:cubicBezTo>
                    <a:pt x="115765" y="932859"/>
                    <a:pt x="203110" y="839795"/>
                    <a:pt x="309173" y="845999"/>
                  </a:cubicBezTo>
                  <a:lnTo>
                    <a:pt x="315411" y="844759"/>
                  </a:lnTo>
                  <a:cubicBezTo>
                    <a:pt x="315411" y="844759"/>
                    <a:pt x="309173" y="844759"/>
                    <a:pt x="307925" y="843518"/>
                  </a:cubicBezTo>
                  <a:cubicBezTo>
                    <a:pt x="250526" y="772789"/>
                    <a:pt x="269243" y="765344"/>
                    <a:pt x="322898" y="702061"/>
                  </a:cubicBezTo>
                  <a:cubicBezTo>
                    <a:pt x="367819" y="648704"/>
                    <a:pt x="385288" y="676003"/>
                    <a:pt x="426465" y="688412"/>
                  </a:cubicBezTo>
                  <a:lnTo>
                    <a:pt x="428101" y="688501"/>
                  </a:lnTo>
                  <a:lnTo>
                    <a:pt x="421851" y="685226"/>
                  </a:lnTo>
                  <a:cubicBezTo>
                    <a:pt x="414084" y="677863"/>
                    <a:pt x="408060" y="668776"/>
                    <a:pt x="408694" y="662510"/>
                  </a:cubicBezTo>
                  <a:cubicBezTo>
                    <a:pt x="409962" y="648724"/>
                    <a:pt x="413766" y="634937"/>
                    <a:pt x="418839" y="623658"/>
                  </a:cubicBezTo>
                  <a:cubicBezTo>
                    <a:pt x="432788" y="593579"/>
                    <a:pt x="425179" y="562246"/>
                    <a:pt x="428983" y="532167"/>
                  </a:cubicBezTo>
                  <a:cubicBezTo>
                    <a:pt x="431520" y="515875"/>
                    <a:pt x="413766" y="513368"/>
                    <a:pt x="399817" y="510861"/>
                  </a:cubicBezTo>
                  <a:cubicBezTo>
                    <a:pt x="399817" y="508355"/>
                    <a:pt x="399817" y="505848"/>
                    <a:pt x="399817" y="503342"/>
                  </a:cubicBezTo>
                  <a:cubicBezTo>
                    <a:pt x="384600" y="472323"/>
                    <a:pt x="387929" y="448353"/>
                    <a:pt x="407664" y="430376"/>
                  </a:cubicBezTo>
                  <a:lnTo>
                    <a:pt x="412907" y="427033"/>
                  </a:lnTo>
                  <a:lnTo>
                    <a:pt x="412795" y="413088"/>
                  </a:lnTo>
                  <a:cubicBezTo>
                    <a:pt x="390521" y="355745"/>
                    <a:pt x="430119" y="249784"/>
                    <a:pt x="498179" y="208646"/>
                  </a:cubicBezTo>
                  <a:cubicBezTo>
                    <a:pt x="548915" y="176235"/>
                    <a:pt x="562527" y="131357"/>
                    <a:pt x="567476" y="77754"/>
                  </a:cubicBezTo>
                  <a:cubicBezTo>
                    <a:pt x="568714" y="66534"/>
                    <a:pt x="576139" y="60301"/>
                    <a:pt x="589751" y="64041"/>
                  </a:cubicBezTo>
                  <a:cubicBezTo>
                    <a:pt x="594700" y="61548"/>
                    <a:pt x="599650" y="60301"/>
                    <a:pt x="604600" y="56561"/>
                  </a:cubicBezTo>
                  <a:cubicBezTo>
                    <a:pt x="616974" y="49082"/>
                    <a:pt x="609550" y="30383"/>
                    <a:pt x="619449" y="22903"/>
                  </a:cubicBezTo>
                  <a:cubicBezTo>
                    <a:pt x="625637" y="17917"/>
                    <a:pt x="639249" y="22903"/>
                    <a:pt x="647911" y="19164"/>
                  </a:cubicBezTo>
                  <a:cubicBezTo>
                    <a:pt x="656573" y="16670"/>
                    <a:pt x="650386" y="-3275"/>
                    <a:pt x="667710" y="465"/>
                  </a:cubicBezTo>
                  <a:close/>
                </a:path>
              </a:pathLst>
            </a:custGeom>
            <a:solidFill>
              <a:srgbClr val="A5A5A5">
                <a:alpha val="30196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389451B7-569B-4DCD-A566-A73AF3B5D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8231" y="4766003"/>
              <a:ext cx="1620943" cy="1491914"/>
            </a:xfrm>
            <a:custGeom>
              <a:avLst/>
              <a:gdLst>
                <a:gd name="connsiteX0" fmla="*/ 1128332 w 1620943"/>
                <a:gd name="connsiteY0" fmla="*/ 1472631 h 1491914"/>
                <a:gd name="connsiteX1" fmla="*/ 1134021 w 1620943"/>
                <a:gd name="connsiteY1" fmla="*/ 1473765 h 1491914"/>
                <a:gd name="connsiteX2" fmla="*/ 1175557 w 1620943"/>
                <a:gd name="connsiteY2" fmla="*/ 1490779 h 1491914"/>
                <a:gd name="connsiteX3" fmla="*/ 1176126 w 1620943"/>
                <a:gd name="connsiteY3" fmla="*/ 1490779 h 1491914"/>
                <a:gd name="connsiteX4" fmla="*/ 1110693 w 1620943"/>
                <a:gd name="connsiteY4" fmla="*/ 1491914 h 1491914"/>
                <a:gd name="connsiteX5" fmla="*/ 1105572 w 1620943"/>
                <a:gd name="connsiteY5" fmla="*/ 1490212 h 1491914"/>
                <a:gd name="connsiteX6" fmla="*/ 1101589 w 1620943"/>
                <a:gd name="connsiteY6" fmla="*/ 1483407 h 1491914"/>
                <a:gd name="connsiteX7" fmla="*/ 1118659 w 1620943"/>
                <a:gd name="connsiteY7" fmla="*/ 1473198 h 1491914"/>
                <a:gd name="connsiteX8" fmla="*/ 1128332 w 1620943"/>
                <a:gd name="connsiteY8" fmla="*/ 1472631 h 1491914"/>
                <a:gd name="connsiteX9" fmla="*/ 1181985 w 1620943"/>
                <a:gd name="connsiteY9" fmla="*/ 1446543 h 1491914"/>
                <a:gd name="connsiteX10" fmla="*/ 1185282 w 1620943"/>
                <a:gd name="connsiteY10" fmla="*/ 1447625 h 1491914"/>
                <a:gd name="connsiteX11" fmla="*/ 1199019 w 1620943"/>
                <a:gd name="connsiteY11" fmla="*/ 1456828 h 1491914"/>
                <a:gd name="connsiteX12" fmla="*/ 1197920 w 1620943"/>
                <a:gd name="connsiteY12" fmla="*/ 1462241 h 1491914"/>
                <a:gd name="connsiteX13" fmla="*/ 1185831 w 1620943"/>
                <a:gd name="connsiteY13" fmla="*/ 1463865 h 1491914"/>
                <a:gd name="connsiteX14" fmla="*/ 1179787 w 1620943"/>
                <a:gd name="connsiteY14" fmla="*/ 1452497 h 1491914"/>
                <a:gd name="connsiteX15" fmla="*/ 1181985 w 1620943"/>
                <a:gd name="connsiteY15" fmla="*/ 1446543 h 1491914"/>
                <a:gd name="connsiteX16" fmla="*/ 1163706 w 1620943"/>
                <a:gd name="connsiteY16" fmla="*/ 1443990 h 1491914"/>
                <a:gd name="connsiteX17" fmla="*/ 1162011 w 1620943"/>
                <a:gd name="connsiteY17" fmla="*/ 1448365 h 1491914"/>
                <a:gd name="connsiteX18" fmla="*/ 1161446 w 1620943"/>
                <a:gd name="connsiteY18" fmla="*/ 1447636 h 1491914"/>
                <a:gd name="connsiteX19" fmla="*/ 1163706 w 1620943"/>
                <a:gd name="connsiteY19" fmla="*/ 1443990 h 1491914"/>
                <a:gd name="connsiteX20" fmla="*/ 1258022 w 1620943"/>
                <a:gd name="connsiteY20" fmla="*/ 1441984 h 1491914"/>
                <a:gd name="connsiteX21" fmla="*/ 1272707 w 1620943"/>
                <a:gd name="connsiteY21" fmla="*/ 1448547 h 1491914"/>
                <a:gd name="connsiteX22" fmla="*/ 1259152 w 1620943"/>
                <a:gd name="connsiteY22" fmla="*/ 1447453 h 1491914"/>
                <a:gd name="connsiteX23" fmla="*/ 1258022 w 1620943"/>
                <a:gd name="connsiteY23" fmla="*/ 1441984 h 1491914"/>
                <a:gd name="connsiteX24" fmla="*/ 1242212 w 1620943"/>
                <a:gd name="connsiteY24" fmla="*/ 1441438 h 1491914"/>
                <a:gd name="connsiteX25" fmla="*/ 1241651 w 1620943"/>
                <a:gd name="connsiteY25" fmla="*/ 1448043 h 1491914"/>
                <a:gd name="connsiteX26" fmla="*/ 1234918 w 1620943"/>
                <a:gd name="connsiteY26" fmla="*/ 1455850 h 1491914"/>
                <a:gd name="connsiteX27" fmla="*/ 1228185 w 1620943"/>
                <a:gd name="connsiteY27" fmla="*/ 1464257 h 1491914"/>
                <a:gd name="connsiteX28" fmla="*/ 1220891 w 1620943"/>
                <a:gd name="connsiteY28" fmla="*/ 1471463 h 1491914"/>
                <a:gd name="connsiteX29" fmla="*/ 1199570 w 1620943"/>
                <a:gd name="connsiteY29" fmla="*/ 1457651 h 1491914"/>
                <a:gd name="connsiteX30" fmla="*/ 1242212 w 1620943"/>
                <a:gd name="connsiteY30" fmla="*/ 1441438 h 1491914"/>
                <a:gd name="connsiteX31" fmla="*/ 1145339 w 1620943"/>
                <a:gd name="connsiteY31" fmla="*/ 1440646 h 1491914"/>
                <a:gd name="connsiteX32" fmla="*/ 1160332 w 1620943"/>
                <a:gd name="connsiteY32" fmla="*/ 1449200 h 1491914"/>
                <a:gd name="connsiteX33" fmla="*/ 1160890 w 1620943"/>
                <a:gd name="connsiteY33" fmla="*/ 1449784 h 1491914"/>
                <a:gd name="connsiteX34" fmla="*/ 1160890 w 1620943"/>
                <a:gd name="connsiteY34" fmla="*/ 1456218 h 1491914"/>
                <a:gd name="connsiteX35" fmla="*/ 1138575 w 1620943"/>
                <a:gd name="connsiteY35" fmla="*/ 1463821 h 1491914"/>
                <a:gd name="connsiteX36" fmla="*/ 1139133 w 1620943"/>
                <a:gd name="connsiteY36" fmla="*/ 1456218 h 1491914"/>
                <a:gd name="connsiteX37" fmla="*/ 1145339 w 1620943"/>
                <a:gd name="connsiteY37" fmla="*/ 1440646 h 1491914"/>
                <a:gd name="connsiteX38" fmla="*/ 1257436 w 1620943"/>
                <a:gd name="connsiteY38" fmla="*/ 1433782 h 1491914"/>
                <a:gd name="connsiteX39" fmla="*/ 1257436 w 1620943"/>
                <a:gd name="connsiteY39" fmla="*/ 1440929 h 1491914"/>
                <a:gd name="connsiteX40" fmla="*/ 1242773 w 1620943"/>
                <a:gd name="connsiteY40" fmla="*/ 1440418 h 1491914"/>
                <a:gd name="connsiteX41" fmla="*/ 1257436 w 1620943"/>
                <a:gd name="connsiteY41" fmla="*/ 1433782 h 1491914"/>
                <a:gd name="connsiteX42" fmla="*/ 1260955 w 1620943"/>
                <a:gd name="connsiteY42" fmla="*/ 1423572 h 1491914"/>
                <a:gd name="connsiteX43" fmla="*/ 1263301 w 1620943"/>
                <a:gd name="connsiteY43" fmla="*/ 1428376 h 1491914"/>
                <a:gd name="connsiteX44" fmla="*/ 1258022 w 1620943"/>
                <a:gd name="connsiteY44" fmla="*/ 1433180 h 1491914"/>
                <a:gd name="connsiteX45" fmla="*/ 1259195 w 1620943"/>
                <a:gd name="connsiteY45" fmla="*/ 1425974 h 1491914"/>
                <a:gd name="connsiteX46" fmla="*/ 1260955 w 1620943"/>
                <a:gd name="connsiteY46" fmla="*/ 1423572 h 1491914"/>
                <a:gd name="connsiteX47" fmla="*/ 828516 w 1620943"/>
                <a:gd name="connsiteY47" fmla="*/ 1418469 h 1491914"/>
                <a:gd name="connsiteX48" fmla="*/ 834985 w 1620943"/>
                <a:gd name="connsiteY48" fmla="*/ 1419058 h 1491914"/>
                <a:gd name="connsiteX49" fmla="*/ 845766 w 1620943"/>
                <a:gd name="connsiteY49" fmla="*/ 1424948 h 1491914"/>
                <a:gd name="connsiteX50" fmla="*/ 843071 w 1620943"/>
                <a:gd name="connsiteY50" fmla="*/ 1431426 h 1491914"/>
                <a:gd name="connsiteX51" fmla="*/ 831211 w 1620943"/>
                <a:gd name="connsiteY51" fmla="*/ 1429071 h 1491914"/>
                <a:gd name="connsiteX52" fmla="*/ 828516 w 1620943"/>
                <a:gd name="connsiteY52" fmla="*/ 1418469 h 1491914"/>
                <a:gd name="connsiteX53" fmla="*/ 178015 w 1620943"/>
                <a:gd name="connsiteY53" fmla="*/ 1411509 h 1491914"/>
                <a:gd name="connsiteX54" fmla="*/ 177439 w 1620943"/>
                <a:gd name="connsiteY54" fmla="*/ 1412669 h 1491914"/>
                <a:gd name="connsiteX55" fmla="*/ 177632 w 1620943"/>
                <a:gd name="connsiteY55" fmla="*/ 1411858 h 1491914"/>
                <a:gd name="connsiteX56" fmla="*/ 823150 w 1620943"/>
                <a:gd name="connsiteY56" fmla="*/ 1403157 h 1491914"/>
                <a:gd name="connsiteX57" fmla="*/ 830493 w 1620943"/>
                <a:gd name="connsiteY57" fmla="*/ 1417881 h 1491914"/>
                <a:gd name="connsiteX58" fmla="*/ 815808 w 1620943"/>
                <a:gd name="connsiteY58" fmla="*/ 1417881 h 1491914"/>
                <a:gd name="connsiteX59" fmla="*/ 522976 w 1620943"/>
                <a:gd name="connsiteY59" fmla="*/ 1398517 h 1491914"/>
                <a:gd name="connsiteX60" fmla="*/ 528059 w 1620943"/>
                <a:gd name="connsiteY60" fmla="*/ 1398517 h 1491914"/>
                <a:gd name="connsiteX61" fmla="*/ 524670 w 1620943"/>
                <a:gd name="connsiteY61" fmla="*/ 1401301 h 1491914"/>
                <a:gd name="connsiteX62" fmla="*/ 518458 w 1620943"/>
                <a:gd name="connsiteY62" fmla="*/ 1402693 h 1491914"/>
                <a:gd name="connsiteX63" fmla="*/ 522976 w 1620943"/>
                <a:gd name="connsiteY63" fmla="*/ 1398517 h 1491914"/>
                <a:gd name="connsiteX64" fmla="*/ 1056823 w 1620943"/>
                <a:gd name="connsiteY64" fmla="*/ 1395502 h 1491914"/>
                <a:gd name="connsiteX65" fmla="*/ 1055552 w 1620943"/>
                <a:gd name="connsiteY65" fmla="*/ 1397628 h 1491914"/>
                <a:gd name="connsiteX66" fmla="*/ 1054705 w 1620943"/>
                <a:gd name="connsiteY66" fmla="*/ 1396778 h 1491914"/>
                <a:gd name="connsiteX67" fmla="*/ 490269 w 1620943"/>
                <a:gd name="connsiteY67" fmla="*/ 1392990 h 1491914"/>
                <a:gd name="connsiteX68" fmla="*/ 497534 w 1620943"/>
                <a:gd name="connsiteY68" fmla="*/ 1402094 h 1491914"/>
                <a:gd name="connsiteX69" fmla="*/ 497328 w 1620943"/>
                <a:gd name="connsiteY69" fmla="*/ 1402101 h 1491914"/>
                <a:gd name="connsiteX70" fmla="*/ 497553 w 1620943"/>
                <a:gd name="connsiteY70" fmla="*/ 1402340 h 1491914"/>
                <a:gd name="connsiteX71" fmla="*/ 496990 w 1620943"/>
                <a:gd name="connsiteY71" fmla="*/ 1402112 h 1491914"/>
                <a:gd name="connsiteX72" fmla="*/ 496955 w 1620943"/>
                <a:gd name="connsiteY72" fmla="*/ 1402113 h 1491914"/>
                <a:gd name="connsiteX73" fmla="*/ 496405 w 1620943"/>
                <a:gd name="connsiteY73" fmla="*/ 1410915 h 1491914"/>
                <a:gd name="connsiteX74" fmla="*/ 483411 w 1620943"/>
                <a:gd name="connsiteY74" fmla="*/ 1409107 h 1491914"/>
                <a:gd name="connsiteX75" fmla="*/ 480606 w 1620943"/>
                <a:gd name="connsiteY75" fmla="*/ 1405170 h 1491914"/>
                <a:gd name="connsiteX76" fmla="*/ 480603 w 1620943"/>
                <a:gd name="connsiteY76" fmla="*/ 1405172 h 1491914"/>
                <a:gd name="connsiteX77" fmla="*/ 475252 w 1620943"/>
                <a:gd name="connsiteY77" fmla="*/ 1403560 h 1491914"/>
                <a:gd name="connsiteX78" fmla="*/ 475788 w 1620943"/>
                <a:gd name="connsiteY78" fmla="*/ 1396576 h 1491914"/>
                <a:gd name="connsiteX79" fmla="*/ 480482 w 1620943"/>
                <a:gd name="connsiteY79" fmla="*/ 1395633 h 1491914"/>
                <a:gd name="connsiteX80" fmla="*/ 480336 w 1620943"/>
                <a:gd name="connsiteY80" fmla="*/ 1394651 h 1491914"/>
                <a:gd name="connsiteX81" fmla="*/ 490269 w 1620943"/>
                <a:gd name="connsiteY81" fmla="*/ 1392990 h 1491914"/>
                <a:gd name="connsiteX82" fmla="*/ 554886 w 1620943"/>
                <a:gd name="connsiteY82" fmla="*/ 1385293 h 1491914"/>
                <a:gd name="connsiteX83" fmla="*/ 556156 w 1620943"/>
                <a:gd name="connsiteY83" fmla="*/ 1387419 h 1491914"/>
                <a:gd name="connsiteX84" fmla="*/ 554039 w 1620943"/>
                <a:gd name="connsiteY84" fmla="*/ 1386143 h 1491914"/>
                <a:gd name="connsiteX85" fmla="*/ 216707 w 1620943"/>
                <a:gd name="connsiteY85" fmla="*/ 1380352 h 1491914"/>
                <a:gd name="connsiteX86" fmla="*/ 217305 w 1620943"/>
                <a:gd name="connsiteY86" fmla="*/ 1381266 h 1491914"/>
                <a:gd name="connsiteX87" fmla="*/ 217284 w 1620943"/>
                <a:gd name="connsiteY87" fmla="*/ 1381527 h 1491914"/>
                <a:gd name="connsiteX88" fmla="*/ 586351 w 1620943"/>
                <a:gd name="connsiteY88" fmla="*/ 1380188 h 1491914"/>
                <a:gd name="connsiteX89" fmla="*/ 583446 w 1620943"/>
                <a:gd name="connsiteY89" fmla="*/ 1384564 h 1491914"/>
                <a:gd name="connsiteX90" fmla="*/ 581994 w 1620943"/>
                <a:gd name="connsiteY90" fmla="*/ 1382376 h 1491914"/>
                <a:gd name="connsiteX91" fmla="*/ 426204 w 1620943"/>
                <a:gd name="connsiteY91" fmla="*/ 1375167 h 1491914"/>
                <a:gd name="connsiteX92" fmla="*/ 446619 w 1620943"/>
                <a:gd name="connsiteY92" fmla="*/ 1393239 h 1491914"/>
                <a:gd name="connsiteX93" fmla="*/ 450075 w 1620943"/>
                <a:gd name="connsiteY93" fmla="*/ 1410102 h 1491914"/>
                <a:gd name="connsiteX94" fmla="*/ 444315 w 1620943"/>
                <a:gd name="connsiteY94" fmla="*/ 1433943 h 1491914"/>
                <a:gd name="connsiteX95" fmla="*/ 451228 w 1620943"/>
                <a:gd name="connsiteY95" fmla="*/ 1442084 h 1491914"/>
                <a:gd name="connsiteX96" fmla="*/ 431065 w 1620943"/>
                <a:gd name="connsiteY96" fmla="*/ 1455458 h 1491914"/>
                <a:gd name="connsiteX97" fmla="*/ 423000 w 1620943"/>
                <a:gd name="connsiteY97" fmla="*/ 1432780 h 1491914"/>
                <a:gd name="connsiteX98" fmla="*/ 421272 w 1620943"/>
                <a:gd name="connsiteY98" fmla="*/ 1426384 h 1491914"/>
                <a:gd name="connsiteX99" fmla="*/ 414935 w 1620943"/>
                <a:gd name="connsiteY99" fmla="*/ 1403705 h 1491914"/>
                <a:gd name="connsiteX100" fmla="*/ 414935 w 1620943"/>
                <a:gd name="connsiteY100" fmla="*/ 1404287 h 1491914"/>
                <a:gd name="connsiteX101" fmla="*/ 417239 w 1620943"/>
                <a:gd name="connsiteY101" fmla="*/ 1376375 h 1491914"/>
                <a:gd name="connsiteX102" fmla="*/ 426204 w 1620943"/>
                <a:gd name="connsiteY102" fmla="*/ 1375167 h 1491914"/>
                <a:gd name="connsiteX103" fmla="*/ 637907 w 1620943"/>
                <a:gd name="connsiteY103" fmla="*/ 1372532 h 1491914"/>
                <a:gd name="connsiteX104" fmla="*/ 644987 w 1620943"/>
                <a:gd name="connsiteY104" fmla="*/ 1372532 h 1491914"/>
                <a:gd name="connsiteX105" fmla="*/ 637907 w 1620943"/>
                <a:gd name="connsiteY105" fmla="*/ 1379643 h 1491914"/>
                <a:gd name="connsiteX106" fmla="*/ 637907 w 1620943"/>
                <a:gd name="connsiteY106" fmla="*/ 1372532 h 1491914"/>
                <a:gd name="connsiteX107" fmla="*/ 594116 w 1620943"/>
                <a:gd name="connsiteY107" fmla="*/ 1372532 h 1491914"/>
                <a:gd name="connsiteX108" fmla="*/ 594116 w 1620943"/>
                <a:gd name="connsiteY108" fmla="*/ 1379643 h 1491914"/>
                <a:gd name="connsiteX109" fmla="*/ 587077 w 1620943"/>
                <a:gd name="connsiteY109" fmla="*/ 1379643 h 1491914"/>
                <a:gd name="connsiteX110" fmla="*/ 594116 w 1620943"/>
                <a:gd name="connsiteY110" fmla="*/ 1372532 h 1491914"/>
                <a:gd name="connsiteX111" fmla="*/ 636319 w 1620943"/>
                <a:gd name="connsiteY111" fmla="*/ 1371177 h 1491914"/>
                <a:gd name="connsiteX112" fmla="*/ 637483 w 1620943"/>
                <a:gd name="connsiteY112" fmla="*/ 1374447 h 1491914"/>
                <a:gd name="connsiteX113" fmla="*/ 635790 w 1620943"/>
                <a:gd name="connsiteY113" fmla="*/ 1373170 h 1491914"/>
                <a:gd name="connsiteX114" fmla="*/ 636319 w 1620943"/>
                <a:gd name="connsiteY114" fmla="*/ 1371177 h 1491914"/>
                <a:gd name="connsiteX115" fmla="*/ 656900 w 1620943"/>
                <a:gd name="connsiteY115" fmla="*/ 1371115 h 1491914"/>
                <a:gd name="connsiteX116" fmla="*/ 660236 w 1620943"/>
                <a:gd name="connsiteY116" fmla="*/ 1374518 h 1491914"/>
                <a:gd name="connsiteX117" fmla="*/ 653155 w 1620943"/>
                <a:gd name="connsiteY117" fmla="*/ 1374518 h 1491914"/>
                <a:gd name="connsiteX118" fmla="*/ 656900 w 1620943"/>
                <a:gd name="connsiteY118" fmla="*/ 1371115 h 1491914"/>
                <a:gd name="connsiteX119" fmla="*/ 1080120 w 1620943"/>
                <a:gd name="connsiteY119" fmla="*/ 1367427 h 1491914"/>
                <a:gd name="connsiteX120" fmla="*/ 1110042 w 1620943"/>
                <a:gd name="connsiteY120" fmla="*/ 1389823 h 1491914"/>
                <a:gd name="connsiteX121" fmla="*/ 1080120 w 1620943"/>
                <a:gd name="connsiteY121" fmla="*/ 1367427 h 1491914"/>
                <a:gd name="connsiteX122" fmla="*/ 548956 w 1620943"/>
                <a:gd name="connsiteY122" fmla="*/ 1367427 h 1491914"/>
                <a:gd name="connsiteX123" fmla="*/ 556298 w 1620943"/>
                <a:gd name="connsiteY123" fmla="*/ 1368521 h 1491914"/>
                <a:gd name="connsiteX124" fmla="*/ 558557 w 1620943"/>
                <a:gd name="connsiteY124" fmla="*/ 1370162 h 1491914"/>
                <a:gd name="connsiteX125" fmla="*/ 553474 w 1620943"/>
                <a:gd name="connsiteY125" fmla="*/ 1372897 h 1491914"/>
                <a:gd name="connsiteX126" fmla="*/ 548956 w 1620943"/>
                <a:gd name="connsiteY126" fmla="*/ 1367427 h 1491914"/>
                <a:gd name="connsiteX127" fmla="*/ 218438 w 1620943"/>
                <a:gd name="connsiteY127" fmla="*/ 1367427 h 1491914"/>
                <a:gd name="connsiteX128" fmla="*/ 235742 w 1620943"/>
                <a:gd name="connsiteY128" fmla="*/ 1367427 h 1491914"/>
                <a:gd name="connsiteX129" fmla="*/ 253045 w 1620943"/>
                <a:gd name="connsiteY129" fmla="*/ 1373889 h 1491914"/>
                <a:gd name="connsiteX130" fmla="*/ 257083 w 1620943"/>
                <a:gd name="connsiteY130" fmla="*/ 1375652 h 1491914"/>
                <a:gd name="connsiteX131" fmla="*/ 266600 w 1620943"/>
                <a:gd name="connsiteY131" fmla="*/ 1378883 h 1491914"/>
                <a:gd name="connsiteX132" fmla="*/ 267424 w 1620943"/>
                <a:gd name="connsiteY132" fmla="*/ 1388682 h 1491914"/>
                <a:gd name="connsiteX133" fmla="*/ 263761 w 1620943"/>
                <a:gd name="connsiteY133" fmla="*/ 1398089 h 1491914"/>
                <a:gd name="connsiteX134" fmla="*/ 264220 w 1620943"/>
                <a:gd name="connsiteY134" fmla="*/ 1406497 h 1491914"/>
                <a:gd name="connsiteX135" fmla="*/ 274191 w 1620943"/>
                <a:gd name="connsiteY135" fmla="*/ 1420615 h 1491914"/>
                <a:gd name="connsiteX136" fmla="*/ 282461 w 1620943"/>
                <a:gd name="connsiteY136" fmla="*/ 1427355 h 1491914"/>
                <a:gd name="connsiteX137" fmla="*/ 289383 w 1620943"/>
                <a:gd name="connsiteY137" fmla="*/ 1435580 h 1491914"/>
                <a:gd name="connsiteX138" fmla="*/ 288806 w 1620943"/>
                <a:gd name="connsiteY138" fmla="*/ 1434993 h 1491914"/>
                <a:gd name="connsiteX139" fmla="*/ 290536 w 1620943"/>
                <a:gd name="connsiteY139" fmla="*/ 1439106 h 1491914"/>
                <a:gd name="connsiteX140" fmla="*/ 287652 w 1620943"/>
                <a:gd name="connsiteY140" fmla="*/ 1440868 h 1491914"/>
                <a:gd name="connsiteX141" fmla="*/ 287652 w 1620943"/>
                <a:gd name="connsiteY141" fmla="*/ 1440281 h 1491914"/>
                <a:gd name="connsiteX142" fmla="*/ 269195 w 1620943"/>
                <a:gd name="connsiteY142" fmla="*/ 1447919 h 1491914"/>
                <a:gd name="connsiteX143" fmla="*/ 269195 w 1620943"/>
                <a:gd name="connsiteY143" fmla="*/ 1448506 h 1491914"/>
                <a:gd name="connsiteX144" fmla="*/ 260543 w 1620943"/>
                <a:gd name="connsiteY144" fmla="*/ 1441456 h 1491914"/>
                <a:gd name="connsiteX145" fmla="*/ 253622 w 1620943"/>
                <a:gd name="connsiteY145" fmla="*/ 1433231 h 1491914"/>
                <a:gd name="connsiteX146" fmla="*/ 254199 w 1620943"/>
                <a:gd name="connsiteY146" fmla="*/ 1433818 h 1491914"/>
                <a:gd name="connsiteX147" fmla="*/ 244970 w 1620943"/>
                <a:gd name="connsiteY147" fmla="*/ 1420305 h 1491914"/>
                <a:gd name="connsiteX148" fmla="*/ 244970 w 1620943"/>
                <a:gd name="connsiteY148" fmla="*/ 1419130 h 1491914"/>
                <a:gd name="connsiteX149" fmla="*/ 238626 w 1620943"/>
                <a:gd name="connsiteY149" fmla="*/ 1411491 h 1491914"/>
                <a:gd name="connsiteX150" fmla="*/ 231704 w 1620943"/>
                <a:gd name="connsiteY150" fmla="*/ 1402678 h 1491914"/>
                <a:gd name="connsiteX151" fmla="*/ 232281 w 1620943"/>
                <a:gd name="connsiteY151" fmla="*/ 1403266 h 1491914"/>
                <a:gd name="connsiteX152" fmla="*/ 223052 w 1620943"/>
                <a:gd name="connsiteY152" fmla="*/ 1389753 h 1491914"/>
                <a:gd name="connsiteX153" fmla="*/ 222476 w 1620943"/>
                <a:gd name="connsiteY153" fmla="*/ 1389165 h 1491914"/>
                <a:gd name="connsiteX154" fmla="*/ 217305 w 1620943"/>
                <a:gd name="connsiteY154" fmla="*/ 1381266 h 1491914"/>
                <a:gd name="connsiteX155" fmla="*/ 725666 w 1620943"/>
                <a:gd name="connsiteY155" fmla="*/ 1358324 h 1491914"/>
                <a:gd name="connsiteX156" fmla="*/ 729399 w 1620943"/>
                <a:gd name="connsiteY156" fmla="*/ 1358398 h 1491914"/>
                <a:gd name="connsiteX157" fmla="*/ 736388 w 1620943"/>
                <a:gd name="connsiteY157" fmla="*/ 1361343 h 1491914"/>
                <a:gd name="connsiteX158" fmla="*/ 734482 w 1620943"/>
                <a:gd name="connsiteY158" fmla="*/ 1364288 h 1491914"/>
                <a:gd name="connsiteX159" fmla="*/ 728128 w 1620943"/>
                <a:gd name="connsiteY159" fmla="*/ 1361343 h 1491914"/>
                <a:gd name="connsiteX160" fmla="*/ 725666 w 1620943"/>
                <a:gd name="connsiteY160" fmla="*/ 1358324 h 1491914"/>
                <a:gd name="connsiteX161" fmla="*/ 526082 w 1620943"/>
                <a:gd name="connsiteY161" fmla="*/ 1358240 h 1491914"/>
                <a:gd name="connsiteX162" fmla="*/ 548369 w 1620943"/>
                <a:gd name="connsiteY162" fmla="*/ 1364366 h 1491914"/>
                <a:gd name="connsiteX163" fmla="*/ 526082 w 1620943"/>
                <a:gd name="connsiteY163" fmla="*/ 1364366 h 1491914"/>
                <a:gd name="connsiteX164" fmla="*/ 526082 w 1620943"/>
                <a:gd name="connsiteY164" fmla="*/ 1358240 h 1491914"/>
                <a:gd name="connsiteX165" fmla="*/ 524442 w 1620943"/>
                <a:gd name="connsiteY165" fmla="*/ 1355784 h 1491914"/>
                <a:gd name="connsiteX166" fmla="*/ 525659 w 1620943"/>
                <a:gd name="connsiteY166" fmla="*/ 1359134 h 1491914"/>
                <a:gd name="connsiteX167" fmla="*/ 523542 w 1620943"/>
                <a:gd name="connsiteY167" fmla="*/ 1357220 h 1491914"/>
                <a:gd name="connsiteX168" fmla="*/ 524442 w 1620943"/>
                <a:gd name="connsiteY168" fmla="*/ 1355784 h 1491914"/>
                <a:gd name="connsiteX169" fmla="*/ 696361 w 1620943"/>
                <a:gd name="connsiteY169" fmla="*/ 1352115 h 1491914"/>
                <a:gd name="connsiteX170" fmla="*/ 711023 w 1620943"/>
                <a:gd name="connsiteY170" fmla="*/ 1352115 h 1491914"/>
                <a:gd name="connsiteX171" fmla="*/ 702225 w 1620943"/>
                <a:gd name="connsiteY171" fmla="*/ 1362656 h 1491914"/>
                <a:gd name="connsiteX172" fmla="*/ 696361 w 1620943"/>
                <a:gd name="connsiteY172" fmla="*/ 1352115 h 1491914"/>
                <a:gd name="connsiteX173" fmla="*/ 567645 w 1620943"/>
                <a:gd name="connsiteY173" fmla="*/ 1348127 h 1491914"/>
                <a:gd name="connsiteX174" fmla="*/ 568863 w 1620943"/>
                <a:gd name="connsiteY174" fmla="*/ 1351477 h 1491914"/>
                <a:gd name="connsiteX175" fmla="*/ 566745 w 1620943"/>
                <a:gd name="connsiteY175" fmla="*/ 1349563 h 1491914"/>
                <a:gd name="connsiteX176" fmla="*/ 567645 w 1620943"/>
                <a:gd name="connsiteY176" fmla="*/ 1348127 h 1491914"/>
                <a:gd name="connsiteX177" fmla="*/ 496856 w 1620943"/>
                <a:gd name="connsiteY177" fmla="*/ 1347011 h 1491914"/>
                <a:gd name="connsiteX178" fmla="*/ 500033 w 1620943"/>
                <a:gd name="connsiteY178" fmla="*/ 1347740 h 1491914"/>
                <a:gd name="connsiteX179" fmla="*/ 499397 w 1620943"/>
                <a:gd name="connsiteY179" fmla="*/ 1351386 h 1491914"/>
                <a:gd name="connsiteX180" fmla="*/ 495585 w 1620943"/>
                <a:gd name="connsiteY180" fmla="*/ 1349928 h 1491914"/>
                <a:gd name="connsiteX181" fmla="*/ 496856 w 1620943"/>
                <a:gd name="connsiteY181" fmla="*/ 1347011 h 1491914"/>
                <a:gd name="connsiteX182" fmla="*/ 645532 w 1620943"/>
                <a:gd name="connsiteY182" fmla="*/ 1344459 h 1491914"/>
                <a:gd name="connsiteX183" fmla="*/ 649889 w 1620943"/>
                <a:gd name="connsiteY183" fmla="*/ 1345480 h 1491914"/>
                <a:gd name="connsiteX184" fmla="*/ 647711 w 1620943"/>
                <a:gd name="connsiteY184" fmla="*/ 1346500 h 1491914"/>
                <a:gd name="connsiteX185" fmla="*/ 461274 w 1620943"/>
                <a:gd name="connsiteY185" fmla="*/ 1341907 h 1491914"/>
                <a:gd name="connsiteX186" fmla="*/ 462122 w 1620943"/>
                <a:gd name="connsiteY186" fmla="*/ 1343365 h 1491914"/>
                <a:gd name="connsiteX187" fmla="*/ 460003 w 1620943"/>
                <a:gd name="connsiteY187" fmla="*/ 1346282 h 1491914"/>
                <a:gd name="connsiteX188" fmla="*/ 535633 w 1620943"/>
                <a:gd name="connsiteY188" fmla="*/ 1329147 h 1491914"/>
                <a:gd name="connsiteX189" fmla="*/ 523979 w 1620943"/>
                <a:gd name="connsiteY189" fmla="*/ 1336164 h 1491914"/>
                <a:gd name="connsiteX190" fmla="*/ 518458 w 1620943"/>
                <a:gd name="connsiteY190" fmla="*/ 1332337 h 1491914"/>
                <a:gd name="connsiteX191" fmla="*/ 520911 w 1620943"/>
                <a:gd name="connsiteY191" fmla="*/ 1330423 h 1491914"/>
                <a:gd name="connsiteX192" fmla="*/ 535633 w 1620943"/>
                <a:gd name="connsiteY192" fmla="*/ 1329147 h 1491914"/>
                <a:gd name="connsiteX193" fmla="*/ 329118 w 1620943"/>
                <a:gd name="connsiteY193" fmla="*/ 1295969 h 1491914"/>
                <a:gd name="connsiteX194" fmla="*/ 329966 w 1620943"/>
                <a:gd name="connsiteY194" fmla="*/ 1297245 h 1491914"/>
                <a:gd name="connsiteX195" fmla="*/ 327847 w 1620943"/>
                <a:gd name="connsiteY195" fmla="*/ 1298096 h 1491914"/>
                <a:gd name="connsiteX196" fmla="*/ 879961 w 1620943"/>
                <a:gd name="connsiteY196" fmla="*/ 1293418 h 1491914"/>
                <a:gd name="connsiteX197" fmla="*/ 886214 w 1620943"/>
                <a:gd name="connsiteY197" fmla="*/ 1300249 h 1491914"/>
                <a:gd name="connsiteX198" fmla="*/ 887621 w 1620943"/>
                <a:gd name="connsiteY198" fmla="*/ 1298522 h 1491914"/>
                <a:gd name="connsiteX199" fmla="*/ 896379 w 1620943"/>
                <a:gd name="connsiteY199" fmla="*/ 1304823 h 1491914"/>
                <a:gd name="connsiteX200" fmla="*/ 894044 w 1620943"/>
                <a:gd name="connsiteY200" fmla="*/ 1319719 h 1491914"/>
                <a:gd name="connsiteX201" fmla="*/ 866020 w 1620943"/>
                <a:gd name="connsiteY201" fmla="*/ 1325448 h 1491914"/>
                <a:gd name="connsiteX202" fmla="*/ 859014 w 1620943"/>
                <a:gd name="connsiteY202" fmla="*/ 1318000 h 1491914"/>
                <a:gd name="connsiteX203" fmla="*/ 864852 w 1620943"/>
                <a:gd name="connsiteY203" fmla="*/ 1311126 h 1491914"/>
                <a:gd name="connsiteX204" fmla="*/ 882751 w 1620943"/>
                <a:gd name="connsiteY204" fmla="*/ 1311045 h 1491914"/>
                <a:gd name="connsiteX205" fmla="*/ 885676 w 1620943"/>
                <a:gd name="connsiteY205" fmla="*/ 1307996 h 1491914"/>
                <a:gd name="connsiteX206" fmla="*/ 877265 w 1620943"/>
                <a:gd name="connsiteY206" fmla="*/ 1306374 h 1491914"/>
                <a:gd name="connsiteX207" fmla="*/ 871336 w 1620943"/>
                <a:gd name="connsiteY207" fmla="*/ 1296362 h 1491914"/>
                <a:gd name="connsiteX208" fmla="*/ 879961 w 1620943"/>
                <a:gd name="connsiteY208" fmla="*/ 1293418 h 1491914"/>
                <a:gd name="connsiteX209" fmla="*/ 902217 w 1620943"/>
                <a:gd name="connsiteY209" fmla="*/ 1293417 h 1491914"/>
                <a:gd name="connsiteX210" fmla="*/ 909394 w 1620943"/>
                <a:gd name="connsiteY210" fmla="*/ 1294055 h 1491914"/>
                <a:gd name="connsiteX211" fmla="*/ 911785 w 1620943"/>
                <a:gd name="connsiteY211" fmla="*/ 1295969 h 1491914"/>
                <a:gd name="connsiteX212" fmla="*/ 906403 w 1620943"/>
                <a:gd name="connsiteY212" fmla="*/ 1298520 h 1491914"/>
                <a:gd name="connsiteX213" fmla="*/ 902217 w 1620943"/>
                <a:gd name="connsiteY213" fmla="*/ 1293417 h 1491914"/>
                <a:gd name="connsiteX214" fmla="*/ 916930 w 1620943"/>
                <a:gd name="connsiteY214" fmla="*/ 1270448 h 1491914"/>
                <a:gd name="connsiteX215" fmla="*/ 915326 w 1620943"/>
                <a:gd name="connsiteY215" fmla="*/ 1272768 h 1491914"/>
                <a:gd name="connsiteX216" fmla="*/ 909975 w 1620943"/>
                <a:gd name="connsiteY216" fmla="*/ 1274624 h 1491914"/>
                <a:gd name="connsiteX217" fmla="*/ 911045 w 1620943"/>
                <a:gd name="connsiteY217" fmla="*/ 1270912 h 1491914"/>
                <a:gd name="connsiteX218" fmla="*/ 916930 w 1620943"/>
                <a:gd name="connsiteY218" fmla="*/ 1270448 h 1491914"/>
                <a:gd name="connsiteX219" fmla="*/ 1101156 w 1620943"/>
                <a:gd name="connsiteY219" fmla="*/ 1262233 h 1491914"/>
                <a:gd name="connsiteX220" fmla="*/ 1102449 w 1620943"/>
                <a:gd name="connsiteY220" fmla="*/ 1272363 h 1491914"/>
                <a:gd name="connsiteX221" fmla="*/ 1095369 w 1620943"/>
                <a:gd name="connsiteY221" fmla="*/ 1264068 h 1491914"/>
                <a:gd name="connsiteX222" fmla="*/ 1101156 w 1620943"/>
                <a:gd name="connsiteY222" fmla="*/ 1262233 h 1491914"/>
                <a:gd name="connsiteX223" fmla="*/ 1354597 w 1620943"/>
                <a:gd name="connsiteY223" fmla="*/ 1260240 h 1491914"/>
                <a:gd name="connsiteX224" fmla="*/ 1360189 w 1620943"/>
                <a:gd name="connsiteY224" fmla="*/ 1263463 h 1491914"/>
                <a:gd name="connsiteX225" fmla="*/ 1361714 w 1620943"/>
                <a:gd name="connsiteY225" fmla="*/ 1269910 h 1491914"/>
                <a:gd name="connsiteX226" fmla="*/ 1354597 w 1620943"/>
                <a:gd name="connsiteY226" fmla="*/ 1260240 h 1491914"/>
                <a:gd name="connsiteX227" fmla="*/ 1057248 w 1620943"/>
                <a:gd name="connsiteY227" fmla="*/ 1247481 h 1491914"/>
                <a:gd name="connsiteX228" fmla="*/ 1079534 w 1620943"/>
                <a:gd name="connsiteY228" fmla="*/ 1262205 h 1491914"/>
                <a:gd name="connsiteX229" fmla="*/ 1057248 w 1620943"/>
                <a:gd name="connsiteY229" fmla="*/ 1247481 h 1491914"/>
                <a:gd name="connsiteX230" fmla="*/ 1208463 w 1620943"/>
                <a:gd name="connsiteY230" fmla="*/ 1244926 h 1491914"/>
                <a:gd name="connsiteX231" fmla="*/ 1209311 w 1620943"/>
                <a:gd name="connsiteY231" fmla="*/ 1247114 h 1491914"/>
                <a:gd name="connsiteX232" fmla="*/ 1207193 w 1620943"/>
                <a:gd name="connsiteY232" fmla="*/ 1249302 h 1491914"/>
                <a:gd name="connsiteX233" fmla="*/ 1071601 w 1620943"/>
                <a:gd name="connsiteY233" fmla="*/ 1206843 h 1491914"/>
                <a:gd name="connsiteX234" fmla="*/ 1079543 w 1620943"/>
                <a:gd name="connsiteY234" fmla="*/ 1219461 h 1491914"/>
                <a:gd name="connsiteX235" fmla="*/ 1066836 w 1620943"/>
                <a:gd name="connsiteY235" fmla="*/ 1226031 h 1491914"/>
                <a:gd name="connsiteX236" fmla="*/ 1057594 w 1620943"/>
                <a:gd name="connsiteY236" fmla="*/ 1211696 h 1491914"/>
                <a:gd name="connsiteX237" fmla="*/ 1071601 w 1620943"/>
                <a:gd name="connsiteY237" fmla="*/ 1206843 h 1491914"/>
                <a:gd name="connsiteX238" fmla="*/ 1280895 w 1620943"/>
                <a:gd name="connsiteY238" fmla="*/ 1204094 h 1491914"/>
                <a:gd name="connsiteX239" fmla="*/ 1291870 w 1620943"/>
                <a:gd name="connsiteY239" fmla="*/ 1213169 h 1491914"/>
                <a:gd name="connsiteX240" fmla="*/ 1280895 w 1620943"/>
                <a:gd name="connsiteY240" fmla="*/ 1218840 h 1491914"/>
                <a:gd name="connsiteX241" fmla="*/ 1280895 w 1620943"/>
                <a:gd name="connsiteY241" fmla="*/ 1204094 h 1491914"/>
                <a:gd name="connsiteX242" fmla="*/ 696360 w 1620943"/>
                <a:gd name="connsiteY242" fmla="*/ 1196439 h 1491914"/>
                <a:gd name="connsiteX243" fmla="*/ 716322 w 1620943"/>
                <a:gd name="connsiteY243" fmla="*/ 1199240 h 1491914"/>
                <a:gd name="connsiteX244" fmla="*/ 724086 w 1620943"/>
                <a:gd name="connsiteY244" fmla="*/ 1214365 h 1491914"/>
                <a:gd name="connsiteX245" fmla="*/ 720759 w 1620943"/>
                <a:gd name="connsiteY245" fmla="*/ 1218847 h 1491914"/>
                <a:gd name="connsiteX246" fmla="*/ 699687 w 1620943"/>
                <a:gd name="connsiteY246" fmla="*/ 1212684 h 1491914"/>
                <a:gd name="connsiteX247" fmla="*/ 696360 w 1620943"/>
                <a:gd name="connsiteY247" fmla="*/ 1196439 h 1491914"/>
                <a:gd name="connsiteX248" fmla="*/ 1129309 w 1620943"/>
                <a:gd name="connsiteY248" fmla="*/ 1192451 h 1491914"/>
                <a:gd name="connsiteX249" fmla="*/ 1130526 w 1620943"/>
                <a:gd name="connsiteY249" fmla="*/ 1195801 h 1491914"/>
                <a:gd name="connsiteX250" fmla="*/ 1128409 w 1620943"/>
                <a:gd name="connsiteY250" fmla="*/ 1193886 h 1491914"/>
                <a:gd name="connsiteX251" fmla="*/ 1129309 w 1620943"/>
                <a:gd name="connsiteY251" fmla="*/ 1192451 h 1491914"/>
                <a:gd name="connsiteX252" fmla="*/ 1273661 w 1620943"/>
                <a:gd name="connsiteY252" fmla="*/ 1188781 h 1491914"/>
                <a:gd name="connsiteX253" fmla="*/ 1281286 w 1620943"/>
                <a:gd name="connsiteY253" fmla="*/ 1202960 h 1491914"/>
                <a:gd name="connsiteX254" fmla="*/ 1269555 w 1620943"/>
                <a:gd name="connsiteY254" fmla="*/ 1202960 h 1491914"/>
                <a:gd name="connsiteX255" fmla="*/ 1266036 w 1620943"/>
                <a:gd name="connsiteY255" fmla="*/ 1196722 h 1491914"/>
                <a:gd name="connsiteX256" fmla="*/ 1273661 w 1620943"/>
                <a:gd name="connsiteY256" fmla="*/ 1188781 h 1491914"/>
                <a:gd name="connsiteX257" fmla="*/ 836776 w 1620943"/>
                <a:gd name="connsiteY257" fmla="*/ 1183677 h 1491914"/>
                <a:gd name="connsiteX258" fmla="*/ 838047 w 1620943"/>
                <a:gd name="connsiteY258" fmla="*/ 1186594 h 1491914"/>
                <a:gd name="connsiteX259" fmla="*/ 834870 w 1620943"/>
                <a:gd name="connsiteY259" fmla="*/ 1188053 h 1491914"/>
                <a:gd name="connsiteX260" fmla="*/ 833599 w 1620943"/>
                <a:gd name="connsiteY260" fmla="*/ 1184407 h 1491914"/>
                <a:gd name="connsiteX261" fmla="*/ 836776 w 1620943"/>
                <a:gd name="connsiteY261" fmla="*/ 1183677 h 1491914"/>
                <a:gd name="connsiteX262" fmla="*/ 1044934 w 1620943"/>
                <a:gd name="connsiteY262" fmla="*/ 1182239 h 1491914"/>
                <a:gd name="connsiteX263" fmla="*/ 1061453 w 1620943"/>
                <a:gd name="connsiteY263" fmla="*/ 1206739 h 1491914"/>
                <a:gd name="connsiteX264" fmla="*/ 1059175 w 1620943"/>
                <a:gd name="connsiteY264" fmla="*/ 1210637 h 1491914"/>
                <a:gd name="connsiteX265" fmla="*/ 1044934 w 1620943"/>
                <a:gd name="connsiteY265" fmla="*/ 1210637 h 1491914"/>
                <a:gd name="connsiteX266" fmla="*/ 1039808 w 1620943"/>
                <a:gd name="connsiteY266" fmla="*/ 1201728 h 1491914"/>
                <a:gd name="connsiteX267" fmla="*/ 1044934 w 1620943"/>
                <a:gd name="connsiteY267" fmla="*/ 1182239 h 1491914"/>
                <a:gd name="connsiteX268" fmla="*/ 734111 w 1620943"/>
                <a:gd name="connsiteY268" fmla="*/ 1173469 h 1491914"/>
                <a:gd name="connsiteX269" fmla="*/ 749173 w 1620943"/>
                <a:gd name="connsiteY269" fmla="*/ 1187022 h 1491914"/>
                <a:gd name="connsiteX270" fmla="*/ 726859 w 1620943"/>
                <a:gd name="connsiteY270" fmla="*/ 1181477 h 1491914"/>
                <a:gd name="connsiteX271" fmla="*/ 734111 w 1620943"/>
                <a:gd name="connsiteY271" fmla="*/ 1173469 h 1491914"/>
                <a:gd name="connsiteX272" fmla="*/ 711609 w 1620943"/>
                <a:gd name="connsiteY272" fmla="*/ 1165813 h 1491914"/>
                <a:gd name="connsiteX273" fmla="*/ 718688 w 1620943"/>
                <a:gd name="connsiteY273" fmla="*/ 1180559 h 1491914"/>
                <a:gd name="connsiteX274" fmla="*/ 711609 w 1620943"/>
                <a:gd name="connsiteY274" fmla="*/ 1180559 h 1491914"/>
                <a:gd name="connsiteX275" fmla="*/ 711609 w 1620943"/>
                <a:gd name="connsiteY275" fmla="*/ 1165813 h 1491914"/>
                <a:gd name="connsiteX276" fmla="*/ 749421 w 1620943"/>
                <a:gd name="connsiteY276" fmla="*/ 1156023 h 1491914"/>
                <a:gd name="connsiteX277" fmla="*/ 751132 w 1620943"/>
                <a:gd name="connsiteY277" fmla="*/ 1158396 h 1491914"/>
                <a:gd name="connsiteX278" fmla="*/ 749991 w 1620943"/>
                <a:gd name="connsiteY278" fmla="*/ 1164536 h 1491914"/>
                <a:gd name="connsiteX279" fmla="*/ 732304 w 1620943"/>
                <a:gd name="connsiteY279" fmla="*/ 1172910 h 1491914"/>
                <a:gd name="connsiteX280" fmla="*/ 732875 w 1620943"/>
                <a:gd name="connsiteY280" fmla="*/ 1158396 h 1491914"/>
                <a:gd name="connsiteX281" fmla="*/ 745998 w 1620943"/>
                <a:gd name="connsiteY281" fmla="*/ 1156163 h 1491914"/>
                <a:gd name="connsiteX282" fmla="*/ 749421 w 1620943"/>
                <a:gd name="connsiteY282" fmla="*/ 1156023 h 1491914"/>
                <a:gd name="connsiteX283" fmla="*/ 931444 w 1620943"/>
                <a:gd name="connsiteY283" fmla="*/ 1127531 h 1491914"/>
                <a:gd name="connsiteX284" fmla="*/ 934621 w 1620943"/>
                <a:gd name="connsiteY284" fmla="*/ 1137172 h 1491914"/>
                <a:gd name="connsiteX285" fmla="*/ 926997 w 1620943"/>
                <a:gd name="connsiteY285" fmla="*/ 1136604 h 1491914"/>
                <a:gd name="connsiteX286" fmla="*/ 924455 w 1620943"/>
                <a:gd name="connsiteY286" fmla="*/ 1130366 h 1491914"/>
                <a:gd name="connsiteX287" fmla="*/ 931444 w 1620943"/>
                <a:gd name="connsiteY287" fmla="*/ 1127531 h 1491914"/>
                <a:gd name="connsiteX288" fmla="*/ 1232608 w 1620943"/>
                <a:gd name="connsiteY288" fmla="*/ 1112219 h 1491914"/>
                <a:gd name="connsiteX289" fmla="*/ 1234513 w 1620943"/>
                <a:gd name="connsiteY289" fmla="*/ 1114772 h 1491914"/>
                <a:gd name="connsiteX290" fmla="*/ 1230066 w 1620943"/>
                <a:gd name="connsiteY290" fmla="*/ 1118856 h 1491914"/>
                <a:gd name="connsiteX291" fmla="*/ 1226254 w 1620943"/>
                <a:gd name="connsiteY291" fmla="*/ 1115282 h 1491914"/>
                <a:gd name="connsiteX292" fmla="*/ 1232608 w 1620943"/>
                <a:gd name="connsiteY292" fmla="*/ 1112219 h 1491914"/>
                <a:gd name="connsiteX293" fmla="*/ 785311 w 1620943"/>
                <a:gd name="connsiteY293" fmla="*/ 1107115 h 1491914"/>
                <a:gd name="connsiteX294" fmla="*/ 795393 w 1620943"/>
                <a:gd name="connsiteY294" fmla="*/ 1109565 h 1491914"/>
                <a:gd name="connsiteX295" fmla="*/ 801916 w 1620943"/>
                <a:gd name="connsiteY295" fmla="*/ 1117527 h 1491914"/>
                <a:gd name="connsiteX296" fmla="*/ 797765 w 1620943"/>
                <a:gd name="connsiteY296" fmla="*/ 1121202 h 1491914"/>
                <a:gd name="connsiteX297" fmla="*/ 788276 w 1620943"/>
                <a:gd name="connsiteY297" fmla="*/ 1117527 h 1491914"/>
                <a:gd name="connsiteX298" fmla="*/ 785311 w 1620943"/>
                <a:gd name="connsiteY298" fmla="*/ 1107115 h 1491914"/>
                <a:gd name="connsiteX299" fmla="*/ 1255188 w 1620943"/>
                <a:gd name="connsiteY299" fmla="*/ 1105551 h 1491914"/>
                <a:gd name="connsiteX300" fmla="*/ 1261835 w 1620943"/>
                <a:gd name="connsiteY300" fmla="*/ 1105779 h 1491914"/>
                <a:gd name="connsiteX301" fmla="*/ 1272700 w 1620943"/>
                <a:gd name="connsiteY301" fmla="*/ 1107602 h 1491914"/>
                <a:gd name="connsiteX302" fmla="*/ 1265837 w 1620943"/>
                <a:gd name="connsiteY302" fmla="*/ 1120970 h 1491914"/>
                <a:gd name="connsiteX303" fmla="*/ 1254401 w 1620943"/>
                <a:gd name="connsiteY303" fmla="*/ 1125223 h 1491914"/>
                <a:gd name="connsiteX304" fmla="*/ 1251543 w 1620943"/>
                <a:gd name="connsiteY304" fmla="*/ 1111247 h 1491914"/>
                <a:gd name="connsiteX305" fmla="*/ 1255188 w 1620943"/>
                <a:gd name="connsiteY305" fmla="*/ 1105551 h 1491914"/>
                <a:gd name="connsiteX306" fmla="*/ 923397 w 1620943"/>
                <a:gd name="connsiteY306" fmla="*/ 1094355 h 1491914"/>
                <a:gd name="connsiteX307" fmla="*/ 929045 w 1620943"/>
                <a:gd name="connsiteY307" fmla="*/ 1097545 h 1491914"/>
                <a:gd name="connsiteX308" fmla="*/ 926786 w 1620943"/>
                <a:gd name="connsiteY308" fmla="*/ 1103924 h 1491914"/>
                <a:gd name="connsiteX309" fmla="*/ 920573 w 1620943"/>
                <a:gd name="connsiteY309" fmla="*/ 1100734 h 1491914"/>
                <a:gd name="connsiteX310" fmla="*/ 923397 w 1620943"/>
                <a:gd name="connsiteY310" fmla="*/ 1094355 h 1491914"/>
                <a:gd name="connsiteX311" fmla="*/ 843167 w 1620943"/>
                <a:gd name="connsiteY311" fmla="*/ 1084146 h 1491914"/>
                <a:gd name="connsiteX312" fmla="*/ 840177 w 1620943"/>
                <a:gd name="connsiteY312" fmla="*/ 1094476 h 1491914"/>
                <a:gd name="connsiteX313" fmla="*/ 834795 w 1620943"/>
                <a:gd name="connsiteY313" fmla="*/ 1096299 h 1491914"/>
                <a:gd name="connsiteX314" fmla="*/ 834795 w 1620943"/>
                <a:gd name="connsiteY314" fmla="*/ 1090222 h 1491914"/>
                <a:gd name="connsiteX315" fmla="*/ 843167 w 1620943"/>
                <a:gd name="connsiteY315" fmla="*/ 1084146 h 1491914"/>
                <a:gd name="connsiteX316" fmla="*/ 1146199 w 1620943"/>
                <a:gd name="connsiteY316" fmla="*/ 1076490 h 1491914"/>
                <a:gd name="connsiteX317" fmla="*/ 1153279 w 1620943"/>
                <a:gd name="connsiteY317" fmla="*/ 1076490 h 1491914"/>
                <a:gd name="connsiteX318" fmla="*/ 1146199 w 1620943"/>
                <a:gd name="connsiteY318" fmla="*/ 1083600 h 1491914"/>
                <a:gd name="connsiteX319" fmla="*/ 1146199 w 1620943"/>
                <a:gd name="connsiteY319" fmla="*/ 1076490 h 1491914"/>
                <a:gd name="connsiteX320" fmla="*/ 1263105 w 1620943"/>
                <a:gd name="connsiteY320" fmla="*/ 1076489 h 1491914"/>
                <a:gd name="connsiteX321" fmla="*/ 1287929 w 1620943"/>
                <a:gd name="connsiteY321" fmla="*/ 1106558 h 1491914"/>
                <a:gd name="connsiteX322" fmla="*/ 1273153 w 1620943"/>
                <a:gd name="connsiteY322" fmla="*/ 1106558 h 1491914"/>
                <a:gd name="connsiteX323" fmla="*/ 1263105 w 1620943"/>
                <a:gd name="connsiteY323" fmla="*/ 1076489 h 1491914"/>
                <a:gd name="connsiteX324" fmla="*/ 1387637 w 1620943"/>
                <a:gd name="connsiteY324" fmla="*/ 1045864 h 1491914"/>
                <a:gd name="connsiteX325" fmla="*/ 1389543 w 1620943"/>
                <a:gd name="connsiteY325" fmla="*/ 1048416 h 1491914"/>
                <a:gd name="connsiteX326" fmla="*/ 1387001 w 1620943"/>
                <a:gd name="connsiteY326" fmla="*/ 1050458 h 1491914"/>
                <a:gd name="connsiteX327" fmla="*/ 1385095 w 1620943"/>
                <a:gd name="connsiteY327" fmla="*/ 1047906 h 1491914"/>
                <a:gd name="connsiteX328" fmla="*/ 1387637 w 1620943"/>
                <a:gd name="connsiteY328" fmla="*/ 1045864 h 1491914"/>
                <a:gd name="connsiteX329" fmla="*/ 734481 w 1620943"/>
                <a:gd name="connsiteY329" fmla="*/ 1025447 h 1491914"/>
                <a:gd name="connsiteX330" fmla="*/ 743322 w 1620943"/>
                <a:gd name="connsiteY330" fmla="*/ 1028928 h 1491914"/>
                <a:gd name="connsiteX331" fmla="*/ 742769 w 1620943"/>
                <a:gd name="connsiteY331" fmla="*/ 1036468 h 1491914"/>
                <a:gd name="connsiteX332" fmla="*/ 737244 w 1620943"/>
                <a:gd name="connsiteY332" fmla="*/ 1034728 h 1491914"/>
                <a:gd name="connsiteX333" fmla="*/ 734481 w 1620943"/>
                <a:gd name="connsiteY333" fmla="*/ 1025447 h 1491914"/>
                <a:gd name="connsiteX334" fmla="*/ 806207 w 1620943"/>
                <a:gd name="connsiteY334" fmla="*/ 1017791 h 1491914"/>
                <a:gd name="connsiteX335" fmla="*/ 815808 w 1620943"/>
                <a:gd name="connsiteY335" fmla="*/ 1029156 h 1491914"/>
                <a:gd name="connsiteX336" fmla="*/ 833316 w 1620943"/>
                <a:gd name="connsiteY336" fmla="*/ 1041118 h 1491914"/>
                <a:gd name="connsiteX337" fmla="*/ 847435 w 1620943"/>
                <a:gd name="connsiteY337" fmla="*/ 1041717 h 1491914"/>
                <a:gd name="connsiteX338" fmla="*/ 850823 w 1620943"/>
                <a:gd name="connsiteY338" fmla="*/ 1047100 h 1491914"/>
                <a:gd name="connsiteX339" fmla="*/ 847435 w 1620943"/>
                <a:gd name="connsiteY339" fmla="*/ 1053081 h 1491914"/>
                <a:gd name="connsiteX340" fmla="*/ 844611 w 1620943"/>
                <a:gd name="connsiteY340" fmla="*/ 1054277 h 1491914"/>
                <a:gd name="connsiteX341" fmla="*/ 809595 w 1620943"/>
                <a:gd name="connsiteY341" fmla="*/ 1053679 h 1491914"/>
                <a:gd name="connsiteX342" fmla="*/ 791523 w 1620943"/>
                <a:gd name="connsiteY342" fmla="*/ 1025567 h 1491914"/>
                <a:gd name="connsiteX343" fmla="*/ 806207 w 1620943"/>
                <a:gd name="connsiteY343" fmla="*/ 1017791 h 1491914"/>
                <a:gd name="connsiteX344" fmla="*/ 662958 w 1620943"/>
                <a:gd name="connsiteY344" fmla="*/ 1000464 h 1491914"/>
                <a:gd name="connsiteX345" fmla="*/ 659691 w 1620943"/>
                <a:gd name="connsiteY345" fmla="*/ 1009597 h 1491914"/>
                <a:gd name="connsiteX346" fmla="*/ 656423 w 1620943"/>
                <a:gd name="connsiteY346" fmla="*/ 1009597 h 1491914"/>
                <a:gd name="connsiteX347" fmla="*/ 653155 w 1620943"/>
                <a:gd name="connsiteY347" fmla="*/ 1009597 h 1491914"/>
                <a:gd name="connsiteX348" fmla="*/ 656423 w 1620943"/>
                <a:gd name="connsiteY348" fmla="*/ 1003687 h 1491914"/>
                <a:gd name="connsiteX349" fmla="*/ 662958 w 1620943"/>
                <a:gd name="connsiteY349" fmla="*/ 1000464 h 1491914"/>
                <a:gd name="connsiteX350" fmla="*/ 433846 w 1620943"/>
                <a:gd name="connsiteY350" fmla="*/ 994365 h 1491914"/>
                <a:gd name="connsiteX351" fmla="*/ 440481 w 1620943"/>
                <a:gd name="connsiteY351" fmla="*/ 995112 h 1491914"/>
                <a:gd name="connsiteX352" fmla="*/ 451969 w 1620943"/>
                <a:gd name="connsiteY352" fmla="*/ 1006593 h 1491914"/>
                <a:gd name="connsiteX353" fmla="*/ 512998 w 1620943"/>
                <a:gd name="connsiteY353" fmla="*/ 1022946 h 1491914"/>
                <a:gd name="connsiteX354" fmla="*/ 532696 w 1620943"/>
                <a:gd name="connsiteY354" fmla="*/ 1045040 h 1491914"/>
                <a:gd name="connsiteX355" fmla="*/ 532979 w 1620943"/>
                <a:gd name="connsiteY355" fmla="*/ 1046706 h 1491914"/>
                <a:gd name="connsiteX356" fmla="*/ 549092 w 1620943"/>
                <a:gd name="connsiteY356" fmla="*/ 1046320 h 1491914"/>
                <a:gd name="connsiteX357" fmla="*/ 566795 w 1620943"/>
                <a:gd name="connsiteY357" fmla="*/ 1041546 h 1491914"/>
                <a:gd name="connsiteX358" fmla="*/ 604080 w 1620943"/>
                <a:gd name="connsiteY358" fmla="*/ 1034458 h 1491914"/>
                <a:gd name="connsiteX359" fmla="*/ 639630 w 1620943"/>
                <a:gd name="connsiteY359" fmla="*/ 1047333 h 1491914"/>
                <a:gd name="connsiteX360" fmla="*/ 670845 w 1620943"/>
                <a:gd name="connsiteY360" fmla="*/ 1068165 h 1491914"/>
                <a:gd name="connsiteX361" fmla="*/ 680094 w 1620943"/>
                <a:gd name="connsiteY361" fmla="*/ 1069901 h 1491914"/>
                <a:gd name="connsiteX362" fmla="*/ 745993 w 1620943"/>
                <a:gd name="connsiteY362" fmla="*/ 1058907 h 1491914"/>
                <a:gd name="connsiteX363" fmla="*/ 781832 w 1620943"/>
                <a:gd name="connsiteY363" fmla="*/ 1069901 h 1491914"/>
                <a:gd name="connsiteX364" fmla="*/ 796283 w 1620943"/>
                <a:gd name="connsiteY364" fmla="*/ 1095363 h 1491914"/>
                <a:gd name="connsiteX365" fmla="*/ 789347 w 1620943"/>
                <a:gd name="connsiteY365" fmla="*/ 1101729 h 1491914"/>
                <a:gd name="connsiteX366" fmla="*/ 784722 w 1620943"/>
                <a:gd name="connsiteY366" fmla="*/ 1101729 h 1491914"/>
                <a:gd name="connsiteX367" fmla="*/ 755241 w 1620943"/>
                <a:gd name="connsiteY367" fmla="*/ 1084369 h 1491914"/>
                <a:gd name="connsiteX368" fmla="*/ 729807 w 1620943"/>
                <a:gd name="connsiteY368" fmla="*/ 1102307 h 1491914"/>
                <a:gd name="connsiteX369" fmla="*/ 717090 w 1620943"/>
                <a:gd name="connsiteY369" fmla="*/ 1099993 h 1491914"/>
                <a:gd name="connsiteX370" fmla="*/ 710731 w 1620943"/>
                <a:gd name="connsiteY370" fmla="*/ 1103465 h 1491914"/>
                <a:gd name="connsiteX371" fmla="*/ 687031 w 1620943"/>
                <a:gd name="connsiteY371" fmla="*/ 1116775 h 1491914"/>
                <a:gd name="connsiteX372" fmla="*/ 679516 w 1620943"/>
                <a:gd name="connsiteY372" fmla="*/ 1116775 h 1491914"/>
                <a:gd name="connsiteX373" fmla="*/ 664487 w 1620943"/>
                <a:gd name="connsiteY373" fmla="*/ 1107515 h 1491914"/>
                <a:gd name="connsiteX374" fmla="*/ 659862 w 1620943"/>
                <a:gd name="connsiteY374" fmla="*/ 1104043 h 1491914"/>
                <a:gd name="connsiteX375" fmla="*/ 648879 w 1620943"/>
                <a:gd name="connsiteY375" fmla="*/ 1094785 h 1491914"/>
                <a:gd name="connsiteX376" fmla="*/ 626335 w 1620943"/>
                <a:gd name="connsiteY376" fmla="*/ 1090734 h 1491914"/>
                <a:gd name="connsiteX377" fmla="*/ 615352 w 1620943"/>
                <a:gd name="connsiteY377" fmla="*/ 1089577 h 1491914"/>
                <a:gd name="connsiteX378" fmla="*/ 608993 w 1620943"/>
                <a:gd name="connsiteY378" fmla="*/ 1083790 h 1491914"/>
                <a:gd name="connsiteX379" fmla="*/ 588183 w 1620943"/>
                <a:gd name="connsiteY379" fmla="*/ 1099414 h 1491914"/>
                <a:gd name="connsiteX380" fmla="*/ 558124 w 1620943"/>
                <a:gd name="connsiteY380" fmla="*/ 1116775 h 1491914"/>
                <a:gd name="connsiteX381" fmla="*/ 552922 w 1620943"/>
                <a:gd name="connsiteY381" fmla="*/ 1112723 h 1491914"/>
                <a:gd name="connsiteX382" fmla="*/ 552344 w 1620943"/>
                <a:gd name="connsiteY382" fmla="*/ 1105201 h 1491914"/>
                <a:gd name="connsiteX383" fmla="*/ 549959 w 1620943"/>
                <a:gd name="connsiteY383" fmla="*/ 1095725 h 1491914"/>
                <a:gd name="connsiteX384" fmla="*/ 542584 w 1620943"/>
                <a:gd name="connsiteY384" fmla="*/ 1098077 h 1491914"/>
                <a:gd name="connsiteX385" fmla="*/ 538902 w 1620943"/>
                <a:gd name="connsiteY385" fmla="*/ 1102076 h 1491914"/>
                <a:gd name="connsiteX386" fmla="*/ 469574 w 1620943"/>
                <a:gd name="connsiteY386" fmla="*/ 1126988 h 1491914"/>
                <a:gd name="connsiteX387" fmla="*/ 445309 w 1620943"/>
                <a:gd name="connsiteY387" fmla="*/ 1122933 h 1491914"/>
                <a:gd name="connsiteX388" fmla="*/ 445887 w 1620943"/>
                <a:gd name="connsiteY388" fmla="*/ 1114243 h 1491914"/>
                <a:gd name="connsiteX389" fmla="*/ 442998 w 1620943"/>
                <a:gd name="connsiteY389" fmla="*/ 1118877 h 1491914"/>
                <a:gd name="connsiteX390" fmla="*/ 436644 w 1620943"/>
                <a:gd name="connsiteY390" fmla="*/ 1173916 h 1491914"/>
                <a:gd name="connsiteX391" fmla="*/ 414112 w 1620943"/>
                <a:gd name="connsiteY391" fmla="*/ 1207518 h 1491914"/>
                <a:gd name="connsiteX392" fmla="*/ 384647 w 1620943"/>
                <a:gd name="connsiteY392" fmla="*/ 1209256 h 1491914"/>
                <a:gd name="connsiteX393" fmla="*/ 343051 w 1620943"/>
                <a:gd name="connsiteY393" fmla="*/ 1193613 h 1491914"/>
                <a:gd name="connsiteX394" fmla="*/ 333807 w 1620943"/>
                <a:gd name="connsiteY394" fmla="*/ 1186082 h 1491914"/>
                <a:gd name="connsiteX395" fmla="*/ 338429 w 1620943"/>
                <a:gd name="connsiteY395" fmla="*/ 1193613 h 1491914"/>
                <a:gd name="connsiteX396" fmla="*/ 333807 w 1620943"/>
                <a:gd name="connsiteY396" fmla="*/ 1205780 h 1491914"/>
                <a:gd name="connsiteX397" fmla="*/ 333611 w 1620943"/>
                <a:gd name="connsiteY397" fmla="*/ 1205810 h 1491914"/>
                <a:gd name="connsiteX398" fmla="*/ 339522 w 1620943"/>
                <a:gd name="connsiteY398" fmla="*/ 1224396 h 1491914"/>
                <a:gd name="connsiteX399" fmla="*/ 323835 w 1620943"/>
                <a:gd name="connsiteY399" fmla="*/ 1281230 h 1491914"/>
                <a:gd name="connsiteX400" fmla="*/ 318660 w 1620943"/>
                <a:gd name="connsiteY400" fmla="*/ 1281810 h 1491914"/>
                <a:gd name="connsiteX401" fmla="*/ 317510 w 1620943"/>
                <a:gd name="connsiteY401" fmla="*/ 1284133 h 1491914"/>
                <a:gd name="connsiteX402" fmla="*/ 327285 w 1620943"/>
                <a:gd name="connsiteY402" fmla="*/ 1298069 h 1491914"/>
                <a:gd name="connsiteX403" fmla="*/ 335335 w 1620943"/>
                <a:gd name="connsiteY403" fmla="*/ 1302134 h 1491914"/>
                <a:gd name="connsiteX404" fmla="*/ 346260 w 1620943"/>
                <a:gd name="connsiteY404" fmla="*/ 1345104 h 1491914"/>
                <a:gd name="connsiteX405" fmla="*/ 384968 w 1620943"/>
                <a:gd name="connsiteY405" fmla="*/ 1370119 h 1491914"/>
                <a:gd name="connsiteX406" fmla="*/ 379332 w 1620943"/>
                <a:gd name="connsiteY406" fmla="*/ 1381170 h 1491914"/>
                <a:gd name="connsiteX407" fmla="*/ 380647 w 1620943"/>
                <a:gd name="connsiteY407" fmla="*/ 1381529 h 1491914"/>
                <a:gd name="connsiteX408" fmla="*/ 378356 w 1620943"/>
                <a:gd name="connsiteY408" fmla="*/ 1387271 h 1491914"/>
                <a:gd name="connsiteX409" fmla="*/ 335958 w 1620943"/>
                <a:gd name="connsiteY409" fmla="*/ 1386696 h 1491914"/>
                <a:gd name="connsiteX410" fmla="*/ 292415 w 1620943"/>
                <a:gd name="connsiteY410" fmla="*/ 1379232 h 1491914"/>
                <a:gd name="connsiteX411" fmla="*/ 284965 w 1620943"/>
                <a:gd name="connsiteY411" fmla="*/ 1370105 h 1491914"/>
                <a:gd name="connsiteX412" fmla="*/ 279561 w 1620943"/>
                <a:gd name="connsiteY412" fmla="*/ 1368911 h 1491914"/>
                <a:gd name="connsiteX413" fmla="*/ 260586 w 1620943"/>
                <a:gd name="connsiteY413" fmla="*/ 1359040 h 1491914"/>
                <a:gd name="connsiteX414" fmla="*/ 251961 w 1620943"/>
                <a:gd name="connsiteY414" fmla="*/ 1352653 h 1491914"/>
                <a:gd name="connsiteX415" fmla="*/ 230687 w 1620943"/>
                <a:gd name="connsiteY415" fmla="*/ 1337555 h 1491914"/>
                <a:gd name="connsiteX416" fmla="*/ 216887 w 1620943"/>
                <a:gd name="connsiteY416" fmla="*/ 1328845 h 1491914"/>
                <a:gd name="connsiteX417" fmla="*/ 208837 w 1620943"/>
                <a:gd name="connsiteY417" fmla="*/ 1322457 h 1491914"/>
                <a:gd name="connsiteX418" fmla="*/ 206537 w 1620943"/>
                <a:gd name="connsiteY418" fmla="*/ 1290521 h 1491914"/>
                <a:gd name="connsiteX419" fmla="*/ 200787 w 1620943"/>
                <a:gd name="connsiteY419" fmla="*/ 1278326 h 1491914"/>
                <a:gd name="connsiteX420" fmla="*/ 179764 w 1620943"/>
                <a:gd name="connsiteY420" fmla="*/ 1268201 h 1491914"/>
                <a:gd name="connsiteX421" fmla="*/ 173810 w 1620943"/>
                <a:gd name="connsiteY421" fmla="*/ 1265511 h 1491914"/>
                <a:gd name="connsiteX422" fmla="*/ 173979 w 1620943"/>
                <a:gd name="connsiteY422" fmla="*/ 1265924 h 1491914"/>
                <a:gd name="connsiteX423" fmla="*/ 169943 w 1620943"/>
                <a:gd name="connsiteY423" fmla="*/ 1278104 h 1491914"/>
                <a:gd name="connsiteX424" fmla="*/ 170520 w 1620943"/>
                <a:gd name="connsiteY424" fmla="*/ 1294925 h 1491914"/>
                <a:gd name="connsiteX425" fmla="*/ 169943 w 1620943"/>
                <a:gd name="connsiteY425" fmla="*/ 1294345 h 1491914"/>
                <a:gd name="connsiteX426" fmla="*/ 177439 w 1620943"/>
                <a:gd name="connsiteY426" fmla="*/ 1363947 h 1491914"/>
                <a:gd name="connsiteX427" fmla="*/ 176285 w 1620943"/>
                <a:gd name="connsiteY427" fmla="*/ 1366267 h 1491914"/>
                <a:gd name="connsiteX428" fmla="*/ 178015 w 1620943"/>
                <a:gd name="connsiteY428" fmla="*/ 1368007 h 1491914"/>
                <a:gd name="connsiteX429" fmla="*/ 182700 w 1620943"/>
                <a:gd name="connsiteY429" fmla="*/ 1390555 h 1491914"/>
                <a:gd name="connsiteX430" fmla="*/ 177632 w 1620943"/>
                <a:gd name="connsiteY430" fmla="*/ 1411858 h 1491914"/>
                <a:gd name="connsiteX431" fmla="*/ 173403 w 1620943"/>
                <a:gd name="connsiteY431" fmla="*/ 1415714 h 1491914"/>
                <a:gd name="connsiteX432" fmla="*/ 168790 w 1620943"/>
                <a:gd name="connsiteY432" fmla="*/ 1415569 h 1491914"/>
                <a:gd name="connsiteX433" fmla="*/ 144574 w 1620943"/>
                <a:gd name="connsiteY433" fmla="*/ 1413829 h 1491914"/>
                <a:gd name="connsiteX434" fmla="*/ 134772 w 1620943"/>
                <a:gd name="connsiteY434" fmla="*/ 1405128 h 1491914"/>
                <a:gd name="connsiteX435" fmla="*/ 127854 w 1620943"/>
                <a:gd name="connsiteY435" fmla="*/ 1396428 h 1491914"/>
                <a:gd name="connsiteX436" fmla="*/ 129007 w 1620943"/>
                <a:gd name="connsiteY436" fmla="*/ 1397008 h 1491914"/>
                <a:gd name="connsiteX437" fmla="*/ 119205 w 1620943"/>
                <a:gd name="connsiteY437" fmla="*/ 1383088 h 1491914"/>
                <a:gd name="connsiteX438" fmla="*/ 112863 w 1620943"/>
                <a:gd name="connsiteY438" fmla="*/ 1374387 h 1491914"/>
                <a:gd name="connsiteX439" fmla="*/ 113439 w 1620943"/>
                <a:gd name="connsiteY439" fmla="*/ 1374967 h 1491914"/>
                <a:gd name="connsiteX440" fmla="*/ 104502 w 1620943"/>
                <a:gd name="connsiteY440" fmla="*/ 1364890 h 1491914"/>
                <a:gd name="connsiteX441" fmla="*/ 102965 w 1620943"/>
                <a:gd name="connsiteY441" fmla="*/ 1362462 h 1491914"/>
                <a:gd name="connsiteX442" fmla="*/ 91119 w 1620943"/>
                <a:gd name="connsiteY442" fmla="*/ 1373218 h 1491914"/>
                <a:gd name="connsiteX443" fmla="*/ 75655 w 1620943"/>
                <a:gd name="connsiteY443" fmla="*/ 1364029 h 1491914"/>
                <a:gd name="connsiteX444" fmla="*/ 69325 w 1620943"/>
                <a:gd name="connsiteY444" fmla="*/ 1353611 h 1491914"/>
                <a:gd name="connsiteX445" fmla="*/ 68175 w 1620943"/>
                <a:gd name="connsiteY445" fmla="*/ 1349559 h 1491914"/>
                <a:gd name="connsiteX446" fmla="*/ 61845 w 1620943"/>
                <a:gd name="connsiteY446" fmla="*/ 1333931 h 1491914"/>
                <a:gd name="connsiteX447" fmla="*/ 62420 w 1620943"/>
                <a:gd name="connsiteY447" fmla="*/ 1334509 h 1491914"/>
                <a:gd name="connsiteX448" fmla="*/ 54940 w 1620943"/>
                <a:gd name="connsiteY448" fmla="*/ 1317145 h 1491914"/>
                <a:gd name="connsiteX449" fmla="*/ 53214 w 1620943"/>
                <a:gd name="connsiteY449" fmla="*/ 1312514 h 1491914"/>
                <a:gd name="connsiteX450" fmla="*/ 46884 w 1620943"/>
                <a:gd name="connsiteY450" fmla="*/ 1296886 h 1491914"/>
                <a:gd name="connsiteX451" fmla="*/ 48035 w 1620943"/>
                <a:gd name="connsiteY451" fmla="*/ 1269681 h 1491914"/>
                <a:gd name="connsiteX452" fmla="*/ 50912 w 1620943"/>
                <a:gd name="connsiteY452" fmla="*/ 1269102 h 1491914"/>
                <a:gd name="connsiteX453" fmla="*/ 62420 w 1620943"/>
                <a:gd name="connsiteY453" fmla="*/ 1271997 h 1491914"/>
                <a:gd name="connsiteX454" fmla="*/ 67599 w 1620943"/>
                <a:gd name="connsiteY454" fmla="*/ 1277206 h 1491914"/>
                <a:gd name="connsiteX455" fmla="*/ 67024 w 1620943"/>
                <a:gd name="connsiteY455" fmla="*/ 1276627 h 1491914"/>
                <a:gd name="connsiteX456" fmla="*/ 75655 w 1620943"/>
                <a:gd name="connsiteY456" fmla="*/ 1283573 h 1491914"/>
                <a:gd name="connsiteX457" fmla="*/ 75080 w 1620943"/>
                <a:gd name="connsiteY457" fmla="*/ 1282994 h 1491914"/>
                <a:gd name="connsiteX458" fmla="*/ 83135 w 1620943"/>
                <a:gd name="connsiteY458" fmla="*/ 1290519 h 1491914"/>
                <a:gd name="connsiteX459" fmla="*/ 90041 w 1620943"/>
                <a:gd name="connsiteY459" fmla="*/ 1298622 h 1491914"/>
                <a:gd name="connsiteX460" fmla="*/ 90041 w 1620943"/>
                <a:gd name="connsiteY460" fmla="*/ 1298043 h 1491914"/>
                <a:gd name="connsiteX461" fmla="*/ 92342 w 1620943"/>
                <a:gd name="connsiteY461" fmla="*/ 1302674 h 1491914"/>
                <a:gd name="connsiteX462" fmla="*/ 90041 w 1620943"/>
                <a:gd name="connsiteY462" fmla="*/ 1304989 h 1491914"/>
                <a:gd name="connsiteX463" fmla="*/ 83135 w 1620943"/>
                <a:gd name="connsiteY463" fmla="*/ 1333931 h 1491914"/>
                <a:gd name="connsiteX464" fmla="*/ 83711 w 1620943"/>
                <a:gd name="connsiteY464" fmla="*/ 1335088 h 1491914"/>
                <a:gd name="connsiteX465" fmla="*/ 89911 w 1620943"/>
                <a:gd name="connsiteY465" fmla="*/ 1342458 h 1491914"/>
                <a:gd name="connsiteX466" fmla="*/ 85836 w 1620943"/>
                <a:gd name="connsiteY466" fmla="*/ 1335091 h 1491914"/>
                <a:gd name="connsiteX467" fmla="*/ 89223 w 1620943"/>
                <a:gd name="connsiteY467" fmla="*/ 1323926 h 1491914"/>
                <a:gd name="connsiteX468" fmla="*/ 90953 w 1620943"/>
                <a:gd name="connsiteY468" fmla="*/ 1319285 h 1491914"/>
                <a:gd name="connsiteX469" fmla="*/ 96719 w 1620943"/>
                <a:gd name="connsiteY469" fmla="*/ 1301305 h 1491914"/>
                <a:gd name="connsiteX470" fmla="*/ 96142 w 1620943"/>
                <a:gd name="connsiteY470" fmla="*/ 1294345 h 1491914"/>
                <a:gd name="connsiteX471" fmla="*/ 90054 w 1620943"/>
                <a:gd name="connsiteY471" fmla="*/ 1285993 h 1491914"/>
                <a:gd name="connsiteX472" fmla="*/ 78269 w 1620943"/>
                <a:gd name="connsiteY472" fmla="*/ 1277524 h 1491914"/>
                <a:gd name="connsiteX473" fmla="*/ 69043 w 1620943"/>
                <a:gd name="connsiteY473" fmla="*/ 1250263 h 1491914"/>
                <a:gd name="connsiteX474" fmla="*/ 69043 w 1620943"/>
                <a:gd name="connsiteY474" fmla="*/ 1250844 h 1491914"/>
                <a:gd name="connsiteX475" fmla="*/ 72503 w 1620943"/>
                <a:gd name="connsiteY475" fmla="*/ 1246203 h 1491914"/>
                <a:gd name="connsiteX476" fmla="*/ 75386 w 1620943"/>
                <a:gd name="connsiteY476" fmla="*/ 1246784 h 1491914"/>
                <a:gd name="connsiteX477" fmla="*/ 73656 w 1620943"/>
                <a:gd name="connsiteY477" fmla="*/ 1243883 h 1491914"/>
                <a:gd name="connsiteX478" fmla="*/ 68467 w 1620943"/>
                <a:gd name="connsiteY478" fmla="*/ 1238663 h 1491914"/>
                <a:gd name="connsiteX479" fmla="*/ 62125 w 1620943"/>
                <a:gd name="connsiteY479" fmla="*/ 1232863 h 1491914"/>
                <a:gd name="connsiteX480" fmla="*/ 58089 w 1620943"/>
                <a:gd name="connsiteY480" fmla="*/ 1224743 h 1491914"/>
                <a:gd name="connsiteX481" fmla="*/ 52323 w 1620943"/>
                <a:gd name="connsiteY481" fmla="*/ 1169641 h 1491914"/>
                <a:gd name="connsiteX482" fmla="*/ 49440 w 1620943"/>
                <a:gd name="connsiteY482" fmla="*/ 1160361 h 1491914"/>
                <a:gd name="connsiteX483" fmla="*/ 49896 w 1620943"/>
                <a:gd name="connsiteY483" fmla="*/ 1155774 h 1491914"/>
                <a:gd name="connsiteX484" fmla="*/ 44955 w 1620943"/>
                <a:gd name="connsiteY484" fmla="*/ 1153991 h 1491914"/>
                <a:gd name="connsiteX485" fmla="*/ 45702 w 1620943"/>
                <a:gd name="connsiteY485" fmla="*/ 1154861 h 1491914"/>
                <a:gd name="connsiteX486" fmla="*/ 49759 w 1620943"/>
                <a:gd name="connsiteY486" fmla="*/ 1210222 h 1491914"/>
                <a:gd name="connsiteX487" fmla="*/ 47022 w 1620943"/>
                <a:gd name="connsiteY487" fmla="*/ 1211756 h 1491914"/>
                <a:gd name="connsiteX488" fmla="*/ 51679 w 1620943"/>
                <a:gd name="connsiteY488" fmla="*/ 1218874 h 1491914"/>
                <a:gd name="connsiteX489" fmla="*/ 46425 w 1620943"/>
                <a:gd name="connsiteY489" fmla="*/ 1233570 h 1491914"/>
                <a:gd name="connsiteX490" fmla="*/ 46425 w 1620943"/>
                <a:gd name="connsiteY490" fmla="*/ 1234144 h 1491914"/>
                <a:gd name="connsiteX491" fmla="*/ 38123 w 1620943"/>
                <a:gd name="connsiteY491" fmla="*/ 1220363 h 1491914"/>
                <a:gd name="connsiteX492" fmla="*/ 38716 w 1620943"/>
                <a:gd name="connsiteY492" fmla="*/ 1211750 h 1491914"/>
                <a:gd name="connsiteX493" fmla="*/ 42908 w 1620943"/>
                <a:gd name="connsiteY493" fmla="*/ 1211750 h 1491914"/>
                <a:gd name="connsiteX494" fmla="*/ 40486 w 1620943"/>
                <a:gd name="connsiteY494" fmla="*/ 1210805 h 1491914"/>
                <a:gd name="connsiteX495" fmla="*/ 38167 w 1620943"/>
                <a:gd name="connsiteY495" fmla="*/ 1211388 h 1491914"/>
                <a:gd name="connsiteX496" fmla="*/ 32371 w 1620943"/>
                <a:gd name="connsiteY496" fmla="*/ 1196236 h 1491914"/>
                <a:gd name="connsiteX497" fmla="*/ 31212 w 1620943"/>
                <a:gd name="connsiteY497" fmla="*/ 1188661 h 1491914"/>
                <a:gd name="connsiteX498" fmla="*/ 25416 w 1620943"/>
                <a:gd name="connsiteY498" fmla="*/ 1157775 h 1491914"/>
                <a:gd name="connsiteX499" fmla="*/ 25416 w 1620943"/>
                <a:gd name="connsiteY499" fmla="*/ 1146120 h 1491914"/>
                <a:gd name="connsiteX500" fmla="*/ 29400 w 1620943"/>
                <a:gd name="connsiteY500" fmla="*/ 1141676 h 1491914"/>
                <a:gd name="connsiteX501" fmla="*/ 30522 w 1620943"/>
                <a:gd name="connsiteY501" fmla="*/ 1141753 h 1491914"/>
                <a:gd name="connsiteX502" fmla="*/ 31076 w 1620943"/>
                <a:gd name="connsiteY502" fmla="*/ 1121194 h 1491914"/>
                <a:gd name="connsiteX503" fmla="*/ 32231 w 1620943"/>
                <a:gd name="connsiteY503" fmla="*/ 1115401 h 1491914"/>
                <a:gd name="connsiteX504" fmla="*/ 37431 w 1620943"/>
                <a:gd name="connsiteY504" fmla="*/ 1085854 h 1491914"/>
                <a:gd name="connsiteX505" fmla="*/ 37435 w 1620943"/>
                <a:gd name="connsiteY505" fmla="*/ 1084933 h 1491914"/>
                <a:gd name="connsiteX506" fmla="*/ 32684 w 1620943"/>
                <a:gd name="connsiteY506" fmla="*/ 1082573 h 1491914"/>
                <a:gd name="connsiteX507" fmla="*/ 26913 w 1620943"/>
                <a:gd name="connsiteY507" fmla="*/ 1067094 h 1491914"/>
                <a:gd name="connsiteX508" fmla="*/ 24604 w 1620943"/>
                <a:gd name="connsiteY508" fmla="*/ 1061362 h 1491914"/>
                <a:gd name="connsiteX509" fmla="*/ 22873 w 1620943"/>
                <a:gd name="connsiteY509" fmla="*/ 1047603 h 1491914"/>
                <a:gd name="connsiteX510" fmla="*/ 39032 w 1620943"/>
                <a:gd name="connsiteY510" fmla="*/ 1034990 h 1491914"/>
                <a:gd name="connsiteX511" fmla="*/ 108284 w 1620943"/>
                <a:gd name="connsiteY511" fmla="*/ 1022378 h 1491914"/>
                <a:gd name="connsiteX512" fmla="*/ 112892 w 1620943"/>
                <a:gd name="connsiteY512" fmla="*/ 1020909 h 1491914"/>
                <a:gd name="connsiteX513" fmla="*/ 133099 w 1620943"/>
                <a:gd name="connsiteY513" fmla="*/ 1026391 h 1491914"/>
                <a:gd name="connsiteX514" fmla="*/ 153298 w 1620943"/>
                <a:gd name="connsiteY514" fmla="*/ 1044736 h 1491914"/>
                <a:gd name="connsiteX515" fmla="*/ 133099 w 1620943"/>
                <a:gd name="connsiteY515" fmla="*/ 1060788 h 1491914"/>
                <a:gd name="connsiteX516" fmla="*/ 130837 w 1620943"/>
                <a:gd name="connsiteY516" fmla="*/ 1062286 h 1491914"/>
                <a:gd name="connsiteX517" fmla="*/ 133334 w 1620943"/>
                <a:gd name="connsiteY517" fmla="*/ 1062101 h 1491914"/>
                <a:gd name="connsiteX518" fmla="*/ 165687 w 1620943"/>
                <a:gd name="connsiteY518" fmla="*/ 1069632 h 1491914"/>
                <a:gd name="connsiteX519" fmla="*/ 219272 w 1620943"/>
                <a:gd name="connsiteY519" fmla="*/ 1100266 h 1491914"/>
                <a:gd name="connsiteX520" fmla="*/ 272942 w 1620943"/>
                <a:gd name="connsiteY520" fmla="*/ 1124132 h 1491914"/>
                <a:gd name="connsiteX521" fmla="*/ 250614 w 1620943"/>
                <a:gd name="connsiteY521" fmla="*/ 1108739 h 1491914"/>
                <a:gd name="connsiteX522" fmla="*/ 246570 w 1620943"/>
                <a:gd name="connsiteY522" fmla="*/ 1084116 h 1491914"/>
                <a:gd name="connsiteX523" fmla="*/ 302032 w 1620943"/>
                <a:gd name="connsiteY523" fmla="*/ 1079481 h 1491914"/>
                <a:gd name="connsiteX524" fmla="*/ 352294 w 1620943"/>
                <a:gd name="connsiteY524" fmla="*/ 1101496 h 1491914"/>
                <a:gd name="connsiteX525" fmla="*/ 355761 w 1620943"/>
                <a:gd name="connsiteY525" fmla="*/ 1106131 h 1491914"/>
                <a:gd name="connsiteX526" fmla="*/ 357494 w 1620943"/>
                <a:gd name="connsiteY526" fmla="*/ 1097441 h 1491914"/>
                <a:gd name="connsiteX527" fmla="*/ 420467 w 1620943"/>
                <a:gd name="connsiteY527" fmla="*/ 1077743 h 1491914"/>
                <a:gd name="connsiteX528" fmla="*/ 427658 w 1620943"/>
                <a:gd name="connsiteY528" fmla="*/ 1079122 h 1491914"/>
                <a:gd name="connsiteX529" fmla="*/ 425813 w 1620943"/>
                <a:gd name="connsiteY529" fmla="*/ 1073760 h 1491914"/>
                <a:gd name="connsiteX530" fmla="*/ 420583 w 1620943"/>
                <a:gd name="connsiteY530" fmla="*/ 1039884 h 1491914"/>
                <a:gd name="connsiteX531" fmla="*/ 422908 w 1620943"/>
                <a:gd name="connsiteY531" fmla="*/ 1029371 h 1491914"/>
                <a:gd name="connsiteX532" fmla="*/ 422908 w 1620943"/>
                <a:gd name="connsiteY532" fmla="*/ 1018274 h 1491914"/>
                <a:gd name="connsiteX533" fmla="*/ 433846 w 1620943"/>
                <a:gd name="connsiteY533" fmla="*/ 994365 h 1491914"/>
                <a:gd name="connsiteX534" fmla="*/ 1538854 w 1620943"/>
                <a:gd name="connsiteY534" fmla="*/ 987166 h 1491914"/>
                <a:gd name="connsiteX535" fmla="*/ 1539383 w 1620943"/>
                <a:gd name="connsiteY535" fmla="*/ 987285 h 1491914"/>
                <a:gd name="connsiteX536" fmla="*/ 1539489 w 1620943"/>
                <a:gd name="connsiteY536" fmla="*/ 987167 h 1491914"/>
                <a:gd name="connsiteX537" fmla="*/ 1539459 w 1620943"/>
                <a:gd name="connsiteY537" fmla="*/ 987302 h 1491914"/>
                <a:gd name="connsiteX538" fmla="*/ 1552123 w 1620943"/>
                <a:gd name="connsiteY538" fmla="*/ 990139 h 1491914"/>
                <a:gd name="connsiteX539" fmla="*/ 1550121 w 1620943"/>
                <a:gd name="connsiteY539" fmla="*/ 1015587 h 1491914"/>
                <a:gd name="connsiteX540" fmla="*/ 1547156 w 1620943"/>
                <a:gd name="connsiteY540" fmla="*/ 1024867 h 1491914"/>
                <a:gd name="connsiteX541" fmla="*/ 1537075 w 1620943"/>
                <a:gd name="connsiteY541" fmla="*/ 1023127 h 1491914"/>
                <a:gd name="connsiteX542" fmla="*/ 1531738 w 1620943"/>
                <a:gd name="connsiteY542" fmla="*/ 1002247 h 1491914"/>
                <a:gd name="connsiteX543" fmla="*/ 1532707 w 1620943"/>
                <a:gd name="connsiteY543" fmla="*/ 1000351 h 1491914"/>
                <a:gd name="connsiteX544" fmla="*/ 1533611 w 1620943"/>
                <a:gd name="connsiteY544" fmla="*/ 993646 h 1491914"/>
                <a:gd name="connsiteX545" fmla="*/ 1537718 w 1620943"/>
                <a:gd name="connsiteY545" fmla="*/ 989119 h 1491914"/>
                <a:gd name="connsiteX546" fmla="*/ 1538261 w 1620943"/>
                <a:gd name="connsiteY546" fmla="*/ 987746 h 1491914"/>
                <a:gd name="connsiteX547" fmla="*/ 1517251 w 1620943"/>
                <a:gd name="connsiteY547" fmla="*/ 979510 h 1491914"/>
                <a:gd name="connsiteX548" fmla="*/ 1524332 w 1620943"/>
                <a:gd name="connsiteY548" fmla="*/ 979510 h 1491914"/>
                <a:gd name="connsiteX549" fmla="*/ 1517251 w 1620943"/>
                <a:gd name="connsiteY549" fmla="*/ 979510 h 1491914"/>
                <a:gd name="connsiteX550" fmla="*/ 783899 w 1620943"/>
                <a:gd name="connsiteY550" fmla="*/ 979509 h 1491914"/>
                <a:gd name="connsiteX551" fmla="*/ 786723 w 1620943"/>
                <a:gd name="connsiteY551" fmla="*/ 986167 h 1491914"/>
                <a:gd name="connsiteX552" fmla="*/ 783899 w 1620943"/>
                <a:gd name="connsiteY552" fmla="*/ 991715 h 1491914"/>
                <a:gd name="connsiteX553" fmla="*/ 778816 w 1620943"/>
                <a:gd name="connsiteY553" fmla="*/ 987831 h 1491914"/>
                <a:gd name="connsiteX554" fmla="*/ 783899 w 1620943"/>
                <a:gd name="connsiteY554" fmla="*/ 979509 h 1491914"/>
                <a:gd name="connsiteX555" fmla="*/ 1478039 w 1620943"/>
                <a:gd name="connsiteY555" fmla="*/ 970338 h 1491914"/>
                <a:gd name="connsiteX556" fmla="*/ 1484036 w 1620943"/>
                <a:gd name="connsiteY556" fmla="*/ 970539 h 1491914"/>
                <a:gd name="connsiteX557" fmla="*/ 1494378 w 1620943"/>
                <a:gd name="connsiteY557" fmla="*/ 974650 h 1491914"/>
                <a:gd name="connsiteX558" fmla="*/ 1509062 w 1620943"/>
                <a:gd name="connsiteY558" fmla="*/ 982550 h 1491914"/>
                <a:gd name="connsiteX559" fmla="*/ 1492119 w 1620943"/>
                <a:gd name="connsiteY559" fmla="*/ 988626 h 1491914"/>
                <a:gd name="connsiteX560" fmla="*/ 1472917 w 1620943"/>
                <a:gd name="connsiteY560" fmla="*/ 990449 h 1491914"/>
                <a:gd name="connsiteX561" fmla="*/ 1478039 w 1620943"/>
                <a:gd name="connsiteY561" fmla="*/ 970338 h 1491914"/>
                <a:gd name="connsiteX562" fmla="*/ 344864 w 1620943"/>
                <a:gd name="connsiteY562" fmla="*/ 970105 h 1491914"/>
                <a:gd name="connsiteX563" fmla="*/ 348045 w 1620943"/>
                <a:gd name="connsiteY563" fmla="*/ 971056 h 1491914"/>
                <a:gd name="connsiteX564" fmla="*/ 361345 w 1620943"/>
                <a:gd name="connsiteY564" fmla="*/ 980925 h 1491914"/>
                <a:gd name="connsiteX565" fmla="*/ 363795 w 1620943"/>
                <a:gd name="connsiteY565" fmla="*/ 994863 h 1491914"/>
                <a:gd name="connsiteX566" fmla="*/ 363860 w 1620943"/>
                <a:gd name="connsiteY566" fmla="*/ 994823 h 1491914"/>
                <a:gd name="connsiteX567" fmla="*/ 371382 w 1620943"/>
                <a:gd name="connsiteY567" fmla="*/ 1002307 h 1491914"/>
                <a:gd name="connsiteX568" fmla="*/ 371382 w 1620943"/>
                <a:gd name="connsiteY568" fmla="*/ 1009790 h 1491914"/>
                <a:gd name="connsiteX569" fmla="*/ 378326 w 1620943"/>
                <a:gd name="connsiteY569" fmla="*/ 1037997 h 1491914"/>
                <a:gd name="connsiteX570" fmla="*/ 350550 w 1620943"/>
                <a:gd name="connsiteY570" fmla="*/ 1066780 h 1491914"/>
                <a:gd name="connsiteX571" fmla="*/ 283425 w 1620943"/>
                <a:gd name="connsiteY571" fmla="*/ 1052389 h 1491914"/>
                <a:gd name="connsiteX572" fmla="*/ 274166 w 1620943"/>
                <a:gd name="connsiteY572" fmla="*/ 1052964 h 1491914"/>
                <a:gd name="connsiteX573" fmla="*/ 245232 w 1620943"/>
                <a:gd name="connsiteY573" fmla="*/ 1061599 h 1491914"/>
                <a:gd name="connsiteX574" fmla="*/ 223243 w 1620943"/>
                <a:gd name="connsiteY574" fmla="*/ 1063327 h 1491914"/>
                <a:gd name="connsiteX575" fmla="*/ 215720 w 1620943"/>
                <a:gd name="connsiteY575" fmla="*/ 1053540 h 1491914"/>
                <a:gd name="connsiteX576" fmla="*/ 193152 w 1620943"/>
                <a:gd name="connsiteY576" fmla="*/ 1039149 h 1491914"/>
                <a:gd name="connsiteX577" fmla="*/ 194357 w 1620943"/>
                <a:gd name="connsiteY577" fmla="*/ 1038229 h 1491914"/>
                <a:gd name="connsiteX578" fmla="*/ 185555 w 1620943"/>
                <a:gd name="connsiteY578" fmla="*/ 1036560 h 1491914"/>
                <a:gd name="connsiteX579" fmla="*/ 180929 w 1620943"/>
                <a:gd name="connsiteY579" fmla="*/ 1013750 h 1491914"/>
                <a:gd name="connsiteX580" fmla="*/ 208107 w 1620943"/>
                <a:gd name="connsiteY580" fmla="*/ 997374 h 1491914"/>
                <a:gd name="connsiteX581" fmla="*/ 233551 w 1620943"/>
                <a:gd name="connsiteY581" fmla="*/ 1013750 h 1491914"/>
                <a:gd name="connsiteX582" fmla="*/ 250898 w 1620943"/>
                <a:gd name="connsiteY582" fmla="*/ 1012581 h 1491914"/>
                <a:gd name="connsiteX583" fmla="*/ 263041 w 1620943"/>
                <a:gd name="connsiteY583" fmla="*/ 1002638 h 1491914"/>
                <a:gd name="connsiteX584" fmla="*/ 277498 w 1620943"/>
                <a:gd name="connsiteY584" fmla="*/ 989771 h 1491914"/>
                <a:gd name="connsiteX585" fmla="*/ 289063 w 1620943"/>
                <a:gd name="connsiteY585" fmla="*/ 986847 h 1491914"/>
                <a:gd name="connsiteX586" fmla="*/ 331275 w 1620943"/>
                <a:gd name="connsiteY586" fmla="*/ 997374 h 1491914"/>
                <a:gd name="connsiteX587" fmla="*/ 342262 w 1620943"/>
                <a:gd name="connsiteY587" fmla="*/ 979829 h 1491914"/>
                <a:gd name="connsiteX588" fmla="*/ 341684 w 1620943"/>
                <a:gd name="connsiteY588" fmla="*/ 970471 h 1491914"/>
                <a:gd name="connsiteX589" fmla="*/ 344864 w 1620943"/>
                <a:gd name="connsiteY589" fmla="*/ 970105 h 1491914"/>
                <a:gd name="connsiteX590" fmla="*/ 1221843 w 1620943"/>
                <a:gd name="connsiteY590" fmla="*/ 966750 h 1491914"/>
                <a:gd name="connsiteX591" fmla="*/ 1217060 w 1620943"/>
                <a:gd name="connsiteY591" fmla="*/ 971853 h 1491914"/>
                <a:gd name="connsiteX592" fmla="*/ 1212276 w 1620943"/>
                <a:gd name="connsiteY592" fmla="*/ 969302 h 1491914"/>
                <a:gd name="connsiteX593" fmla="*/ 1214668 w 1620943"/>
                <a:gd name="connsiteY593" fmla="*/ 967388 h 1491914"/>
                <a:gd name="connsiteX594" fmla="*/ 1221843 w 1620943"/>
                <a:gd name="connsiteY594" fmla="*/ 966750 h 1491914"/>
                <a:gd name="connsiteX595" fmla="*/ 747189 w 1620943"/>
                <a:gd name="connsiteY595" fmla="*/ 962846 h 1491914"/>
                <a:gd name="connsiteX596" fmla="*/ 754177 w 1620943"/>
                <a:gd name="connsiteY596" fmla="*/ 964648 h 1491914"/>
                <a:gd name="connsiteX597" fmla="*/ 751001 w 1620943"/>
                <a:gd name="connsiteY597" fmla="*/ 971253 h 1491914"/>
                <a:gd name="connsiteX598" fmla="*/ 744647 w 1620943"/>
                <a:gd name="connsiteY598" fmla="*/ 968250 h 1491914"/>
                <a:gd name="connsiteX599" fmla="*/ 747189 w 1620943"/>
                <a:gd name="connsiteY599" fmla="*/ 962846 h 1491914"/>
                <a:gd name="connsiteX600" fmla="*/ 1392525 w 1620943"/>
                <a:gd name="connsiteY600" fmla="*/ 956542 h 1491914"/>
                <a:gd name="connsiteX601" fmla="*/ 1395457 w 1620943"/>
                <a:gd name="connsiteY601" fmla="*/ 961646 h 1491914"/>
                <a:gd name="connsiteX602" fmla="*/ 1390178 w 1620943"/>
                <a:gd name="connsiteY602" fmla="*/ 966183 h 1491914"/>
                <a:gd name="connsiteX603" fmla="*/ 1390765 w 1620943"/>
                <a:gd name="connsiteY603" fmla="*/ 959378 h 1491914"/>
                <a:gd name="connsiteX604" fmla="*/ 1392525 w 1620943"/>
                <a:gd name="connsiteY604" fmla="*/ 956542 h 1491914"/>
                <a:gd name="connsiteX605" fmla="*/ 1070498 w 1620943"/>
                <a:gd name="connsiteY605" fmla="*/ 943209 h 1491914"/>
                <a:gd name="connsiteX606" fmla="*/ 1101514 w 1620943"/>
                <a:gd name="connsiteY606" fmla="*/ 944525 h 1491914"/>
                <a:gd name="connsiteX607" fmla="*/ 1101514 w 1620943"/>
                <a:gd name="connsiteY607" fmla="*/ 951543 h 1491914"/>
                <a:gd name="connsiteX608" fmla="*/ 1102994 w 1620943"/>
                <a:gd name="connsiteY608" fmla="*/ 954557 h 1491914"/>
                <a:gd name="connsiteX609" fmla="*/ 1102994 w 1620943"/>
                <a:gd name="connsiteY609" fmla="*/ 951437 h 1491914"/>
                <a:gd name="connsiteX610" fmla="*/ 1117678 w 1620943"/>
                <a:gd name="connsiteY610" fmla="*/ 958072 h 1491914"/>
                <a:gd name="connsiteX611" fmla="*/ 1102994 w 1620943"/>
                <a:gd name="connsiteY611" fmla="*/ 958583 h 1491914"/>
                <a:gd name="connsiteX612" fmla="*/ 1102994 w 1620943"/>
                <a:gd name="connsiteY612" fmla="*/ 958526 h 1491914"/>
                <a:gd name="connsiteX613" fmla="*/ 1101514 w 1620943"/>
                <a:gd name="connsiteY613" fmla="*/ 959731 h 1491914"/>
                <a:gd name="connsiteX614" fmla="*/ 1100370 w 1620943"/>
                <a:gd name="connsiteY614" fmla="*/ 960416 h 1491914"/>
                <a:gd name="connsiteX615" fmla="*/ 1095345 w 1620943"/>
                <a:gd name="connsiteY615" fmla="*/ 965838 h 1491914"/>
                <a:gd name="connsiteX616" fmla="*/ 1094622 w 1620943"/>
                <a:gd name="connsiteY616" fmla="*/ 967334 h 1491914"/>
                <a:gd name="connsiteX617" fmla="*/ 1077390 w 1620943"/>
                <a:gd name="connsiteY617" fmla="*/ 991313 h 1491914"/>
                <a:gd name="connsiteX618" fmla="*/ 1057287 w 1620943"/>
                <a:gd name="connsiteY618" fmla="*/ 1011783 h 1491914"/>
                <a:gd name="connsiteX619" fmla="*/ 1031439 w 1620943"/>
                <a:gd name="connsiteY619" fmla="*/ 986049 h 1491914"/>
                <a:gd name="connsiteX620" fmla="*/ 1013059 w 1620943"/>
                <a:gd name="connsiteY620" fmla="*/ 1011783 h 1491914"/>
                <a:gd name="connsiteX621" fmla="*/ 972278 w 1620943"/>
                <a:gd name="connsiteY621" fmla="*/ 1001256 h 1491914"/>
                <a:gd name="connsiteX622" fmla="*/ 937815 w 1620943"/>
                <a:gd name="connsiteY622" fmla="*/ 1012368 h 1491914"/>
                <a:gd name="connsiteX623" fmla="*/ 937241 w 1620943"/>
                <a:gd name="connsiteY623" fmla="*/ 1018801 h 1491914"/>
                <a:gd name="connsiteX624" fmla="*/ 948728 w 1620943"/>
                <a:gd name="connsiteY624" fmla="*/ 1034008 h 1491914"/>
                <a:gd name="connsiteX625" fmla="*/ 945282 w 1620943"/>
                <a:gd name="connsiteY625" fmla="*/ 1050384 h 1491914"/>
                <a:gd name="connsiteX626" fmla="*/ 930348 w 1620943"/>
                <a:gd name="connsiteY626" fmla="*/ 1000086 h 1491914"/>
                <a:gd name="connsiteX627" fmla="*/ 925753 w 1620943"/>
                <a:gd name="connsiteY627" fmla="*/ 979616 h 1491914"/>
                <a:gd name="connsiteX628" fmla="*/ 924605 w 1620943"/>
                <a:gd name="connsiteY628" fmla="*/ 967334 h 1491914"/>
                <a:gd name="connsiteX629" fmla="*/ 959068 w 1620943"/>
                <a:gd name="connsiteY629" fmla="*/ 964410 h 1491914"/>
                <a:gd name="connsiteX630" fmla="*/ 995828 w 1620943"/>
                <a:gd name="connsiteY630" fmla="*/ 957392 h 1491914"/>
                <a:gd name="connsiteX631" fmla="*/ 1030865 w 1620943"/>
                <a:gd name="connsiteY631" fmla="*/ 960316 h 1491914"/>
                <a:gd name="connsiteX632" fmla="*/ 1072221 w 1620943"/>
                <a:gd name="connsiteY632" fmla="*/ 957977 h 1491914"/>
                <a:gd name="connsiteX633" fmla="*/ 1060159 w 1620943"/>
                <a:gd name="connsiteY633" fmla="*/ 943940 h 1491914"/>
                <a:gd name="connsiteX634" fmla="*/ 1070498 w 1620943"/>
                <a:gd name="connsiteY634" fmla="*/ 943209 h 1491914"/>
                <a:gd name="connsiteX635" fmla="*/ 913837 w 1620943"/>
                <a:gd name="connsiteY635" fmla="*/ 941229 h 1491914"/>
                <a:gd name="connsiteX636" fmla="*/ 916741 w 1620943"/>
                <a:gd name="connsiteY636" fmla="*/ 942505 h 1491914"/>
                <a:gd name="connsiteX637" fmla="*/ 915289 w 1620943"/>
                <a:gd name="connsiteY637" fmla="*/ 945695 h 1491914"/>
                <a:gd name="connsiteX638" fmla="*/ 912384 w 1620943"/>
                <a:gd name="connsiteY638" fmla="*/ 944419 h 1491914"/>
                <a:gd name="connsiteX639" fmla="*/ 913837 w 1620943"/>
                <a:gd name="connsiteY639" fmla="*/ 941229 h 1491914"/>
                <a:gd name="connsiteX640" fmla="*/ 146768 w 1620943"/>
                <a:gd name="connsiteY640" fmla="*/ 921960 h 1491914"/>
                <a:gd name="connsiteX641" fmla="*/ 145608 w 1620943"/>
                <a:gd name="connsiteY641" fmla="*/ 931712 h 1491914"/>
                <a:gd name="connsiteX642" fmla="*/ 151409 w 1620943"/>
                <a:gd name="connsiteY642" fmla="*/ 951789 h 1491914"/>
                <a:gd name="connsiteX643" fmla="*/ 157211 w 1620943"/>
                <a:gd name="connsiteY643" fmla="*/ 964983 h 1491914"/>
                <a:gd name="connsiteX644" fmla="*/ 131685 w 1620943"/>
                <a:gd name="connsiteY644" fmla="*/ 985060 h 1491914"/>
                <a:gd name="connsiteX645" fmla="*/ 100939 w 1620943"/>
                <a:gd name="connsiteY645" fmla="*/ 990796 h 1491914"/>
                <a:gd name="connsiteX646" fmla="*/ 35387 w 1620943"/>
                <a:gd name="connsiteY646" fmla="*/ 1008579 h 1491914"/>
                <a:gd name="connsiteX647" fmla="*/ 9862 w 1620943"/>
                <a:gd name="connsiteY647" fmla="*/ 1018331 h 1491914"/>
                <a:gd name="connsiteX648" fmla="*/ 1740 w 1620943"/>
                <a:gd name="connsiteY648" fmla="*/ 1014315 h 1491914"/>
                <a:gd name="connsiteX649" fmla="*/ 0 w 1620943"/>
                <a:gd name="connsiteY649" fmla="*/ 1008579 h 1491914"/>
                <a:gd name="connsiteX650" fmla="*/ 580 w 1620943"/>
                <a:gd name="connsiteY650" fmla="*/ 971866 h 1491914"/>
                <a:gd name="connsiteX651" fmla="*/ 15663 w 1620943"/>
                <a:gd name="connsiteY651" fmla="*/ 969572 h 1491914"/>
                <a:gd name="connsiteX652" fmla="*/ 21464 w 1620943"/>
                <a:gd name="connsiteY652" fmla="*/ 956952 h 1491914"/>
                <a:gd name="connsiteX653" fmla="*/ 37707 w 1620943"/>
                <a:gd name="connsiteY653" fmla="*/ 954657 h 1491914"/>
                <a:gd name="connsiteX654" fmla="*/ 67293 w 1620943"/>
                <a:gd name="connsiteY654" fmla="*/ 978176 h 1491914"/>
                <a:gd name="connsiteX655" fmla="*/ 82956 w 1620943"/>
                <a:gd name="connsiteY655" fmla="*/ 950068 h 1491914"/>
                <a:gd name="connsiteX656" fmla="*/ 83997 w 1620943"/>
                <a:gd name="connsiteY656" fmla="*/ 950059 h 1491914"/>
                <a:gd name="connsiteX657" fmla="*/ 91659 w 1620943"/>
                <a:gd name="connsiteY657" fmla="*/ 941410 h 1491914"/>
                <a:gd name="connsiteX658" fmla="*/ 96449 w 1620943"/>
                <a:gd name="connsiteY658" fmla="*/ 931328 h 1491914"/>
                <a:gd name="connsiteX659" fmla="*/ 100237 w 1620943"/>
                <a:gd name="connsiteY659" fmla="*/ 929683 h 1491914"/>
                <a:gd name="connsiteX660" fmla="*/ 105411 w 1620943"/>
                <a:gd name="connsiteY660" fmla="*/ 928623 h 1491914"/>
                <a:gd name="connsiteX661" fmla="*/ 105581 w 1620943"/>
                <a:gd name="connsiteY661" fmla="*/ 928270 h 1491914"/>
                <a:gd name="connsiteX662" fmla="*/ 119503 w 1620943"/>
                <a:gd name="connsiteY662" fmla="*/ 936875 h 1491914"/>
                <a:gd name="connsiteX663" fmla="*/ 127045 w 1620943"/>
                <a:gd name="connsiteY663" fmla="*/ 939169 h 1491914"/>
                <a:gd name="connsiteX664" fmla="*/ 136906 w 1620943"/>
                <a:gd name="connsiteY664" fmla="*/ 924828 h 1491914"/>
                <a:gd name="connsiteX665" fmla="*/ 146768 w 1620943"/>
                <a:gd name="connsiteY665" fmla="*/ 921960 h 1491914"/>
                <a:gd name="connsiteX666" fmla="*/ 805379 w 1620943"/>
                <a:gd name="connsiteY666" fmla="*/ 920063 h 1491914"/>
                <a:gd name="connsiteX667" fmla="*/ 815233 w 1620943"/>
                <a:gd name="connsiteY667" fmla="*/ 922087 h 1491914"/>
                <a:gd name="connsiteX668" fmla="*/ 815233 w 1620943"/>
                <a:gd name="connsiteY668" fmla="*/ 930382 h 1491914"/>
                <a:gd name="connsiteX669" fmla="*/ 785310 w 1620943"/>
                <a:gd name="connsiteY669" fmla="*/ 930382 h 1491914"/>
                <a:gd name="connsiteX670" fmla="*/ 798977 w 1620943"/>
                <a:gd name="connsiteY670" fmla="*/ 920253 h 1491914"/>
                <a:gd name="connsiteX671" fmla="*/ 805379 w 1620943"/>
                <a:gd name="connsiteY671" fmla="*/ 920063 h 1491914"/>
                <a:gd name="connsiteX672" fmla="*/ 630283 w 1620943"/>
                <a:gd name="connsiteY672" fmla="*/ 913156 h 1491914"/>
                <a:gd name="connsiteX673" fmla="*/ 644945 w 1620943"/>
                <a:gd name="connsiteY673" fmla="*/ 913156 h 1491914"/>
                <a:gd name="connsiteX674" fmla="*/ 637321 w 1620943"/>
                <a:gd name="connsiteY674" fmla="*/ 927901 h 1491914"/>
                <a:gd name="connsiteX675" fmla="*/ 635756 w 1620943"/>
                <a:gd name="connsiteY675" fmla="*/ 927776 h 1491914"/>
                <a:gd name="connsiteX676" fmla="*/ 637320 w 1620943"/>
                <a:gd name="connsiteY676" fmla="*/ 928752 h 1491914"/>
                <a:gd name="connsiteX677" fmla="*/ 630282 w 1620943"/>
                <a:gd name="connsiteY677" fmla="*/ 935557 h 1491914"/>
                <a:gd name="connsiteX678" fmla="*/ 625947 w 1620943"/>
                <a:gd name="connsiteY678" fmla="*/ 935557 h 1491914"/>
                <a:gd name="connsiteX679" fmla="*/ 622462 w 1620943"/>
                <a:gd name="connsiteY679" fmla="*/ 938083 h 1491914"/>
                <a:gd name="connsiteX680" fmla="*/ 622462 w 1620943"/>
                <a:gd name="connsiteY680" fmla="*/ 915530 h 1491914"/>
                <a:gd name="connsiteX681" fmla="*/ 626054 w 1620943"/>
                <a:gd name="connsiteY681" fmla="*/ 913749 h 1491914"/>
                <a:gd name="connsiteX682" fmla="*/ 630087 w 1620943"/>
                <a:gd name="connsiteY682" fmla="*/ 915530 h 1491914"/>
                <a:gd name="connsiteX683" fmla="*/ 630283 w 1620943"/>
                <a:gd name="connsiteY683" fmla="*/ 915863 h 1491914"/>
                <a:gd name="connsiteX684" fmla="*/ 622658 w 1620943"/>
                <a:gd name="connsiteY684" fmla="*/ 905499 h 1491914"/>
                <a:gd name="connsiteX685" fmla="*/ 629738 w 1620943"/>
                <a:gd name="connsiteY685" fmla="*/ 912608 h 1491914"/>
                <a:gd name="connsiteX686" fmla="*/ 622658 w 1620943"/>
                <a:gd name="connsiteY686" fmla="*/ 912608 h 1491914"/>
                <a:gd name="connsiteX687" fmla="*/ 622658 w 1620943"/>
                <a:gd name="connsiteY687" fmla="*/ 905499 h 1491914"/>
                <a:gd name="connsiteX688" fmla="*/ 622092 w 1620943"/>
                <a:gd name="connsiteY688" fmla="*/ 900396 h 1491914"/>
                <a:gd name="connsiteX689" fmla="*/ 622092 w 1620943"/>
                <a:gd name="connsiteY689" fmla="*/ 907505 h 1491914"/>
                <a:gd name="connsiteX690" fmla="*/ 612491 w 1620943"/>
                <a:gd name="connsiteY690" fmla="*/ 903677 h 1491914"/>
                <a:gd name="connsiteX691" fmla="*/ 622092 w 1620943"/>
                <a:gd name="connsiteY691" fmla="*/ 900396 h 1491914"/>
                <a:gd name="connsiteX692" fmla="*/ 438656 w 1620943"/>
                <a:gd name="connsiteY692" fmla="*/ 900396 h 1491914"/>
                <a:gd name="connsiteX693" fmla="*/ 440181 w 1620943"/>
                <a:gd name="connsiteY693" fmla="*/ 906284 h 1491914"/>
                <a:gd name="connsiteX694" fmla="*/ 434590 w 1620943"/>
                <a:gd name="connsiteY694" fmla="*/ 907462 h 1491914"/>
                <a:gd name="connsiteX695" fmla="*/ 435606 w 1620943"/>
                <a:gd name="connsiteY695" fmla="*/ 901573 h 1491914"/>
                <a:gd name="connsiteX696" fmla="*/ 438656 w 1620943"/>
                <a:gd name="connsiteY696" fmla="*/ 900396 h 1491914"/>
                <a:gd name="connsiteX697" fmla="*/ 468264 w 1620943"/>
                <a:gd name="connsiteY697" fmla="*/ 890100 h 1491914"/>
                <a:gd name="connsiteX698" fmla="*/ 470016 w 1620943"/>
                <a:gd name="connsiteY698" fmla="*/ 895755 h 1491914"/>
                <a:gd name="connsiteX699" fmla="*/ 461929 w 1620943"/>
                <a:gd name="connsiteY699" fmla="*/ 899235 h 1491914"/>
                <a:gd name="connsiteX700" fmla="*/ 454921 w 1620943"/>
                <a:gd name="connsiteY700" fmla="*/ 894015 h 1491914"/>
                <a:gd name="connsiteX701" fmla="*/ 462469 w 1620943"/>
                <a:gd name="connsiteY701" fmla="*/ 890535 h 1491914"/>
                <a:gd name="connsiteX702" fmla="*/ 468264 w 1620943"/>
                <a:gd name="connsiteY702" fmla="*/ 890100 h 1491914"/>
                <a:gd name="connsiteX703" fmla="*/ 641651 w 1620943"/>
                <a:gd name="connsiteY703" fmla="*/ 888783 h 1491914"/>
                <a:gd name="connsiteX704" fmla="*/ 644987 w 1620943"/>
                <a:gd name="connsiteY704" fmla="*/ 892229 h 1491914"/>
                <a:gd name="connsiteX705" fmla="*/ 641719 w 1620943"/>
                <a:gd name="connsiteY705" fmla="*/ 892229 h 1491914"/>
                <a:gd name="connsiteX706" fmla="*/ 637907 w 1620943"/>
                <a:gd name="connsiteY706" fmla="*/ 892229 h 1491914"/>
                <a:gd name="connsiteX707" fmla="*/ 641651 w 1620943"/>
                <a:gd name="connsiteY707" fmla="*/ 888783 h 1491914"/>
                <a:gd name="connsiteX708" fmla="*/ 1054706 w 1620943"/>
                <a:gd name="connsiteY708" fmla="*/ 877426 h 1491914"/>
                <a:gd name="connsiteX709" fmla="*/ 1061786 w 1620943"/>
                <a:gd name="connsiteY709" fmla="*/ 883806 h 1491914"/>
                <a:gd name="connsiteX710" fmla="*/ 1057974 w 1620943"/>
                <a:gd name="connsiteY710" fmla="*/ 889027 h 1491914"/>
                <a:gd name="connsiteX711" fmla="*/ 1049261 w 1620943"/>
                <a:gd name="connsiteY711" fmla="*/ 880326 h 1491914"/>
                <a:gd name="connsiteX712" fmla="*/ 1054706 w 1620943"/>
                <a:gd name="connsiteY712" fmla="*/ 877426 h 1491914"/>
                <a:gd name="connsiteX713" fmla="*/ 1151494 w 1620943"/>
                <a:gd name="connsiteY713" fmla="*/ 868361 h 1491914"/>
                <a:gd name="connsiteX714" fmla="*/ 1161266 w 1620943"/>
                <a:gd name="connsiteY714" fmla="*/ 870647 h 1491914"/>
                <a:gd name="connsiteX715" fmla="*/ 1162991 w 1620943"/>
                <a:gd name="connsiteY715" fmla="*/ 886073 h 1491914"/>
                <a:gd name="connsiteX716" fmla="*/ 1183686 w 1620943"/>
                <a:gd name="connsiteY716" fmla="*/ 899786 h 1491914"/>
                <a:gd name="connsiteX717" fmla="*/ 1184518 w 1620943"/>
                <a:gd name="connsiteY717" fmla="*/ 900884 h 1491914"/>
                <a:gd name="connsiteX718" fmla="*/ 1184321 w 1620943"/>
                <a:gd name="connsiteY718" fmla="*/ 898783 h 1491914"/>
                <a:gd name="connsiteX719" fmla="*/ 1206621 w 1620943"/>
                <a:gd name="connsiteY719" fmla="*/ 906641 h 1491914"/>
                <a:gd name="connsiteX720" fmla="*/ 1205496 w 1620943"/>
                <a:gd name="connsiteY720" fmla="*/ 906824 h 1491914"/>
                <a:gd name="connsiteX721" fmla="*/ 1206105 w 1620943"/>
                <a:gd name="connsiteY721" fmla="*/ 907214 h 1491914"/>
                <a:gd name="connsiteX722" fmla="*/ 1213578 w 1620943"/>
                <a:gd name="connsiteY722" fmla="*/ 907214 h 1491914"/>
                <a:gd name="connsiteX723" fmla="*/ 1206105 w 1620943"/>
                <a:gd name="connsiteY723" fmla="*/ 936353 h 1491914"/>
                <a:gd name="connsiteX724" fmla="*/ 1194033 w 1620943"/>
                <a:gd name="connsiteY724" fmla="*/ 939210 h 1491914"/>
                <a:gd name="connsiteX725" fmla="*/ 1159541 w 1620943"/>
                <a:gd name="connsiteY725" fmla="*/ 908356 h 1491914"/>
                <a:gd name="connsiteX726" fmla="*/ 1141721 w 1620943"/>
                <a:gd name="connsiteY726" fmla="*/ 910642 h 1491914"/>
                <a:gd name="connsiteX727" fmla="*/ 1124476 w 1620943"/>
                <a:gd name="connsiteY727" fmla="*/ 922069 h 1491914"/>
                <a:gd name="connsiteX728" fmla="*/ 1135398 w 1620943"/>
                <a:gd name="connsiteY728" fmla="*/ 884931 h 1491914"/>
                <a:gd name="connsiteX729" fmla="*/ 1151494 w 1620943"/>
                <a:gd name="connsiteY729" fmla="*/ 868361 h 1491914"/>
                <a:gd name="connsiteX730" fmla="*/ 520159 w 1620943"/>
                <a:gd name="connsiteY730" fmla="*/ 853899 h 1491914"/>
                <a:gd name="connsiteX731" fmla="*/ 525537 w 1620943"/>
                <a:gd name="connsiteY731" fmla="*/ 855733 h 1491914"/>
                <a:gd name="connsiteX732" fmla="*/ 518458 w 1620943"/>
                <a:gd name="connsiteY732" fmla="*/ 864028 h 1491914"/>
                <a:gd name="connsiteX733" fmla="*/ 520159 w 1620943"/>
                <a:gd name="connsiteY733" fmla="*/ 853899 h 1491914"/>
                <a:gd name="connsiteX734" fmla="*/ 1518610 w 1620943"/>
                <a:gd name="connsiteY734" fmla="*/ 847523 h 1491914"/>
                <a:gd name="connsiteX735" fmla="*/ 1527845 w 1620943"/>
                <a:gd name="connsiteY735" fmla="*/ 847956 h 1491914"/>
                <a:gd name="connsiteX736" fmla="*/ 1537009 w 1620943"/>
                <a:gd name="connsiteY736" fmla="*/ 861246 h 1491914"/>
                <a:gd name="connsiteX737" fmla="*/ 1515245 w 1620943"/>
                <a:gd name="connsiteY737" fmla="*/ 876848 h 1491914"/>
                <a:gd name="connsiteX738" fmla="*/ 1504363 w 1620943"/>
                <a:gd name="connsiteY738" fmla="*/ 876270 h 1491914"/>
                <a:gd name="connsiteX739" fmla="*/ 1498636 w 1620943"/>
                <a:gd name="connsiteY739" fmla="*/ 869914 h 1491914"/>
                <a:gd name="connsiteX740" fmla="*/ 1510663 w 1620943"/>
                <a:gd name="connsiteY740" fmla="*/ 851423 h 1491914"/>
                <a:gd name="connsiteX741" fmla="*/ 1518610 w 1620943"/>
                <a:gd name="connsiteY741" fmla="*/ 847523 h 1491914"/>
                <a:gd name="connsiteX742" fmla="*/ 409078 w 1620943"/>
                <a:gd name="connsiteY742" fmla="*/ 800189 h 1491914"/>
                <a:gd name="connsiteX743" fmla="*/ 424761 w 1620943"/>
                <a:gd name="connsiteY743" fmla="*/ 810864 h 1491914"/>
                <a:gd name="connsiteX744" fmla="*/ 421292 w 1620943"/>
                <a:gd name="connsiteY744" fmla="*/ 824226 h 1491914"/>
                <a:gd name="connsiteX745" fmla="*/ 418979 w 1620943"/>
                <a:gd name="connsiteY745" fmla="*/ 836426 h 1491914"/>
                <a:gd name="connsiteX746" fmla="*/ 387181 w 1620943"/>
                <a:gd name="connsiteY746" fmla="*/ 857341 h 1491914"/>
                <a:gd name="connsiteX747" fmla="*/ 385446 w 1620943"/>
                <a:gd name="connsiteY747" fmla="*/ 864312 h 1491914"/>
                <a:gd name="connsiteX748" fmla="*/ 390072 w 1620943"/>
                <a:gd name="connsiteY748" fmla="*/ 867798 h 1491914"/>
                <a:gd name="connsiteX749" fmla="*/ 418979 w 1620943"/>
                <a:gd name="connsiteY749" fmla="*/ 889294 h 1491914"/>
                <a:gd name="connsiteX750" fmla="*/ 418979 w 1620943"/>
                <a:gd name="connsiteY750" fmla="*/ 896265 h 1491914"/>
                <a:gd name="connsiteX751" fmla="*/ 396431 w 1620943"/>
                <a:gd name="connsiteY751" fmla="*/ 893942 h 1491914"/>
                <a:gd name="connsiteX752" fmla="*/ 390072 w 1620943"/>
                <a:gd name="connsiteY752" fmla="*/ 894523 h 1491914"/>
                <a:gd name="connsiteX753" fmla="*/ 364633 w 1620943"/>
                <a:gd name="connsiteY753" fmla="*/ 892780 h 1491914"/>
                <a:gd name="connsiteX754" fmla="*/ 336303 w 1620943"/>
                <a:gd name="connsiteY754" fmla="*/ 900332 h 1491914"/>
                <a:gd name="connsiteX755" fmla="*/ 304505 w 1620943"/>
                <a:gd name="connsiteY755" fmla="*/ 914856 h 1491914"/>
                <a:gd name="connsiteX756" fmla="*/ 276176 w 1620943"/>
                <a:gd name="connsiteY756" fmla="*/ 930542 h 1491914"/>
                <a:gd name="connsiteX757" fmla="*/ 256518 w 1620943"/>
                <a:gd name="connsiteY757" fmla="*/ 924732 h 1491914"/>
                <a:gd name="connsiteX758" fmla="*/ 239174 w 1620943"/>
                <a:gd name="connsiteY758" fmla="*/ 915437 h 1491914"/>
                <a:gd name="connsiteX759" fmla="*/ 224142 w 1620943"/>
                <a:gd name="connsiteY759" fmla="*/ 922990 h 1491914"/>
                <a:gd name="connsiteX760" fmla="*/ 196390 w 1620943"/>
                <a:gd name="connsiteY760" fmla="*/ 913113 h 1491914"/>
                <a:gd name="connsiteX761" fmla="*/ 193500 w 1620943"/>
                <a:gd name="connsiteY761" fmla="*/ 903818 h 1491914"/>
                <a:gd name="connsiteX762" fmla="*/ 201122 w 1620943"/>
                <a:gd name="connsiteY762" fmla="*/ 900754 h 1491914"/>
                <a:gd name="connsiteX763" fmla="*/ 200775 w 1620943"/>
                <a:gd name="connsiteY763" fmla="*/ 900396 h 1491914"/>
                <a:gd name="connsiteX764" fmla="*/ 202014 w 1620943"/>
                <a:gd name="connsiteY764" fmla="*/ 900396 h 1491914"/>
                <a:gd name="connsiteX765" fmla="*/ 202172 w 1620943"/>
                <a:gd name="connsiteY765" fmla="*/ 900332 h 1491914"/>
                <a:gd name="connsiteX766" fmla="*/ 202276 w 1620943"/>
                <a:gd name="connsiteY766" fmla="*/ 900396 h 1491914"/>
                <a:gd name="connsiteX767" fmla="*/ 207855 w 1620943"/>
                <a:gd name="connsiteY767" fmla="*/ 900396 h 1491914"/>
                <a:gd name="connsiteX768" fmla="*/ 205620 w 1620943"/>
                <a:gd name="connsiteY768" fmla="*/ 902453 h 1491914"/>
                <a:gd name="connsiteX769" fmla="*/ 205713 w 1620943"/>
                <a:gd name="connsiteY769" fmla="*/ 902511 h 1491914"/>
                <a:gd name="connsiteX770" fmla="*/ 209688 w 1620943"/>
                <a:gd name="connsiteY770" fmla="*/ 900332 h 1491914"/>
                <a:gd name="connsiteX771" fmla="*/ 227611 w 1620943"/>
                <a:gd name="connsiteY771" fmla="*/ 882903 h 1491914"/>
                <a:gd name="connsiteX772" fmla="*/ 239174 w 1620943"/>
                <a:gd name="connsiteY772" fmla="*/ 866055 h 1491914"/>
                <a:gd name="connsiteX773" fmla="*/ 266736 w 1620943"/>
                <a:gd name="connsiteY773" fmla="*/ 861317 h 1491914"/>
                <a:gd name="connsiteX774" fmla="*/ 274795 w 1620943"/>
                <a:gd name="connsiteY774" fmla="*/ 862882 h 1491914"/>
                <a:gd name="connsiteX775" fmla="*/ 274479 w 1620943"/>
                <a:gd name="connsiteY775" fmla="*/ 862113 h 1491914"/>
                <a:gd name="connsiteX776" fmla="*/ 275475 w 1620943"/>
                <a:gd name="connsiteY776" fmla="*/ 863014 h 1491914"/>
                <a:gd name="connsiteX777" fmla="*/ 276176 w 1620943"/>
                <a:gd name="connsiteY777" fmla="*/ 863150 h 1491914"/>
                <a:gd name="connsiteX778" fmla="*/ 273285 w 1620943"/>
                <a:gd name="connsiteY778" fmla="*/ 852693 h 1491914"/>
                <a:gd name="connsiteX779" fmla="*/ 269238 w 1620943"/>
                <a:gd name="connsiteY779" fmla="*/ 841655 h 1491914"/>
                <a:gd name="connsiteX780" fmla="*/ 279066 w 1620943"/>
                <a:gd name="connsiteY780" fmla="*/ 837588 h 1491914"/>
                <a:gd name="connsiteX781" fmla="*/ 301036 w 1620943"/>
                <a:gd name="connsiteY781" fmla="*/ 843398 h 1491914"/>
                <a:gd name="connsiteX782" fmla="*/ 258831 w 1620943"/>
                <a:gd name="connsiteY782" fmla="*/ 806797 h 1491914"/>
                <a:gd name="connsiteX783" fmla="*/ 290629 w 1620943"/>
                <a:gd name="connsiteY783" fmla="*/ 809121 h 1491914"/>
                <a:gd name="connsiteX784" fmla="*/ 329366 w 1620943"/>
                <a:gd name="connsiteY784" fmla="*/ 823645 h 1491914"/>
                <a:gd name="connsiteX785" fmla="*/ 346132 w 1620943"/>
                <a:gd name="connsiteY785" fmla="*/ 825388 h 1491914"/>
                <a:gd name="connsiteX786" fmla="*/ 358851 w 1620943"/>
                <a:gd name="connsiteY786" fmla="*/ 820159 h 1491914"/>
                <a:gd name="connsiteX787" fmla="*/ 367524 w 1620943"/>
                <a:gd name="connsiteY787" fmla="*/ 816092 h 1491914"/>
                <a:gd name="connsiteX788" fmla="*/ 394697 w 1620943"/>
                <a:gd name="connsiteY788" fmla="*/ 825969 h 1491914"/>
                <a:gd name="connsiteX789" fmla="*/ 395077 w 1620943"/>
                <a:gd name="connsiteY789" fmla="*/ 825247 h 1491914"/>
                <a:gd name="connsiteX790" fmla="*/ 393927 w 1620943"/>
                <a:gd name="connsiteY790" fmla="*/ 823832 h 1491914"/>
                <a:gd name="connsiteX791" fmla="*/ 395466 w 1620943"/>
                <a:gd name="connsiteY791" fmla="*/ 824509 h 1491914"/>
                <a:gd name="connsiteX792" fmla="*/ 399900 w 1620943"/>
                <a:gd name="connsiteY792" fmla="*/ 816092 h 1491914"/>
                <a:gd name="connsiteX793" fmla="*/ 409078 w 1620943"/>
                <a:gd name="connsiteY793" fmla="*/ 800189 h 1491914"/>
                <a:gd name="connsiteX794" fmla="*/ 1479129 w 1620943"/>
                <a:gd name="connsiteY794" fmla="*/ 780446 h 1491914"/>
                <a:gd name="connsiteX795" fmla="*/ 1486167 w 1620943"/>
                <a:gd name="connsiteY795" fmla="*/ 795192 h 1491914"/>
                <a:gd name="connsiteX796" fmla="*/ 1475610 w 1620943"/>
                <a:gd name="connsiteY796" fmla="*/ 794058 h 1491914"/>
                <a:gd name="connsiteX797" fmla="*/ 1479129 w 1620943"/>
                <a:gd name="connsiteY797" fmla="*/ 780446 h 1491914"/>
                <a:gd name="connsiteX798" fmla="*/ 631342 w 1620943"/>
                <a:gd name="connsiteY798" fmla="*/ 776265 h 1491914"/>
                <a:gd name="connsiteX799" fmla="*/ 632259 w 1620943"/>
                <a:gd name="connsiteY799" fmla="*/ 778746 h 1491914"/>
                <a:gd name="connsiteX800" fmla="*/ 628870 w 1620943"/>
                <a:gd name="connsiteY800" fmla="*/ 779881 h 1491914"/>
                <a:gd name="connsiteX801" fmla="*/ 628306 w 1620943"/>
                <a:gd name="connsiteY801" fmla="*/ 777612 h 1491914"/>
                <a:gd name="connsiteX802" fmla="*/ 631342 w 1620943"/>
                <a:gd name="connsiteY802" fmla="*/ 776265 h 1491914"/>
                <a:gd name="connsiteX803" fmla="*/ 421220 w 1620943"/>
                <a:gd name="connsiteY803" fmla="*/ 753490 h 1491914"/>
                <a:gd name="connsiteX804" fmla="*/ 426192 w 1620943"/>
                <a:gd name="connsiteY804" fmla="*/ 759631 h 1491914"/>
                <a:gd name="connsiteX805" fmla="*/ 421220 w 1620943"/>
                <a:gd name="connsiteY805" fmla="*/ 769121 h 1491914"/>
                <a:gd name="connsiteX806" fmla="*/ 416800 w 1620943"/>
                <a:gd name="connsiteY806" fmla="*/ 761306 h 1491914"/>
                <a:gd name="connsiteX807" fmla="*/ 421220 w 1620943"/>
                <a:gd name="connsiteY807" fmla="*/ 753490 h 1491914"/>
                <a:gd name="connsiteX808" fmla="*/ 1316955 w 1620943"/>
                <a:gd name="connsiteY808" fmla="*/ 707014 h 1491914"/>
                <a:gd name="connsiteX809" fmla="*/ 1339008 w 1620943"/>
                <a:gd name="connsiteY809" fmla="*/ 726636 h 1491914"/>
                <a:gd name="connsiteX810" fmla="*/ 1342490 w 1620943"/>
                <a:gd name="connsiteY810" fmla="*/ 759531 h 1491914"/>
                <a:gd name="connsiteX811" fmla="*/ 1361641 w 1620943"/>
                <a:gd name="connsiteY811" fmla="*/ 772804 h 1491914"/>
                <a:gd name="connsiteX812" fmla="*/ 1361641 w 1620943"/>
                <a:gd name="connsiteY812" fmla="*/ 817241 h 1491914"/>
                <a:gd name="connsiteX813" fmla="*/ 1358150 w 1620943"/>
                <a:gd name="connsiteY813" fmla="*/ 818729 h 1491914"/>
                <a:gd name="connsiteX814" fmla="*/ 1361474 w 1620943"/>
                <a:gd name="connsiteY814" fmla="*/ 818729 h 1491914"/>
                <a:gd name="connsiteX815" fmla="*/ 1369248 w 1620943"/>
                <a:gd name="connsiteY815" fmla="*/ 841123 h 1491914"/>
                <a:gd name="connsiteX816" fmla="*/ 1353438 w 1620943"/>
                <a:gd name="connsiteY816" fmla="*/ 826831 h 1491914"/>
                <a:gd name="connsiteX817" fmla="*/ 1353638 w 1620943"/>
                <a:gd name="connsiteY817" fmla="*/ 820652 h 1491914"/>
                <a:gd name="connsiteX818" fmla="*/ 1353517 w 1620943"/>
                <a:gd name="connsiteY818" fmla="*/ 820704 h 1491914"/>
                <a:gd name="connsiteX819" fmla="*/ 1334946 w 1620943"/>
                <a:gd name="connsiteY819" fmla="*/ 808008 h 1491914"/>
                <a:gd name="connsiteX820" fmla="*/ 1328329 w 1620943"/>
                <a:gd name="connsiteY820" fmla="*/ 806363 h 1491914"/>
                <a:gd name="connsiteX821" fmla="*/ 1327845 w 1620943"/>
                <a:gd name="connsiteY821" fmla="*/ 806862 h 1491914"/>
                <a:gd name="connsiteX822" fmla="*/ 1326921 w 1620943"/>
                <a:gd name="connsiteY822" fmla="*/ 806012 h 1491914"/>
                <a:gd name="connsiteX823" fmla="*/ 1323339 w 1620943"/>
                <a:gd name="connsiteY823" fmla="*/ 805122 h 1491914"/>
                <a:gd name="connsiteX824" fmla="*/ 1316096 w 1620943"/>
                <a:gd name="connsiteY824" fmla="*/ 801244 h 1491914"/>
                <a:gd name="connsiteX825" fmla="*/ 1317535 w 1620943"/>
                <a:gd name="connsiteY825" fmla="*/ 803391 h 1491914"/>
                <a:gd name="connsiteX826" fmla="*/ 1316955 w 1620943"/>
                <a:gd name="connsiteY826" fmla="*/ 809739 h 1491914"/>
                <a:gd name="connsiteX827" fmla="*/ 1305929 w 1620943"/>
                <a:gd name="connsiteY827" fmla="*/ 811470 h 1491914"/>
                <a:gd name="connsiteX828" fmla="*/ 1294902 w 1620943"/>
                <a:gd name="connsiteY828" fmla="*/ 806276 h 1491914"/>
                <a:gd name="connsiteX829" fmla="*/ 1289679 w 1620943"/>
                <a:gd name="connsiteY829" fmla="*/ 755491 h 1491914"/>
                <a:gd name="connsiteX830" fmla="*/ 1298384 w 1620943"/>
                <a:gd name="connsiteY830" fmla="*/ 741641 h 1491914"/>
                <a:gd name="connsiteX831" fmla="*/ 1314053 w 1620943"/>
                <a:gd name="connsiteY831" fmla="*/ 750297 h 1491914"/>
                <a:gd name="connsiteX832" fmla="*/ 1323919 w 1620943"/>
                <a:gd name="connsiteY832" fmla="*/ 756645 h 1491914"/>
                <a:gd name="connsiteX833" fmla="*/ 1329142 w 1620943"/>
                <a:gd name="connsiteY833" fmla="*/ 747989 h 1491914"/>
                <a:gd name="connsiteX834" fmla="*/ 1322178 w 1620943"/>
                <a:gd name="connsiteY834" fmla="*/ 720288 h 1491914"/>
                <a:gd name="connsiteX835" fmla="*/ 1301866 w 1620943"/>
                <a:gd name="connsiteY835" fmla="*/ 719711 h 1491914"/>
                <a:gd name="connsiteX836" fmla="*/ 1298384 w 1620943"/>
                <a:gd name="connsiteY836" fmla="*/ 713940 h 1491914"/>
                <a:gd name="connsiteX837" fmla="*/ 1302447 w 1620943"/>
                <a:gd name="connsiteY837" fmla="*/ 708746 h 1491914"/>
                <a:gd name="connsiteX838" fmla="*/ 1316955 w 1620943"/>
                <a:gd name="connsiteY838" fmla="*/ 707014 h 1491914"/>
                <a:gd name="connsiteX839" fmla="*/ 1369190 w 1620943"/>
                <a:gd name="connsiteY839" fmla="*/ 698780 h 1491914"/>
                <a:gd name="connsiteX840" fmla="*/ 1382291 w 1620943"/>
                <a:gd name="connsiteY840" fmla="*/ 703381 h 1491914"/>
                <a:gd name="connsiteX841" fmla="*/ 1395393 w 1620943"/>
                <a:gd name="connsiteY841" fmla="*/ 721209 h 1491914"/>
                <a:gd name="connsiteX842" fmla="*/ 1412482 w 1620943"/>
                <a:gd name="connsiteY842" fmla="*/ 728111 h 1491914"/>
                <a:gd name="connsiteX843" fmla="*/ 1399380 w 1620943"/>
                <a:gd name="connsiteY843" fmla="*/ 739613 h 1491914"/>
                <a:gd name="connsiteX844" fmla="*/ 1378874 w 1620943"/>
                <a:gd name="connsiteY844" fmla="*/ 730986 h 1491914"/>
                <a:gd name="connsiteX845" fmla="*/ 1373177 w 1620943"/>
                <a:gd name="connsiteY845" fmla="*/ 733862 h 1491914"/>
                <a:gd name="connsiteX846" fmla="*/ 1372607 w 1620943"/>
                <a:gd name="connsiteY846" fmla="*/ 737313 h 1491914"/>
                <a:gd name="connsiteX847" fmla="*/ 1390836 w 1620943"/>
                <a:gd name="connsiteY847" fmla="*/ 770670 h 1491914"/>
                <a:gd name="connsiteX848" fmla="*/ 1391975 w 1620943"/>
                <a:gd name="connsiteY848" fmla="*/ 776996 h 1491914"/>
                <a:gd name="connsiteX849" fmla="*/ 1385709 w 1620943"/>
                <a:gd name="connsiteY849" fmla="*/ 779297 h 1491914"/>
                <a:gd name="connsiteX850" fmla="*/ 1369190 w 1620943"/>
                <a:gd name="connsiteY850" fmla="*/ 772395 h 1491914"/>
                <a:gd name="connsiteX851" fmla="*/ 1368050 w 1620943"/>
                <a:gd name="connsiteY851" fmla="*/ 768945 h 1491914"/>
                <a:gd name="connsiteX852" fmla="*/ 1349822 w 1620943"/>
                <a:gd name="connsiteY852" fmla="*/ 736162 h 1491914"/>
                <a:gd name="connsiteX853" fmla="*/ 1367481 w 1620943"/>
                <a:gd name="connsiteY853" fmla="*/ 702230 h 1491914"/>
                <a:gd name="connsiteX854" fmla="*/ 1369190 w 1620943"/>
                <a:gd name="connsiteY854" fmla="*/ 698780 h 1491914"/>
                <a:gd name="connsiteX855" fmla="*/ 1368434 w 1620943"/>
                <a:gd name="connsiteY855" fmla="*/ 686021 h 1491914"/>
                <a:gd name="connsiteX856" fmla="*/ 1370693 w 1620943"/>
                <a:gd name="connsiteY856" fmla="*/ 691241 h 1491914"/>
                <a:gd name="connsiteX857" fmla="*/ 1368434 w 1620943"/>
                <a:gd name="connsiteY857" fmla="*/ 698201 h 1491914"/>
                <a:gd name="connsiteX858" fmla="*/ 1362787 w 1620943"/>
                <a:gd name="connsiteY858" fmla="*/ 689501 h 1491914"/>
                <a:gd name="connsiteX859" fmla="*/ 1368434 w 1620943"/>
                <a:gd name="connsiteY859" fmla="*/ 686021 h 1491914"/>
                <a:gd name="connsiteX860" fmla="*/ 1318527 w 1620943"/>
                <a:gd name="connsiteY860" fmla="*/ 686021 h 1491914"/>
                <a:gd name="connsiteX861" fmla="*/ 1324323 w 1620943"/>
                <a:gd name="connsiteY861" fmla="*/ 687788 h 1491914"/>
                <a:gd name="connsiteX862" fmla="*/ 1319685 w 1620943"/>
                <a:gd name="connsiteY862" fmla="*/ 695444 h 1491914"/>
                <a:gd name="connsiteX863" fmla="*/ 1293602 w 1620943"/>
                <a:gd name="connsiteY863" fmla="*/ 690732 h 1491914"/>
                <a:gd name="connsiteX864" fmla="*/ 1301137 w 1620943"/>
                <a:gd name="connsiteY864" fmla="*/ 690732 h 1491914"/>
                <a:gd name="connsiteX865" fmla="*/ 1318527 w 1620943"/>
                <a:gd name="connsiteY865" fmla="*/ 686021 h 1491914"/>
                <a:gd name="connsiteX866" fmla="*/ 1561170 w 1620943"/>
                <a:gd name="connsiteY866" fmla="*/ 652842 h 1491914"/>
                <a:gd name="connsiteX867" fmla="*/ 1569510 w 1620943"/>
                <a:gd name="connsiteY867" fmla="*/ 666453 h 1491914"/>
                <a:gd name="connsiteX868" fmla="*/ 1561170 w 1620943"/>
                <a:gd name="connsiteY868" fmla="*/ 672691 h 1491914"/>
                <a:gd name="connsiteX869" fmla="*/ 1554499 w 1620943"/>
                <a:gd name="connsiteY869" fmla="*/ 660215 h 1491914"/>
                <a:gd name="connsiteX870" fmla="*/ 1561170 w 1620943"/>
                <a:gd name="connsiteY870" fmla="*/ 652842 h 1491914"/>
                <a:gd name="connsiteX871" fmla="*/ 34311 w 1620943"/>
                <a:gd name="connsiteY871" fmla="*/ 634979 h 1491914"/>
                <a:gd name="connsiteX872" fmla="*/ 34946 w 1620943"/>
                <a:gd name="connsiteY872" fmla="*/ 638625 h 1491914"/>
                <a:gd name="connsiteX873" fmla="*/ 31134 w 1620943"/>
                <a:gd name="connsiteY873" fmla="*/ 639354 h 1491914"/>
                <a:gd name="connsiteX874" fmla="*/ 30498 w 1620943"/>
                <a:gd name="connsiteY874" fmla="*/ 636437 h 1491914"/>
                <a:gd name="connsiteX875" fmla="*/ 34311 w 1620943"/>
                <a:gd name="connsiteY875" fmla="*/ 634979 h 1491914"/>
                <a:gd name="connsiteX876" fmla="*/ 149946 w 1620943"/>
                <a:gd name="connsiteY876" fmla="*/ 631027 h 1491914"/>
                <a:gd name="connsiteX877" fmla="*/ 162261 w 1620943"/>
                <a:gd name="connsiteY877" fmla="*/ 638519 h 1491914"/>
                <a:gd name="connsiteX878" fmla="*/ 159916 w 1620943"/>
                <a:gd name="connsiteY878" fmla="*/ 651197 h 1491914"/>
                <a:gd name="connsiteX879" fmla="*/ 131764 w 1620943"/>
                <a:gd name="connsiteY879" fmla="*/ 665027 h 1491914"/>
                <a:gd name="connsiteX880" fmla="*/ 134697 w 1620943"/>
                <a:gd name="connsiteY880" fmla="*/ 647163 h 1491914"/>
                <a:gd name="connsiteX881" fmla="*/ 144667 w 1620943"/>
                <a:gd name="connsiteY881" fmla="*/ 640248 h 1491914"/>
                <a:gd name="connsiteX882" fmla="*/ 149946 w 1620943"/>
                <a:gd name="connsiteY882" fmla="*/ 631027 h 1491914"/>
                <a:gd name="connsiteX883" fmla="*/ 171066 w 1620943"/>
                <a:gd name="connsiteY883" fmla="*/ 611281 h 1491914"/>
                <a:gd name="connsiteX884" fmla="*/ 174132 w 1620943"/>
                <a:gd name="connsiteY884" fmla="*/ 613711 h 1491914"/>
                <a:gd name="connsiteX885" fmla="*/ 161864 w 1620943"/>
                <a:gd name="connsiteY885" fmla="*/ 621003 h 1491914"/>
                <a:gd name="connsiteX886" fmla="*/ 159411 w 1620943"/>
                <a:gd name="connsiteY886" fmla="*/ 617965 h 1491914"/>
                <a:gd name="connsiteX887" fmla="*/ 171066 w 1620943"/>
                <a:gd name="connsiteY887" fmla="*/ 611281 h 1491914"/>
                <a:gd name="connsiteX888" fmla="*/ 385864 w 1620943"/>
                <a:gd name="connsiteY888" fmla="*/ 586488 h 1491914"/>
                <a:gd name="connsiteX889" fmla="*/ 389545 w 1620943"/>
                <a:gd name="connsiteY889" fmla="*/ 587551 h 1491914"/>
                <a:gd name="connsiteX890" fmla="*/ 389545 w 1620943"/>
                <a:gd name="connsiteY890" fmla="*/ 592337 h 1491914"/>
                <a:gd name="connsiteX891" fmla="*/ 380343 w 1620943"/>
                <a:gd name="connsiteY891" fmla="*/ 597654 h 1491914"/>
                <a:gd name="connsiteX892" fmla="*/ 374208 w 1620943"/>
                <a:gd name="connsiteY892" fmla="*/ 595527 h 1491914"/>
                <a:gd name="connsiteX893" fmla="*/ 376662 w 1620943"/>
                <a:gd name="connsiteY893" fmla="*/ 590742 h 1491914"/>
                <a:gd name="connsiteX894" fmla="*/ 385864 w 1620943"/>
                <a:gd name="connsiteY894" fmla="*/ 586488 h 1491914"/>
                <a:gd name="connsiteX895" fmla="*/ 355513 w 1620943"/>
                <a:gd name="connsiteY895" fmla="*/ 584513 h 1491914"/>
                <a:gd name="connsiteX896" fmla="*/ 360742 w 1620943"/>
                <a:gd name="connsiteY896" fmla="*/ 589134 h 1491914"/>
                <a:gd name="connsiteX897" fmla="*/ 362485 w 1620943"/>
                <a:gd name="connsiteY897" fmla="*/ 602995 h 1491914"/>
                <a:gd name="connsiteX898" fmla="*/ 328792 w 1620943"/>
                <a:gd name="connsiteY898" fmla="*/ 641115 h 1491914"/>
                <a:gd name="connsiteX899" fmla="*/ 314850 w 1620943"/>
                <a:gd name="connsiteY899" fmla="*/ 660175 h 1491914"/>
                <a:gd name="connsiteX900" fmla="*/ 307879 w 1620943"/>
                <a:gd name="connsiteY900" fmla="*/ 685011 h 1491914"/>
                <a:gd name="connsiteX901" fmla="*/ 296842 w 1620943"/>
                <a:gd name="connsiteY901" fmla="*/ 692519 h 1491914"/>
                <a:gd name="connsiteX902" fmla="*/ 289871 w 1620943"/>
                <a:gd name="connsiteY902" fmla="*/ 685588 h 1491914"/>
                <a:gd name="connsiteX903" fmla="*/ 284643 w 1620943"/>
                <a:gd name="connsiteY903" fmla="*/ 660753 h 1491914"/>
                <a:gd name="connsiteX904" fmla="*/ 304975 w 1620943"/>
                <a:gd name="connsiteY904" fmla="*/ 623788 h 1491914"/>
                <a:gd name="connsiteX905" fmla="*/ 346800 w 1620943"/>
                <a:gd name="connsiteY905" fmla="*/ 600685 h 1491914"/>
                <a:gd name="connsiteX906" fmla="*/ 351447 w 1620943"/>
                <a:gd name="connsiteY906" fmla="*/ 589134 h 1491914"/>
                <a:gd name="connsiteX907" fmla="*/ 355513 w 1620943"/>
                <a:gd name="connsiteY907" fmla="*/ 584513 h 1491914"/>
                <a:gd name="connsiteX908" fmla="*/ 156985 w 1620943"/>
                <a:gd name="connsiteY908" fmla="*/ 573729 h 1491914"/>
                <a:gd name="connsiteX909" fmla="*/ 142322 w 1620943"/>
                <a:gd name="connsiteY909" fmla="*/ 588475 h 1491914"/>
                <a:gd name="connsiteX910" fmla="*/ 156985 w 1620943"/>
                <a:gd name="connsiteY910" fmla="*/ 573729 h 1491914"/>
                <a:gd name="connsiteX911" fmla="*/ 9384 w 1620943"/>
                <a:gd name="connsiteY911" fmla="*/ 573727 h 1491914"/>
                <a:gd name="connsiteX912" fmla="*/ 14076 w 1620943"/>
                <a:gd name="connsiteY912" fmla="*/ 578026 h 1491914"/>
                <a:gd name="connsiteX913" fmla="*/ 12903 w 1620943"/>
                <a:gd name="connsiteY913" fmla="*/ 583398 h 1491914"/>
                <a:gd name="connsiteX914" fmla="*/ 7624 w 1620943"/>
                <a:gd name="connsiteY914" fmla="*/ 579638 h 1491914"/>
                <a:gd name="connsiteX915" fmla="*/ 9384 w 1620943"/>
                <a:gd name="connsiteY915" fmla="*/ 573727 h 1491914"/>
                <a:gd name="connsiteX916" fmla="*/ 227653 w 1620943"/>
                <a:gd name="connsiteY916" fmla="*/ 555863 h 1491914"/>
                <a:gd name="connsiteX917" fmla="*/ 228193 w 1620943"/>
                <a:gd name="connsiteY917" fmla="*/ 559986 h 1491914"/>
                <a:gd name="connsiteX918" fmla="*/ 221184 w 1620943"/>
                <a:gd name="connsiteY918" fmla="*/ 570587 h 1491914"/>
                <a:gd name="connsiteX919" fmla="*/ 211480 w 1620943"/>
                <a:gd name="connsiteY919" fmla="*/ 567642 h 1491914"/>
                <a:gd name="connsiteX920" fmla="*/ 210941 w 1620943"/>
                <a:gd name="connsiteY920" fmla="*/ 564698 h 1491914"/>
                <a:gd name="connsiteX921" fmla="*/ 227653 w 1620943"/>
                <a:gd name="connsiteY921" fmla="*/ 555863 h 1491914"/>
                <a:gd name="connsiteX922" fmla="*/ 951072 w 1620943"/>
                <a:gd name="connsiteY922" fmla="*/ 489508 h 1491914"/>
                <a:gd name="connsiteX923" fmla="*/ 958414 w 1620943"/>
                <a:gd name="connsiteY923" fmla="*/ 505208 h 1491914"/>
                <a:gd name="connsiteX924" fmla="*/ 956155 w 1620943"/>
                <a:gd name="connsiteY924" fmla="*/ 506832 h 1491914"/>
                <a:gd name="connsiteX925" fmla="*/ 948813 w 1620943"/>
                <a:gd name="connsiteY925" fmla="*/ 491132 h 1491914"/>
                <a:gd name="connsiteX926" fmla="*/ 951072 w 1620943"/>
                <a:gd name="connsiteY926" fmla="*/ 489508 h 1491914"/>
                <a:gd name="connsiteX927" fmla="*/ 844019 w 1620943"/>
                <a:gd name="connsiteY927" fmla="*/ 475344 h 1491914"/>
                <a:gd name="connsiteX928" fmla="*/ 844019 w 1620943"/>
                <a:gd name="connsiteY928" fmla="*/ 482809 h 1491914"/>
                <a:gd name="connsiteX929" fmla="*/ 842304 w 1620943"/>
                <a:gd name="connsiteY929" fmla="*/ 487977 h 1491914"/>
                <a:gd name="connsiteX930" fmla="*/ 844019 w 1620943"/>
                <a:gd name="connsiteY930" fmla="*/ 490274 h 1491914"/>
                <a:gd name="connsiteX931" fmla="*/ 823433 w 1620943"/>
                <a:gd name="connsiteY931" fmla="*/ 510946 h 1491914"/>
                <a:gd name="connsiteX932" fmla="*/ 800560 w 1620943"/>
                <a:gd name="connsiteY932" fmla="*/ 512668 h 1491914"/>
                <a:gd name="connsiteX933" fmla="*/ 802848 w 1620943"/>
                <a:gd name="connsiteY933" fmla="*/ 505778 h 1491914"/>
                <a:gd name="connsiteX934" fmla="*/ 844019 w 1620943"/>
                <a:gd name="connsiteY934" fmla="*/ 475344 h 1491914"/>
                <a:gd name="connsiteX935" fmla="*/ 574370 w 1620943"/>
                <a:gd name="connsiteY935" fmla="*/ 471644 h 1491914"/>
                <a:gd name="connsiteX936" fmla="*/ 580235 w 1620943"/>
                <a:gd name="connsiteY936" fmla="*/ 478629 h 1491914"/>
                <a:gd name="connsiteX937" fmla="*/ 574370 w 1620943"/>
                <a:gd name="connsiteY937" fmla="*/ 481315 h 1491914"/>
                <a:gd name="connsiteX938" fmla="*/ 567918 w 1620943"/>
                <a:gd name="connsiteY938" fmla="*/ 478629 h 1491914"/>
                <a:gd name="connsiteX939" fmla="*/ 574370 w 1620943"/>
                <a:gd name="connsiteY939" fmla="*/ 471644 h 1491914"/>
                <a:gd name="connsiteX940" fmla="*/ 718749 w 1620943"/>
                <a:gd name="connsiteY940" fmla="*/ 453779 h 1491914"/>
                <a:gd name="connsiteX941" fmla="*/ 719246 w 1620943"/>
                <a:gd name="connsiteY941" fmla="*/ 454136 h 1491914"/>
                <a:gd name="connsiteX942" fmla="*/ 719233 w 1620943"/>
                <a:gd name="connsiteY942" fmla="*/ 453780 h 1491914"/>
                <a:gd name="connsiteX943" fmla="*/ 719772 w 1620943"/>
                <a:gd name="connsiteY943" fmla="*/ 454514 h 1491914"/>
                <a:gd name="connsiteX944" fmla="*/ 722782 w 1620943"/>
                <a:gd name="connsiteY944" fmla="*/ 456675 h 1491914"/>
                <a:gd name="connsiteX945" fmla="*/ 732000 w 1620943"/>
                <a:gd name="connsiteY945" fmla="*/ 468258 h 1491914"/>
                <a:gd name="connsiteX946" fmla="*/ 734881 w 1620943"/>
                <a:gd name="connsiteY946" fmla="*/ 471153 h 1491914"/>
                <a:gd name="connsiteX947" fmla="*/ 753892 w 1620943"/>
                <a:gd name="connsiteY947" fmla="*/ 531384 h 1491914"/>
                <a:gd name="connsiteX948" fmla="*/ 694552 w 1620943"/>
                <a:gd name="connsiteY948" fmla="*/ 544125 h 1491914"/>
                <a:gd name="connsiteX949" fmla="*/ 724510 w 1620943"/>
                <a:gd name="connsiteY949" fmla="*/ 553971 h 1491914"/>
                <a:gd name="connsiteX950" fmla="*/ 760806 w 1620943"/>
                <a:gd name="connsiteY950" fmla="*/ 588140 h 1491914"/>
                <a:gd name="connsiteX951" fmla="*/ 791512 w 1620943"/>
                <a:gd name="connsiteY951" fmla="*/ 623893 h 1491914"/>
                <a:gd name="connsiteX952" fmla="*/ 796412 w 1620943"/>
                <a:gd name="connsiteY952" fmla="*/ 623144 h 1491914"/>
                <a:gd name="connsiteX953" fmla="*/ 790476 w 1620943"/>
                <a:gd name="connsiteY953" fmla="*/ 622237 h 1491914"/>
                <a:gd name="connsiteX954" fmla="*/ 772905 w 1620943"/>
                <a:gd name="connsiteY954" fmla="*/ 599144 h 1491914"/>
                <a:gd name="connsiteX955" fmla="*/ 782699 w 1620943"/>
                <a:gd name="connsiteY955" fmla="*/ 538913 h 1491914"/>
                <a:gd name="connsiteX956" fmla="*/ 799406 w 1620943"/>
                <a:gd name="connsiteY956" fmla="*/ 525014 h 1491914"/>
                <a:gd name="connsiteX957" fmla="*/ 892739 w 1620943"/>
                <a:gd name="connsiteY957" fmla="*/ 511693 h 1491914"/>
                <a:gd name="connsiteX958" fmla="*/ 957265 w 1620943"/>
                <a:gd name="connsiteY958" fmla="*/ 513431 h 1491914"/>
                <a:gd name="connsiteX959" fmla="*/ 969364 w 1620943"/>
                <a:gd name="connsiteY959" fmla="*/ 528489 h 1491914"/>
                <a:gd name="connsiteX960" fmla="*/ 952656 w 1620943"/>
                <a:gd name="connsiteY960" fmla="*/ 540650 h 1491914"/>
                <a:gd name="connsiteX961" fmla="*/ 941710 w 1620943"/>
                <a:gd name="connsiteY961" fmla="*/ 540071 h 1491914"/>
                <a:gd name="connsiteX962" fmla="*/ 903685 w 1620943"/>
                <a:gd name="connsiteY962" fmla="*/ 576557 h 1491914"/>
                <a:gd name="connsiteX963" fmla="*/ 891010 w 1620943"/>
                <a:gd name="connsiteY963" fmla="*/ 613622 h 1491914"/>
                <a:gd name="connsiteX964" fmla="*/ 896196 w 1620943"/>
                <a:gd name="connsiteY964" fmla="*/ 683698 h 1491914"/>
                <a:gd name="connsiteX965" fmla="*/ 940557 w 1620943"/>
                <a:gd name="connsiteY965" fmla="*/ 666904 h 1491914"/>
                <a:gd name="connsiteX966" fmla="*/ 958777 w 1620943"/>
                <a:gd name="connsiteY966" fmla="*/ 679500 h 1491914"/>
                <a:gd name="connsiteX967" fmla="*/ 976150 w 1620943"/>
                <a:gd name="connsiteY967" fmla="*/ 690423 h 1491914"/>
                <a:gd name="connsiteX968" fmla="*/ 960146 w 1620943"/>
                <a:gd name="connsiteY968" fmla="*/ 672116 h 1491914"/>
                <a:gd name="connsiteX969" fmla="*/ 956113 w 1620943"/>
                <a:gd name="connsiteY969" fmla="*/ 655321 h 1491914"/>
                <a:gd name="connsiteX970" fmla="*/ 975125 w 1620943"/>
                <a:gd name="connsiteY970" fmla="*/ 651266 h 1491914"/>
                <a:gd name="connsiteX971" fmla="*/ 1014877 w 1620943"/>
                <a:gd name="connsiteY971" fmla="*/ 630418 h 1491914"/>
                <a:gd name="connsiteX972" fmla="*/ 1020639 w 1620943"/>
                <a:gd name="connsiteY972" fmla="*/ 625205 h 1491914"/>
                <a:gd name="connsiteX973" fmla="*/ 1011997 w 1620943"/>
                <a:gd name="connsiteY973" fmla="*/ 624626 h 1491914"/>
                <a:gd name="connsiteX974" fmla="*/ 973396 w 1620943"/>
                <a:gd name="connsiteY974" fmla="*/ 620572 h 1491914"/>
                <a:gd name="connsiteX975" fmla="*/ 945743 w 1620943"/>
                <a:gd name="connsiteY975" fmla="*/ 599723 h 1491914"/>
                <a:gd name="connsiteX976" fmla="*/ 962450 w 1620943"/>
                <a:gd name="connsiteY976" fmla="*/ 581769 h 1491914"/>
                <a:gd name="connsiteX977" fmla="*/ 964178 w 1620943"/>
                <a:gd name="connsiteY977" fmla="*/ 576557 h 1491914"/>
                <a:gd name="connsiteX978" fmla="*/ 979734 w 1620943"/>
                <a:gd name="connsiteY978" fmla="*/ 527330 h 1491914"/>
                <a:gd name="connsiteX979" fmla="*/ 1023519 w 1620943"/>
                <a:gd name="connsiteY979" fmla="*/ 527330 h 1491914"/>
                <a:gd name="connsiteX980" fmla="*/ 1023519 w 1620943"/>
                <a:gd name="connsiteY980" fmla="*/ 559183 h 1491914"/>
                <a:gd name="connsiteX981" fmla="*/ 1018911 w 1620943"/>
                <a:gd name="connsiteY981" fmla="*/ 586403 h 1491914"/>
                <a:gd name="connsiteX982" fmla="*/ 1024672 w 1620943"/>
                <a:gd name="connsiteY982" fmla="*/ 577715 h 1491914"/>
                <a:gd name="connsiteX983" fmla="*/ 1081132 w 1620943"/>
                <a:gd name="connsiteY983" fmla="*/ 563237 h 1491914"/>
                <a:gd name="connsiteX984" fmla="*/ 1115123 w 1620943"/>
                <a:gd name="connsiteY984" fmla="*/ 611885 h 1491914"/>
                <a:gd name="connsiteX985" fmla="*/ 1112119 w 1620943"/>
                <a:gd name="connsiteY985" fmla="*/ 617547 h 1491914"/>
                <a:gd name="connsiteX986" fmla="*/ 1121820 w 1620943"/>
                <a:gd name="connsiteY986" fmla="*/ 625246 h 1491914"/>
                <a:gd name="connsiteX987" fmla="*/ 1134344 w 1620943"/>
                <a:gd name="connsiteY987" fmla="*/ 646161 h 1491914"/>
                <a:gd name="connsiteX988" fmla="*/ 1155977 w 1620943"/>
                <a:gd name="connsiteY988" fmla="*/ 648485 h 1491914"/>
                <a:gd name="connsiteX989" fmla="*/ 1161669 w 1620943"/>
                <a:gd name="connsiteY989" fmla="*/ 652552 h 1491914"/>
                <a:gd name="connsiteX990" fmla="*/ 1165655 w 1620943"/>
                <a:gd name="connsiteY990" fmla="*/ 665332 h 1491914"/>
                <a:gd name="connsiteX991" fmla="*/ 1158254 w 1620943"/>
                <a:gd name="connsiteY991" fmla="*/ 672304 h 1491914"/>
                <a:gd name="connsiteX992" fmla="*/ 1133775 w 1620943"/>
                <a:gd name="connsiteY992" fmla="*/ 673466 h 1491914"/>
                <a:gd name="connsiteX993" fmla="*/ 1104172 w 1620943"/>
                <a:gd name="connsiteY993" fmla="*/ 687990 h 1491914"/>
                <a:gd name="connsiteX994" fmla="*/ 1108157 w 1620943"/>
                <a:gd name="connsiteY994" fmla="*/ 649066 h 1491914"/>
                <a:gd name="connsiteX995" fmla="*/ 1106316 w 1620943"/>
                <a:gd name="connsiteY995" fmla="*/ 624884 h 1491914"/>
                <a:gd name="connsiteX996" fmla="*/ 1107238 w 1620943"/>
                <a:gd name="connsiteY996" fmla="*/ 623521 h 1491914"/>
                <a:gd name="connsiteX997" fmla="*/ 1097479 w 1620943"/>
                <a:gd name="connsiteY997" fmla="*/ 632300 h 1491914"/>
                <a:gd name="connsiteX998" fmla="*/ 1097840 w 1620943"/>
                <a:gd name="connsiteY998" fmla="*/ 653583 h 1491914"/>
                <a:gd name="connsiteX999" fmla="*/ 1059239 w 1620943"/>
                <a:gd name="connsiteY999" fmla="*/ 702231 h 1491914"/>
                <a:gd name="connsiteX1000" fmla="*/ 1025248 w 1620943"/>
                <a:gd name="connsiteY1000" fmla="*/ 720764 h 1491914"/>
                <a:gd name="connsiteX1001" fmla="*/ 1049445 w 1620943"/>
                <a:gd name="connsiteY1001" fmla="*/ 723081 h 1491914"/>
                <a:gd name="connsiteX1002" fmla="*/ 1055812 w 1620943"/>
                <a:gd name="connsiteY1002" fmla="*/ 726955 h 1491914"/>
                <a:gd name="connsiteX1003" fmla="*/ 1065318 w 1620943"/>
                <a:gd name="connsiteY1003" fmla="*/ 726573 h 1491914"/>
                <a:gd name="connsiteX1004" fmla="*/ 1077387 w 1620943"/>
                <a:gd name="connsiteY1004" fmla="*/ 735226 h 1491914"/>
                <a:gd name="connsiteX1005" fmla="*/ 1086583 w 1620943"/>
                <a:gd name="connsiteY1005" fmla="*/ 745033 h 1491914"/>
                <a:gd name="connsiteX1006" fmla="*/ 1097502 w 1620943"/>
                <a:gd name="connsiteY1006" fmla="*/ 739264 h 1491914"/>
                <a:gd name="connsiteX1007" fmla="*/ 1095777 w 1620943"/>
                <a:gd name="connsiteY1007" fmla="*/ 724843 h 1491914"/>
                <a:gd name="connsiteX1008" fmla="*/ 1103249 w 1620943"/>
                <a:gd name="connsiteY1008" fmla="*/ 713883 h 1491914"/>
                <a:gd name="connsiteX1009" fmla="*/ 1117616 w 1620943"/>
                <a:gd name="connsiteY1009" fmla="*/ 710999 h 1491914"/>
                <a:gd name="connsiteX1010" fmla="*/ 1145202 w 1620943"/>
                <a:gd name="connsiteY1010" fmla="*/ 706384 h 1491914"/>
                <a:gd name="connsiteX1011" fmla="*/ 1163592 w 1620943"/>
                <a:gd name="connsiteY1011" fmla="*/ 685041 h 1491914"/>
                <a:gd name="connsiteX1012" fmla="*/ 1178535 w 1620943"/>
                <a:gd name="connsiteY1012" fmla="*/ 683888 h 1491914"/>
                <a:gd name="connsiteX1013" fmla="*/ 1213017 w 1620943"/>
                <a:gd name="connsiteY1013" fmla="*/ 700616 h 1491914"/>
                <a:gd name="connsiteX1014" fmla="*/ 1225085 w 1620943"/>
                <a:gd name="connsiteY1014" fmla="*/ 706384 h 1491914"/>
                <a:gd name="connsiteX1015" fmla="*/ 1234855 w 1620943"/>
                <a:gd name="connsiteY1015" fmla="*/ 675812 h 1491914"/>
                <a:gd name="connsiteX1016" fmla="*/ 1251521 w 1620943"/>
                <a:gd name="connsiteY1016" fmla="*/ 720229 h 1491914"/>
                <a:gd name="connsiteX1017" fmla="*/ 1199799 w 1620943"/>
                <a:gd name="connsiteY1017" fmla="*/ 757146 h 1491914"/>
                <a:gd name="connsiteX1018" fmla="*/ 1194626 w 1620943"/>
                <a:gd name="connsiteY1018" fmla="*/ 765799 h 1491914"/>
                <a:gd name="connsiteX1019" fmla="*/ 1183707 w 1620943"/>
                <a:gd name="connsiteY1019" fmla="*/ 775029 h 1491914"/>
                <a:gd name="connsiteX1020" fmla="*/ 1170489 w 1620943"/>
                <a:gd name="connsiteY1020" fmla="*/ 800986 h 1491914"/>
                <a:gd name="connsiteX1021" fmla="*/ 1163017 w 1620943"/>
                <a:gd name="connsiteY1021" fmla="*/ 806178 h 1491914"/>
                <a:gd name="connsiteX1022" fmla="*/ 1106697 w 1620943"/>
                <a:gd name="connsiteY1022" fmla="*/ 818869 h 1491914"/>
                <a:gd name="connsiteX1023" fmla="*/ 1103823 w 1620943"/>
                <a:gd name="connsiteY1023" fmla="*/ 828098 h 1491914"/>
                <a:gd name="connsiteX1024" fmla="*/ 1084283 w 1620943"/>
                <a:gd name="connsiteY1024" fmla="*/ 837328 h 1491914"/>
                <a:gd name="connsiteX1025" fmla="*/ 1078442 w 1620943"/>
                <a:gd name="connsiteY1025" fmla="*/ 828449 h 1491914"/>
                <a:gd name="connsiteX1026" fmla="*/ 1077509 w 1620943"/>
                <a:gd name="connsiteY1026" fmla="*/ 845291 h 1491914"/>
                <a:gd name="connsiteX1027" fmla="*/ 1062623 w 1620943"/>
                <a:gd name="connsiteY1027" fmla="*/ 858518 h 1491914"/>
                <a:gd name="connsiteX1028" fmla="*/ 1042012 w 1620943"/>
                <a:gd name="connsiteY1028" fmla="*/ 871746 h 1491914"/>
                <a:gd name="connsiteX1029" fmla="*/ 1032279 w 1620943"/>
                <a:gd name="connsiteY1029" fmla="*/ 870596 h 1491914"/>
                <a:gd name="connsiteX1030" fmla="*/ 1012813 w 1620943"/>
                <a:gd name="connsiteY1030" fmla="*/ 845291 h 1491914"/>
                <a:gd name="connsiteX1031" fmla="*/ 984187 w 1620943"/>
                <a:gd name="connsiteY1031" fmla="*/ 818260 h 1491914"/>
                <a:gd name="connsiteX1032" fmla="*/ 979034 w 1620943"/>
                <a:gd name="connsiteY1032" fmla="*/ 809058 h 1491914"/>
                <a:gd name="connsiteX1033" fmla="*/ 986477 w 1620943"/>
                <a:gd name="connsiteY1033" fmla="*/ 803882 h 1491914"/>
                <a:gd name="connsiteX1034" fmla="*/ 989912 w 1620943"/>
                <a:gd name="connsiteY1034" fmla="*/ 803882 h 1491914"/>
                <a:gd name="connsiteX1035" fmla="*/ 1004798 w 1620943"/>
                <a:gd name="connsiteY1035" fmla="*/ 792379 h 1491914"/>
                <a:gd name="connsiteX1036" fmla="*/ 1001041 w 1620943"/>
                <a:gd name="connsiteY1036" fmla="*/ 782594 h 1491914"/>
                <a:gd name="connsiteX1037" fmla="*/ 990680 w 1620943"/>
                <a:gd name="connsiteY1037" fmla="*/ 783890 h 1491914"/>
                <a:gd name="connsiteX1038" fmla="*/ 963602 w 1620943"/>
                <a:gd name="connsiteY1038" fmla="*/ 805319 h 1491914"/>
                <a:gd name="connsiteX1039" fmla="*/ 934220 w 1620943"/>
                <a:gd name="connsiteY1039" fmla="*/ 835434 h 1491914"/>
                <a:gd name="connsiteX1040" fmla="*/ 907142 w 1620943"/>
                <a:gd name="connsiteY1040" fmla="*/ 805319 h 1491914"/>
                <a:gd name="connsiteX1041" fmla="*/ 892739 w 1620943"/>
                <a:gd name="connsiteY1041" fmla="*/ 788523 h 1491914"/>
                <a:gd name="connsiteX1042" fmla="*/ 858171 w 1620943"/>
                <a:gd name="connsiteY1042" fmla="*/ 802423 h 1491914"/>
                <a:gd name="connsiteX1043" fmla="*/ 824180 w 1620943"/>
                <a:gd name="connsiteY1043" fmla="*/ 820376 h 1491914"/>
                <a:gd name="connsiteX1044" fmla="*/ 802863 w 1620943"/>
                <a:gd name="connsiteY1044" fmla="*/ 822114 h 1491914"/>
                <a:gd name="connsiteX1045" fmla="*/ 792493 w 1620943"/>
                <a:gd name="connsiteY1045" fmla="*/ 824430 h 1491914"/>
                <a:gd name="connsiteX1046" fmla="*/ 788992 w 1620943"/>
                <a:gd name="connsiteY1046" fmla="*/ 824024 h 1491914"/>
                <a:gd name="connsiteX1047" fmla="*/ 788831 w 1620943"/>
                <a:gd name="connsiteY1047" fmla="*/ 824277 h 1491914"/>
                <a:gd name="connsiteX1048" fmla="*/ 780006 w 1620943"/>
                <a:gd name="connsiteY1048" fmla="*/ 825448 h 1491914"/>
                <a:gd name="connsiteX1049" fmla="*/ 779120 w 1620943"/>
                <a:gd name="connsiteY1049" fmla="*/ 822879 h 1491914"/>
                <a:gd name="connsiteX1050" fmla="*/ 777513 w 1620943"/>
                <a:gd name="connsiteY1050" fmla="*/ 822693 h 1491914"/>
                <a:gd name="connsiteX1051" fmla="*/ 738815 w 1620943"/>
                <a:gd name="connsiteY1051" fmla="*/ 776990 h 1491914"/>
                <a:gd name="connsiteX1052" fmla="*/ 741461 w 1620943"/>
                <a:gd name="connsiteY1052" fmla="*/ 766658 h 1491914"/>
                <a:gd name="connsiteX1053" fmla="*/ 740066 w 1620943"/>
                <a:gd name="connsiteY1053" fmla="*/ 767095 h 1491914"/>
                <a:gd name="connsiteX1054" fmla="*/ 727391 w 1620943"/>
                <a:gd name="connsiteY1054" fmla="*/ 762462 h 1491914"/>
                <a:gd name="connsiteX1055" fmla="*/ 719127 w 1620943"/>
                <a:gd name="connsiteY1055" fmla="*/ 737215 h 1491914"/>
                <a:gd name="connsiteX1056" fmla="*/ 710642 w 1620943"/>
                <a:gd name="connsiteY1056" fmla="*/ 737055 h 1491914"/>
                <a:gd name="connsiteX1057" fmla="*/ 703900 w 1620943"/>
                <a:gd name="connsiteY1057" fmla="*/ 748920 h 1491914"/>
                <a:gd name="connsiteX1058" fmla="*/ 673126 w 1620943"/>
                <a:gd name="connsiteY1058" fmla="*/ 742732 h 1491914"/>
                <a:gd name="connsiteX1059" fmla="*/ 626602 w 1620943"/>
                <a:gd name="connsiteY1059" fmla="*/ 753154 h 1491914"/>
                <a:gd name="connsiteX1060" fmla="*/ 589268 w 1620943"/>
                <a:gd name="connsiteY1060" fmla="*/ 786736 h 1491914"/>
                <a:gd name="connsiteX1061" fmla="*/ 558252 w 1620943"/>
                <a:gd name="connsiteY1061" fmla="*/ 815687 h 1491914"/>
                <a:gd name="connsiteX1062" fmla="*/ 541595 w 1620943"/>
                <a:gd name="connsiteY1062" fmla="*/ 825530 h 1491914"/>
                <a:gd name="connsiteX1063" fmla="*/ 518046 w 1620943"/>
                <a:gd name="connsiteY1063" fmla="*/ 823793 h 1491914"/>
                <a:gd name="connsiteX1064" fmla="*/ 500241 w 1620943"/>
                <a:gd name="connsiteY1064" fmla="*/ 822635 h 1491914"/>
                <a:gd name="connsiteX1065" fmla="*/ 487030 w 1620943"/>
                <a:gd name="connsiteY1065" fmla="*/ 816845 h 1491914"/>
                <a:gd name="connsiteX1066" fmla="*/ 489328 w 1620943"/>
                <a:gd name="connsiteY1066" fmla="*/ 829583 h 1491914"/>
                <a:gd name="connsiteX1067" fmla="*/ 500815 w 1620943"/>
                <a:gd name="connsiteY1067" fmla="*/ 844058 h 1491914"/>
                <a:gd name="connsiteX1068" fmla="*/ 492199 w 1620943"/>
                <a:gd name="connsiteY1068" fmla="*/ 859691 h 1491914"/>
                <a:gd name="connsiteX1069" fmla="*/ 433614 w 1620943"/>
                <a:gd name="connsiteY1069" fmla="*/ 864902 h 1491914"/>
                <a:gd name="connsiteX1070" fmla="*/ 424998 w 1620943"/>
                <a:gd name="connsiteY1070" fmla="*/ 860270 h 1491914"/>
                <a:gd name="connsiteX1071" fmla="*/ 429593 w 1620943"/>
                <a:gd name="connsiteY1071" fmla="*/ 851585 h 1491914"/>
                <a:gd name="connsiteX1072" fmla="*/ 438209 w 1620943"/>
                <a:gd name="connsiteY1072" fmla="*/ 823793 h 1491914"/>
                <a:gd name="connsiteX1073" fmla="*/ 424424 w 1620943"/>
                <a:gd name="connsiteY1073" fmla="*/ 810476 h 1491914"/>
                <a:gd name="connsiteX1074" fmla="*/ 444526 w 1620943"/>
                <a:gd name="connsiteY1074" fmla="*/ 790789 h 1491914"/>
                <a:gd name="connsiteX1075" fmla="*/ 447399 w 1620943"/>
                <a:gd name="connsiteY1075" fmla="*/ 781525 h 1491914"/>
                <a:gd name="connsiteX1076" fmla="*/ 442229 w 1620943"/>
                <a:gd name="connsiteY1076" fmla="*/ 776314 h 1491914"/>
                <a:gd name="connsiteX1077" fmla="*/ 441655 w 1620943"/>
                <a:gd name="connsiteY1077" fmla="*/ 765892 h 1491914"/>
                <a:gd name="connsiteX1078" fmla="*/ 447973 w 1620943"/>
                <a:gd name="connsiteY1078" fmla="*/ 763576 h 1491914"/>
                <a:gd name="connsiteX1079" fmla="*/ 469799 w 1620943"/>
                <a:gd name="connsiteY1079" fmla="*/ 765313 h 1491914"/>
                <a:gd name="connsiteX1080" fmla="*/ 478415 w 1620943"/>
                <a:gd name="connsiteY1080" fmla="*/ 760681 h 1491914"/>
                <a:gd name="connsiteX1081" fmla="*/ 472096 w 1620943"/>
                <a:gd name="connsiteY1081" fmla="*/ 750259 h 1491914"/>
                <a:gd name="connsiteX1082" fmla="*/ 451993 w 1620943"/>
                <a:gd name="connsiteY1082" fmla="*/ 735205 h 1491914"/>
                <a:gd name="connsiteX1083" fmla="*/ 484158 w 1620943"/>
                <a:gd name="connsiteY1083" fmla="*/ 713202 h 1491914"/>
                <a:gd name="connsiteX1084" fmla="*/ 499666 w 1620943"/>
                <a:gd name="connsiteY1084" fmla="*/ 720730 h 1491914"/>
                <a:gd name="connsiteX1085" fmla="*/ 507133 w 1620943"/>
                <a:gd name="connsiteY1085" fmla="*/ 716676 h 1491914"/>
                <a:gd name="connsiteX1086" fmla="*/ 506559 w 1620943"/>
                <a:gd name="connsiteY1086" fmla="*/ 694095 h 1491914"/>
                <a:gd name="connsiteX1087" fmla="*/ 508856 w 1620943"/>
                <a:gd name="connsiteY1087" fmla="*/ 667461 h 1491914"/>
                <a:gd name="connsiteX1088" fmla="*/ 522067 w 1620943"/>
                <a:gd name="connsiteY1088" fmla="*/ 666882 h 1491914"/>
                <a:gd name="connsiteX1089" fmla="*/ 565719 w 1620943"/>
                <a:gd name="connsiteY1089" fmla="*/ 655302 h 1491914"/>
                <a:gd name="connsiteX1090" fmla="*/ 565145 w 1620943"/>
                <a:gd name="connsiteY1090" fmla="*/ 642564 h 1491914"/>
                <a:gd name="connsiteX1091" fmla="*/ 537000 w 1620943"/>
                <a:gd name="connsiteY1091" fmla="*/ 637352 h 1491914"/>
                <a:gd name="connsiteX1092" fmla="*/ 512303 w 1620943"/>
                <a:gd name="connsiteY1092" fmla="*/ 625193 h 1491914"/>
                <a:gd name="connsiteX1093" fmla="*/ 510579 w 1620943"/>
                <a:gd name="connsiteY1093" fmla="*/ 642564 h 1491914"/>
                <a:gd name="connsiteX1094" fmla="*/ 494497 w 1620943"/>
                <a:gd name="connsiteY1094" fmla="*/ 646038 h 1491914"/>
                <a:gd name="connsiteX1095" fmla="*/ 475543 w 1620943"/>
                <a:gd name="connsiteY1095" fmla="*/ 632141 h 1491914"/>
                <a:gd name="connsiteX1096" fmla="*/ 475543 w 1620943"/>
                <a:gd name="connsiteY1096" fmla="*/ 644879 h 1491914"/>
                <a:gd name="connsiteX1097" fmla="*/ 465778 w 1620943"/>
                <a:gd name="connsiteY1097" fmla="*/ 644301 h 1491914"/>
                <a:gd name="connsiteX1098" fmla="*/ 439932 w 1620943"/>
                <a:gd name="connsiteY1098" fmla="*/ 614192 h 1491914"/>
                <a:gd name="connsiteX1099" fmla="*/ 441080 w 1620943"/>
                <a:gd name="connsiteY1099" fmla="*/ 604349 h 1491914"/>
                <a:gd name="connsiteX1100" fmla="*/ 448547 w 1620943"/>
                <a:gd name="connsiteY1100" fmla="*/ 606086 h 1491914"/>
                <a:gd name="connsiteX1101" fmla="*/ 461183 w 1620943"/>
                <a:gd name="connsiteY1101" fmla="*/ 612455 h 1491914"/>
                <a:gd name="connsiteX1102" fmla="*/ 466927 w 1620943"/>
                <a:gd name="connsiteY1102" fmla="*/ 608981 h 1491914"/>
                <a:gd name="connsiteX1103" fmla="*/ 466927 w 1620943"/>
                <a:gd name="connsiteY1103" fmla="*/ 605507 h 1491914"/>
                <a:gd name="connsiteX1104" fmla="*/ 462332 w 1620943"/>
                <a:gd name="connsiteY1104" fmla="*/ 596243 h 1491914"/>
                <a:gd name="connsiteX1105" fmla="*/ 458886 w 1620943"/>
                <a:gd name="connsiteY1105" fmla="*/ 570767 h 1491914"/>
                <a:gd name="connsiteX1106" fmla="*/ 466353 w 1620943"/>
                <a:gd name="connsiteY1106" fmla="*/ 563819 h 1491914"/>
                <a:gd name="connsiteX1107" fmla="*/ 472671 w 1620943"/>
                <a:gd name="connsiteY1107" fmla="*/ 571345 h 1491914"/>
                <a:gd name="connsiteX1108" fmla="*/ 474968 w 1620943"/>
                <a:gd name="connsiteY1108" fmla="*/ 577136 h 1491914"/>
                <a:gd name="connsiteX1109" fmla="*/ 482435 w 1620943"/>
                <a:gd name="connsiteY1109" fmla="*/ 571345 h 1491914"/>
                <a:gd name="connsiteX1110" fmla="*/ 483009 w 1620943"/>
                <a:gd name="connsiteY1110" fmla="*/ 560344 h 1491914"/>
                <a:gd name="connsiteX1111" fmla="*/ 494076 w 1620943"/>
                <a:gd name="connsiteY1111" fmla="*/ 547317 h 1491914"/>
                <a:gd name="connsiteX1112" fmla="*/ 505011 w 1620943"/>
                <a:gd name="connsiteY1112" fmla="*/ 550948 h 1491914"/>
                <a:gd name="connsiteX1113" fmla="*/ 505006 w 1620943"/>
                <a:gd name="connsiteY1113" fmla="*/ 550496 h 1491914"/>
                <a:gd name="connsiteX1114" fmla="*/ 505583 w 1620943"/>
                <a:gd name="connsiteY1114" fmla="*/ 535438 h 1491914"/>
                <a:gd name="connsiteX1115" fmla="*/ 499245 w 1620943"/>
                <a:gd name="connsiteY1115" fmla="*/ 516906 h 1491914"/>
                <a:gd name="connsiteX1116" fmla="*/ 486570 w 1620943"/>
                <a:gd name="connsiteY1116" fmla="*/ 504164 h 1491914"/>
                <a:gd name="connsiteX1117" fmla="*/ 485418 w 1620943"/>
                <a:gd name="connsiteY1117" fmla="*/ 497794 h 1491914"/>
                <a:gd name="connsiteX1118" fmla="*/ 491755 w 1620943"/>
                <a:gd name="connsiteY1118" fmla="*/ 497794 h 1491914"/>
                <a:gd name="connsiteX1119" fmla="*/ 506158 w 1620943"/>
                <a:gd name="connsiteY1119" fmla="*/ 508798 h 1491914"/>
                <a:gd name="connsiteX1120" fmla="*/ 512496 w 1620943"/>
                <a:gd name="connsiteY1120" fmla="*/ 505902 h 1491914"/>
                <a:gd name="connsiteX1121" fmla="*/ 519409 w 1620943"/>
                <a:gd name="connsiteY1121" fmla="*/ 503585 h 1491914"/>
                <a:gd name="connsiteX1122" fmla="*/ 532660 w 1620943"/>
                <a:gd name="connsiteY1122" fmla="*/ 510535 h 1491914"/>
                <a:gd name="connsiteX1123" fmla="*/ 539574 w 1620943"/>
                <a:gd name="connsiteY1123" fmla="*/ 515168 h 1491914"/>
                <a:gd name="connsiteX1124" fmla="*/ 545335 w 1620943"/>
                <a:gd name="connsiteY1124" fmla="*/ 519802 h 1491914"/>
                <a:gd name="connsiteX1125" fmla="*/ 547320 w 1620943"/>
                <a:gd name="connsiteY1125" fmla="*/ 520134 h 1491914"/>
                <a:gd name="connsiteX1126" fmla="*/ 548370 w 1620943"/>
                <a:gd name="connsiteY1126" fmla="*/ 520134 h 1491914"/>
                <a:gd name="connsiteX1127" fmla="*/ 548174 w 1620943"/>
                <a:gd name="connsiteY1127" fmla="*/ 520277 h 1491914"/>
                <a:gd name="connsiteX1128" fmla="*/ 548792 w 1620943"/>
                <a:gd name="connsiteY1128" fmla="*/ 520381 h 1491914"/>
                <a:gd name="connsiteX1129" fmla="*/ 571261 w 1620943"/>
                <a:gd name="connsiteY1129" fmla="*/ 520381 h 1491914"/>
                <a:gd name="connsiteX1130" fmla="*/ 593153 w 1620943"/>
                <a:gd name="connsiteY1130" fmla="*/ 498373 h 1491914"/>
                <a:gd name="connsiteX1131" fmla="*/ 615623 w 1620943"/>
                <a:gd name="connsiteY1131" fmla="*/ 498373 h 1491914"/>
                <a:gd name="connsiteX1132" fmla="*/ 619655 w 1620943"/>
                <a:gd name="connsiteY1132" fmla="*/ 507639 h 1491914"/>
                <a:gd name="connsiteX1133" fmla="*/ 623112 w 1620943"/>
                <a:gd name="connsiteY1133" fmla="*/ 498373 h 1491914"/>
                <a:gd name="connsiteX1134" fmla="*/ 630602 w 1620943"/>
                <a:gd name="connsiteY1134" fmla="*/ 498373 h 1491914"/>
                <a:gd name="connsiteX1135" fmla="*/ 650766 w 1620943"/>
                <a:gd name="connsiteY1135" fmla="*/ 488528 h 1491914"/>
                <a:gd name="connsiteX1136" fmla="*/ 678420 w 1620943"/>
                <a:gd name="connsiteY1136" fmla="*/ 473470 h 1491914"/>
                <a:gd name="connsiteX1137" fmla="*/ 704922 w 1620943"/>
                <a:gd name="connsiteY1137" fmla="*/ 456675 h 1491914"/>
                <a:gd name="connsiteX1138" fmla="*/ 718749 w 1620943"/>
                <a:gd name="connsiteY1138" fmla="*/ 453779 h 1491914"/>
                <a:gd name="connsiteX1139" fmla="*/ 788143 w 1620943"/>
                <a:gd name="connsiteY1139" fmla="*/ 444720 h 1491914"/>
                <a:gd name="connsiteX1140" fmla="*/ 795114 w 1620943"/>
                <a:gd name="connsiteY1140" fmla="*/ 444720 h 1491914"/>
                <a:gd name="connsiteX1141" fmla="*/ 797437 w 1620943"/>
                <a:gd name="connsiteY1141" fmla="*/ 447017 h 1491914"/>
                <a:gd name="connsiteX1142" fmla="*/ 796857 w 1620943"/>
                <a:gd name="connsiteY1142" fmla="*/ 450462 h 1491914"/>
                <a:gd name="connsiteX1143" fmla="*/ 790467 w 1620943"/>
                <a:gd name="connsiteY1143" fmla="*/ 483767 h 1491914"/>
                <a:gd name="connsiteX1144" fmla="*/ 792209 w 1620943"/>
                <a:gd name="connsiteY1144" fmla="*/ 501568 h 1491914"/>
                <a:gd name="connsiteX1145" fmla="*/ 781753 w 1620943"/>
                <a:gd name="connsiteY1145" fmla="*/ 510756 h 1491914"/>
                <a:gd name="connsiteX1146" fmla="*/ 773620 w 1620943"/>
                <a:gd name="connsiteY1146" fmla="*/ 502142 h 1491914"/>
                <a:gd name="connsiteX1147" fmla="*/ 763164 w 1620943"/>
                <a:gd name="connsiteY1147" fmla="*/ 490084 h 1491914"/>
                <a:gd name="connsiteX1148" fmla="*/ 759097 w 1620943"/>
                <a:gd name="connsiteY1148" fmla="*/ 481470 h 1491914"/>
                <a:gd name="connsiteX1149" fmla="*/ 788143 w 1620943"/>
                <a:gd name="connsiteY1149" fmla="*/ 444720 h 1491914"/>
                <a:gd name="connsiteX1150" fmla="*/ 1153641 w 1620943"/>
                <a:gd name="connsiteY1150" fmla="*/ 438467 h 1491914"/>
                <a:gd name="connsiteX1151" fmla="*/ 1155819 w 1620943"/>
                <a:gd name="connsiteY1151" fmla="*/ 460018 h 1491914"/>
                <a:gd name="connsiteX1152" fmla="*/ 1150373 w 1620943"/>
                <a:gd name="connsiteY1152" fmla="*/ 462853 h 1491914"/>
                <a:gd name="connsiteX1153" fmla="*/ 1142204 w 1620943"/>
                <a:gd name="connsiteY1153" fmla="*/ 444705 h 1491914"/>
                <a:gd name="connsiteX1154" fmla="*/ 1153641 w 1620943"/>
                <a:gd name="connsiteY1154" fmla="*/ 438467 h 1491914"/>
                <a:gd name="connsiteX1155" fmla="*/ 564010 w 1620943"/>
                <a:gd name="connsiteY1155" fmla="*/ 435176 h 1491914"/>
                <a:gd name="connsiteX1156" fmla="*/ 569362 w 1620943"/>
                <a:gd name="connsiteY1156" fmla="*/ 437983 h 1491914"/>
                <a:gd name="connsiteX1157" fmla="*/ 554225 w 1620943"/>
                <a:gd name="connsiteY1157" fmla="*/ 460865 h 1491914"/>
                <a:gd name="connsiteX1158" fmla="*/ 543573 w 1620943"/>
                <a:gd name="connsiteY1158" fmla="*/ 451712 h 1491914"/>
                <a:gd name="connsiteX1159" fmla="*/ 544695 w 1620943"/>
                <a:gd name="connsiteY1159" fmla="*/ 443703 h 1491914"/>
                <a:gd name="connsiteX1160" fmla="*/ 564010 w 1620943"/>
                <a:gd name="connsiteY1160" fmla="*/ 435176 h 1491914"/>
                <a:gd name="connsiteX1161" fmla="*/ 360251 w 1620943"/>
                <a:gd name="connsiteY1161" fmla="*/ 428257 h 1491914"/>
                <a:gd name="connsiteX1162" fmla="*/ 362792 w 1620943"/>
                <a:gd name="connsiteY1162" fmla="*/ 431448 h 1491914"/>
                <a:gd name="connsiteX1163" fmla="*/ 357709 w 1620943"/>
                <a:gd name="connsiteY1163" fmla="*/ 437190 h 1491914"/>
                <a:gd name="connsiteX1164" fmla="*/ 354533 w 1620943"/>
                <a:gd name="connsiteY1164" fmla="*/ 432723 h 1491914"/>
                <a:gd name="connsiteX1165" fmla="*/ 360251 w 1620943"/>
                <a:gd name="connsiteY1165" fmla="*/ 428257 h 1491914"/>
                <a:gd name="connsiteX1166" fmla="*/ 1517251 w 1620943"/>
                <a:gd name="connsiteY1166" fmla="*/ 425707 h 1491914"/>
                <a:gd name="connsiteX1167" fmla="*/ 1531935 w 1620943"/>
                <a:gd name="connsiteY1167" fmla="*/ 439663 h 1491914"/>
                <a:gd name="connsiteX1168" fmla="*/ 1517251 w 1620943"/>
                <a:gd name="connsiteY1168" fmla="*/ 425707 h 1491914"/>
                <a:gd name="connsiteX1169" fmla="*/ 689147 w 1620943"/>
                <a:gd name="connsiteY1169" fmla="*/ 425707 h 1491914"/>
                <a:gd name="connsiteX1170" fmla="*/ 695741 w 1620943"/>
                <a:gd name="connsiteY1170" fmla="*/ 425707 h 1491914"/>
                <a:gd name="connsiteX1171" fmla="*/ 696290 w 1620943"/>
                <a:gd name="connsiteY1171" fmla="*/ 425707 h 1491914"/>
                <a:gd name="connsiteX1172" fmla="*/ 697265 w 1620943"/>
                <a:gd name="connsiteY1172" fmla="*/ 426610 h 1491914"/>
                <a:gd name="connsiteX1173" fmla="*/ 703434 w 1620943"/>
                <a:gd name="connsiteY1173" fmla="*/ 432329 h 1491914"/>
                <a:gd name="connsiteX1174" fmla="*/ 703363 w 1620943"/>
                <a:gd name="connsiteY1174" fmla="*/ 432697 h 1491914"/>
                <a:gd name="connsiteX1175" fmla="*/ 702060 w 1620943"/>
                <a:gd name="connsiteY1175" fmla="*/ 439433 h 1491914"/>
                <a:gd name="connsiteX1176" fmla="*/ 697390 w 1620943"/>
                <a:gd name="connsiteY1176" fmla="*/ 444468 h 1491914"/>
                <a:gd name="connsiteX1177" fmla="*/ 687499 w 1620943"/>
                <a:gd name="connsiteY1177" fmla="*/ 443916 h 1491914"/>
                <a:gd name="connsiteX1178" fmla="*/ 685300 w 1620943"/>
                <a:gd name="connsiteY1178" fmla="*/ 435088 h 1491914"/>
                <a:gd name="connsiteX1179" fmla="*/ 689147 w 1620943"/>
                <a:gd name="connsiteY1179" fmla="*/ 425707 h 1491914"/>
                <a:gd name="connsiteX1180" fmla="*/ 1507985 w 1620943"/>
                <a:gd name="connsiteY1180" fmla="*/ 421481 h 1491914"/>
                <a:gd name="connsiteX1181" fmla="*/ 1509203 w 1620943"/>
                <a:gd name="connsiteY1181" fmla="*/ 425070 h 1491914"/>
                <a:gd name="connsiteX1182" fmla="*/ 1507085 w 1620943"/>
                <a:gd name="connsiteY1182" fmla="*/ 423155 h 1491914"/>
                <a:gd name="connsiteX1183" fmla="*/ 1507985 w 1620943"/>
                <a:gd name="connsiteY1183" fmla="*/ 421481 h 1491914"/>
                <a:gd name="connsiteX1184" fmla="*/ 912748 w 1620943"/>
                <a:gd name="connsiteY1184" fmla="*/ 420603 h 1491914"/>
                <a:gd name="connsiteX1185" fmla="*/ 914200 w 1620943"/>
                <a:gd name="connsiteY1185" fmla="*/ 421453 h 1491914"/>
                <a:gd name="connsiteX1186" fmla="*/ 909843 w 1620943"/>
                <a:gd name="connsiteY1186" fmla="*/ 422728 h 1491914"/>
                <a:gd name="connsiteX1187" fmla="*/ 680138 w 1620943"/>
                <a:gd name="connsiteY1187" fmla="*/ 419229 h 1491914"/>
                <a:gd name="connsiteX1188" fmla="*/ 683950 w 1620943"/>
                <a:gd name="connsiteY1188" fmla="*/ 419818 h 1491914"/>
                <a:gd name="connsiteX1189" fmla="*/ 688136 w 1620943"/>
                <a:gd name="connsiteY1189" fmla="*/ 425119 h 1491914"/>
                <a:gd name="connsiteX1190" fmla="*/ 680960 w 1620943"/>
                <a:gd name="connsiteY1190" fmla="*/ 423941 h 1491914"/>
                <a:gd name="connsiteX1191" fmla="*/ 678568 w 1620943"/>
                <a:gd name="connsiteY1191" fmla="*/ 422174 h 1491914"/>
                <a:gd name="connsiteX1192" fmla="*/ 680138 w 1620943"/>
                <a:gd name="connsiteY1192" fmla="*/ 419229 h 1491914"/>
                <a:gd name="connsiteX1193" fmla="*/ 703983 w 1620943"/>
                <a:gd name="connsiteY1193" fmla="*/ 402737 h 1491914"/>
                <a:gd name="connsiteX1194" fmla="*/ 724068 w 1620943"/>
                <a:gd name="connsiteY1194" fmla="*/ 410394 h 1491914"/>
                <a:gd name="connsiteX1195" fmla="*/ 726300 w 1620943"/>
                <a:gd name="connsiteY1195" fmla="*/ 415694 h 1491914"/>
                <a:gd name="connsiteX1196" fmla="*/ 719605 w 1620943"/>
                <a:gd name="connsiteY1196" fmla="*/ 416872 h 1491914"/>
                <a:gd name="connsiteX1197" fmla="*/ 703983 w 1620943"/>
                <a:gd name="connsiteY1197" fmla="*/ 402737 h 1491914"/>
                <a:gd name="connsiteX1198" fmla="*/ 697631 w 1620943"/>
                <a:gd name="connsiteY1198" fmla="*/ 384873 h 1491914"/>
                <a:gd name="connsiteX1199" fmla="*/ 698478 w 1620943"/>
                <a:gd name="connsiteY1199" fmla="*/ 387060 h 1491914"/>
                <a:gd name="connsiteX1200" fmla="*/ 696361 w 1620943"/>
                <a:gd name="connsiteY1200" fmla="*/ 389248 h 1491914"/>
                <a:gd name="connsiteX1201" fmla="*/ 938929 w 1620943"/>
                <a:gd name="connsiteY1201" fmla="*/ 359352 h 1491914"/>
                <a:gd name="connsiteX1202" fmla="*/ 942317 w 1620943"/>
                <a:gd name="connsiteY1202" fmla="*/ 360810 h 1491914"/>
                <a:gd name="connsiteX1203" fmla="*/ 941188 w 1620943"/>
                <a:gd name="connsiteY1203" fmla="*/ 363727 h 1491914"/>
                <a:gd name="connsiteX1204" fmla="*/ 937799 w 1620943"/>
                <a:gd name="connsiteY1204" fmla="*/ 362269 h 1491914"/>
                <a:gd name="connsiteX1205" fmla="*/ 938929 w 1620943"/>
                <a:gd name="connsiteY1205" fmla="*/ 359352 h 1491914"/>
                <a:gd name="connsiteX1206" fmla="*/ 846585 w 1620943"/>
                <a:gd name="connsiteY1206" fmla="*/ 355604 h 1491914"/>
                <a:gd name="connsiteX1207" fmla="*/ 858676 w 1620943"/>
                <a:gd name="connsiteY1207" fmla="*/ 358816 h 1491914"/>
                <a:gd name="connsiteX1208" fmla="*/ 857525 w 1620943"/>
                <a:gd name="connsiteY1208" fmla="*/ 363956 h 1491914"/>
                <a:gd name="connsiteX1209" fmla="*/ 844281 w 1620943"/>
                <a:gd name="connsiteY1209" fmla="*/ 394225 h 1491914"/>
                <a:gd name="connsiteX1210" fmla="*/ 844016 w 1620943"/>
                <a:gd name="connsiteY1210" fmla="*/ 395805 h 1491914"/>
                <a:gd name="connsiteX1211" fmla="*/ 858231 w 1620943"/>
                <a:gd name="connsiteY1211" fmla="*/ 395805 h 1491914"/>
                <a:gd name="connsiteX1212" fmla="*/ 881105 w 1620943"/>
                <a:gd name="connsiteY1212" fmla="*/ 388183 h 1491914"/>
                <a:gd name="connsiteX1213" fmla="*/ 891075 w 1620943"/>
                <a:gd name="connsiteY1213" fmla="*/ 411635 h 1491914"/>
                <a:gd name="connsiteX1214" fmla="*/ 891075 w 1620943"/>
                <a:gd name="connsiteY1214" fmla="*/ 421603 h 1491914"/>
                <a:gd name="connsiteX1215" fmla="*/ 881105 w 1620943"/>
                <a:gd name="connsiteY1215" fmla="*/ 423948 h 1491914"/>
                <a:gd name="connsiteX1216" fmla="*/ 864683 w 1620943"/>
                <a:gd name="connsiteY1216" fmla="*/ 414567 h 1491914"/>
                <a:gd name="connsiteX1217" fmla="*/ 850607 w 1620943"/>
                <a:gd name="connsiteY1217" fmla="*/ 410463 h 1491914"/>
                <a:gd name="connsiteX1218" fmla="*/ 850521 w 1620943"/>
                <a:gd name="connsiteY1218" fmla="*/ 410376 h 1491914"/>
                <a:gd name="connsiteX1219" fmla="*/ 843004 w 1620943"/>
                <a:gd name="connsiteY1219" fmla="*/ 421682 h 1491914"/>
                <a:gd name="connsiteX1220" fmla="*/ 809158 w 1620943"/>
                <a:gd name="connsiteY1220" fmla="*/ 424493 h 1491914"/>
                <a:gd name="connsiteX1221" fmla="*/ 796491 w 1620943"/>
                <a:gd name="connsiteY1221" fmla="*/ 419353 h 1491914"/>
                <a:gd name="connsiteX1222" fmla="*/ 792460 w 1620943"/>
                <a:gd name="connsiteY1222" fmla="*/ 405647 h 1491914"/>
                <a:gd name="connsiteX1223" fmla="*/ 825856 w 1620943"/>
                <a:gd name="connsiteY1223" fmla="*/ 386229 h 1491914"/>
                <a:gd name="connsiteX1224" fmla="*/ 833341 w 1620943"/>
                <a:gd name="connsiteY1224" fmla="*/ 379376 h 1491914"/>
                <a:gd name="connsiteX1225" fmla="*/ 813765 w 1620943"/>
                <a:gd name="connsiteY1225" fmla="*/ 375378 h 1491914"/>
                <a:gd name="connsiteX1226" fmla="*/ 834493 w 1620943"/>
                <a:gd name="connsiteY1226" fmla="*/ 357103 h 1491914"/>
                <a:gd name="connsiteX1227" fmla="*/ 846585 w 1620943"/>
                <a:gd name="connsiteY1227" fmla="*/ 355604 h 1491914"/>
                <a:gd name="connsiteX1228" fmla="*/ 367240 w 1620943"/>
                <a:gd name="connsiteY1228" fmla="*/ 333832 h 1491914"/>
                <a:gd name="connsiteX1229" fmla="*/ 370418 w 1620943"/>
                <a:gd name="connsiteY1229" fmla="*/ 340211 h 1491914"/>
                <a:gd name="connsiteX1230" fmla="*/ 366605 w 1620943"/>
                <a:gd name="connsiteY1230" fmla="*/ 345953 h 1491914"/>
                <a:gd name="connsiteX1231" fmla="*/ 364064 w 1620943"/>
                <a:gd name="connsiteY1231" fmla="*/ 339574 h 1491914"/>
                <a:gd name="connsiteX1232" fmla="*/ 367240 w 1620943"/>
                <a:gd name="connsiteY1232" fmla="*/ 333832 h 1491914"/>
                <a:gd name="connsiteX1233" fmla="*/ 227419 w 1620943"/>
                <a:gd name="connsiteY1233" fmla="*/ 322713 h 1491914"/>
                <a:gd name="connsiteX1234" fmla="*/ 242601 w 1620943"/>
                <a:gd name="connsiteY1234" fmla="*/ 334136 h 1491914"/>
                <a:gd name="connsiteX1235" fmla="*/ 239131 w 1620943"/>
                <a:gd name="connsiteY1235" fmla="*/ 360164 h 1491914"/>
                <a:gd name="connsiteX1236" fmla="*/ 239710 w 1620943"/>
                <a:gd name="connsiteY1236" fmla="*/ 365948 h 1491914"/>
                <a:gd name="connsiteX1237" fmla="*/ 238553 w 1620943"/>
                <a:gd name="connsiteY1237" fmla="*/ 380986 h 1491914"/>
                <a:gd name="connsiteX1238" fmla="*/ 239710 w 1620943"/>
                <a:gd name="connsiteY1238" fmla="*/ 401229 h 1491914"/>
                <a:gd name="connsiteX1239" fmla="*/ 239710 w 1620943"/>
                <a:gd name="connsiteY1239" fmla="*/ 416846 h 1491914"/>
                <a:gd name="connsiteX1240" fmla="*/ 223515 w 1620943"/>
                <a:gd name="connsiteY1240" fmla="*/ 431306 h 1491914"/>
                <a:gd name="connsiteX1241" fmla="*/ 217732 w 1620943"/>
                <a:gd name="connsiteY1241" fmla="*/ 451550 h 1491914"/>
                <a:gd name="connsiteX1242" fmla="*/ 224094 w 1620943"/>
                <a:gd name="connsiteY1242" fmla="*/ 459069 h 1491914"/>
                <a:gd name="connsiteX1243" fmla="*/ 233348 w 1620943"/>
                <a:gd name="connsiteY1243" fmla="*/ 455598 h 1491914"/>
                <a:gd name="connsiteX1244" fmla="*/ 248385 w 1620943"/>
                <a:gd name="connsiteY1244" fmla="*/ 430149 h 1491914"/>
                <a:gd name="connsiteX1245" fmla="*/ 265736 w 1620943"/>
                <a:gd name="connsiteY1245" fmla="*/ 426101 h 1491914"/>
                <a:gd name="connsiteX1246" fmla="*/ 270941 w 1620943"/>
                <a:gd name="connsiteY1246" fmla="*/ 431306 h 1491914"/>
                <a:gd name="connsiteX1247" fmla="*/ 313162 w 1620943"/>
                <a:gd name="connsiteY1247" fmla="*/ 432463 h 1491914"/>
                <a:gd name="connsiteX1248" fmla="*/ 320680 w 1620943"/>
                <a:gd name="connsiteY1248" fmla="*/ 439982 h 1491914"/>
                <a:gd name="connsiteX1249" fmla="*/ 320680 w 1620943"/>
                <a:gd name="connsiteY1249" fmla="*/ 455020 h 1491914"/>
                <a:gd name="connsiteX1250" fmla="*/ 320140 w 1620943"/>
                <a:gd name="connsiteY1250" fmla="*/ 455301 h 1491914"/>
                <a:gd name="connsiteX1251" fmla="*/ 322469 w 1620943"/>
                <a:gd name="connsiteY1251" fmla="*/ 462640 h 1491914"/>
                <a:gd name="connsiteX1252" fmla="*/ 330039 w 1620943"/>
                <a:gd name="connsiteY1252" fmla="*/ 467610 h 1491914"/>
                <a:gd name="connsiteX1253" fmla="*/ 367525 w 1620943"/>
                <a:gd name="connsiteY1253" fmla="*/ 458966 h 1491914"/>
                <a:gd name="connsiteX1254" fmla="*/ 377906 w 1620943"/>
                <a:gd name="connsiteY1254" fmla="*/ 463576 h 1491914"/>
                <a:gd name="connsiteX1255" fmla="*/ 387134 w 1620943"/>
                <a:gd name="connsiteY1255" fmla="*/ 473949 h 1491914"/>
                <a:gd name="connsiteX1256" fmla="*/ 396938 w 1620943"/>
                <a:gd name="connsiteY1256" fmla="*/ 481441 h 1491914"/>
                <a:gd name="connsiteX1257" fmla="*/ 384827 w 1620943"/>
                <a:gd name="connsiteY1257" fmla="*/ 486051 h 1491914"/>
                <a:gd name="connsiteX1258" fmla="*/ 377906 w 1620943"/>
                <a:gd name="connsiteY1258" fmla="*/ 483746 h 1491914"/>
                <a:gd name="connsiteX1259" fmla="*/ 369255 w 1620943"/>
                <a:gd name="connsiteY1259" fmla="*/ 487780 h 1491914"/>
                <a:gd name="connsiteX1260" fmla="*/ 371562 w 1620943"/>
                <a:gd name="connsiteY1260" fmla="*/ 498153 h 1491914"/>
                <a:gd name="connsiteX1261" fmla="*/ 365218 w 1620943"/>
                <a:gd name="connsiteY1261" fmla="*/ 503340 h 1491914"/>
                <a:gd name="connsiteX1262" fmla="*/ 357144 w 1620943"/>
                <a:gd name="connsiteY1262" fmla="*/ 505645 h 1491914"/>
                <a:gd name="connsiteX1263" fmla="*/ 348494 w 1620943"/>
                <a:gd name="connsiteY1263" fmla="*/ 508526 h 1491914"/>
                <a:gd name="connsiteX1264" fmla="*/ 334652 w 1620943"/>
                <a:gd name="connsiteY1264" fmla="*/ 517746 h 1491914"/>
                <a:gd name="connsiteX1265" fmla="*/ 312737 w 1620943"/>
                <a:gd name="connsiteY1265" fmla="*/ 522933 h 1491914"/>
                <a:gd name="connsiteX1266" fmla="*/ 298319 w 1620943"/>
                <a:gd name="connsiteY1266" fmla="*/ 529273 h 1491914"/>
                <a:gd name="connsiteX1267" fmla="*/ 290245 w 1620943"/>
                <a:gd name="connsiteY1267" fmla="*/ 527543 h 1491914"/>
                <a:gd name="connsiteX1268" fmla="*/ 282747 w 1620943"/>
                <a:gd name="connsiteY1268" fmla="*/ 527543 h 1491914"/>
                <a:gd name="connsiteX1269" fmla="*/ 268330 w 1620943"/>
                <a:gd name="connsiteY1269" fmla="*/ 542527 h 1491914"/>
                <a:gd name="connsiteX1270" fmla="*/ 268330 w 1620943"/>
                <a:gd name="connsiteY1270" fmla="*/ 530449 h 1491914"/>
                <a:gd name="connsiteX1271" fmla="*/ 266314 w 1620943"/>
                <a:gd name="connsiteY1271" fmla="*/ 531079 h 1491914"/>
                <a:gd name="connsiteX1272" fmla="*/ 261688 w 1620943"/>
                <a:gd name="connsiteY1272" fmla="*/ 529054 h 1491914"/>
                <a:gd name="connsiteX1273" fmla="*/ 225251 w 1620943"/>
                <a:gd name="connsiteY1273" fmla="*/ 529632 h 1491914"/>
                <a:gd name="connsiteX1274" fmla="*/ 201538 w 1620943"/>
                <a:gd name="connsiteY1274" fmla="*/ 555660 h 1491914"/>
                <a:gd name="connsiteX1275" fmla="*/ 181295 w 1620943"/>
                <a:gd name="connsiteY1275" fmla="*/ 559130 h 1491914"/>
                <a:gd name="connsiteX1276" fmla="*/ 175512 w 1620943"/>
                <a:gd name="connsiteY1276" fmla="*/ 516330 h 1491914"/>
                <a:gd name="connsiteX1277" fmla="*/ 181874 w 1620943"/>
                <a:gd name="connsiteY1277" fmla="*/ 507654 h 1491914"/>
                <a:gd name="connsiteX1278" fmla="*/ 173776 w 1620943"/>
                <a:gd name="connsiteY1278" fmla="*/ 494351 h 1491914"/>
                <a:gd name="connsiteX1279" fmla="*/ 152956 w 1620943"/>
                <a:gd name="connsiteY1279" fmla="*/ 484518 h 1491914"/>
                <a:gd name="connsiteX1280" fmla="*/ 125194 w 1620943"/>
                <a:gd name="connsiteY1280" fmla="*/ 470058 h 1491914"/>
                <a:gd name="connsiteX1281" fmla="*/ 95119 w 1620943"/>
                <a:gd name="connsiteY1281" fmla="*/ 457334 h 1491914"/>
                <a:gd name="connsiteX1282" fmla="*/ 85287 w 1620943"/>
                <a:gd name="connsiteY1282" fmla="*/ 444031 h 1491914"/>
                <a:gd name="connsiteX1283" fmla="*/ 69093 w 1620943"/>
                <a:gd name="connsiteY1283" fmla="*/ 450393 h 1491914"/>
                <a:gd name="connsiteX1284" fmla="*/ 62153 w 1620943"/>
                <a:gd name="connsiteY1284" fmla="*/ 439404 h 1491914"/>
                <a:gd name="connsiteX1285" fmla="*/ 82974 w 1620943"/>
                <a:gd name="connsiteY1285" fmla="*/ 409327 h 1491914"/>
                <a:gd name="connsiteX1286" fmla="*/ 92806 w 1620943"/>
                <a:gd name="connsiteY1286" fmla="*/ 408170 h 1491914"/>
                <a:gd name="connsiteX1287" fmla="*/ 124037 w 1620943"/>
                <a:gd name="connsiteY1287" fmla="*/ 412219 h 1491914"/>
                <a:gd name="connsiteX1288" fmla="*/ 114205 w 1620943"/>
                <a:gd name="connsiteY1288" fmla="*/ 394289 h 1491914"/>
                <a:gd name="connsiteX1289" fmla="*/ 115362 w 1620943"/>
                <a:gd name="connsiteY1289" fmla="*/ 385035 h 1491914"/>
                <a:gd name="connsiteX1290" fmla="*/ 114205 w 1620943"/>
                <a:gd name="connsiteY1290" fmla="*/ 372889 h 1491914"/>
                <a:gd name="connsiteX1291" fmla="*/ 115362 w 1620943"/>
                <a:gd name="connsiteY1291" fmla="*/ 368840 h 1491914"/>
                <a:gd name="connsiteX1292" fmla="*/ 127508 w 1620943"/>
                <a:gd name="connsiteY1292" fmla="*/ 365370 h 1491914"/>
                <a:gd name="connsiteX1293" fmla="*/ 130399 w 1620943"/>
                <a:gd name="connsiteY1293" fmla="*/ 378094 h 1491914"/>
                <a:gd name="connsiteX1294" fmla="*/ 138497 w 1620943"/>
                <a:gd name="connsiteY1294" fmla="*/ 388505 h 1491914"/>
                <a:gd name="connsiteX1295" fmla="*/ 144280 w 1620943"/>
                <a:gd name="connsiteY1295" fmla="*/ 392554 h 1491914"/>
                <a:gd name="connsiteX1296" fmla="*/ 138506 w 1620943"/>
                <a:gd name="connsiteY1296" fmla="*/ 422811 h 1491914"/>
                <a:gd name="connsiteX1297" fmla="*/ 135937 w 1620943"/>
                <a:gd name="connsiteY1297" fmla="*/ 431359 h 1491914"/>
                <a:gd name="connsiteX1298" fmla="*/ 136604 w 1620943"/>
                <a:gd name="connsiteY1298" fmla="*/ 430811 h 1491914"/>
                <a:gd name="connsiteX1299" fmla="*/ 135904 w 1620943"/>
                <a:gd name="connsiteY1299" fmla="*/ 432420 h 1491914"/>
                <a:gd name="connsiteX1300" fmla="*/ 143982 w 1620943"/>
                <a:gd name="connsiteY1300" fmla="*/ 431261 h 1491914"/>
                <a:gd name="connsiteX1301" fmla="*/ 151220 w 1620943"/>
                <a:gd name="connsiteY1301" fmla="*/ 418003 h 1491914"/>
                <a:gd name="connsiteX1302" fmla="*/ 167993 w 1620943"/>
                <a:gd name="connsiteY1302" fmla="*/ 402965 h 1491914"/>
                <a:gd name="connsiteX1303" fmla="*/ 191705 w 1620943"/>
                <a:gd name="connsiteY1303" fmla="*/ 429571 h 1491914"/>
                <a:gd name="connsiteX1304" fmla="*/ 210792 w 1620943"/>
                <a:gd name="connsiteY1304" fmla="*/ 416268 h 1491914"/>
                <a:gd name="connsiteX1305" fmla="*/ 208478 w 1620943"/>
                <a:gd name="connsiteY1305" fmla="*/ 409905 h 1491914"/>
                <a:gd name="connsiteX1306" fmla="*/ 157582 w 1620943"/>
                <a:gd name="connsiteY1306" fmla="*/ 380986 h 1491914"/>
                <a:gd name="connsiteX1307" fmla="*/ 172620 w 1620943"/>
                <a:gd name="connsiteY1307" fmla="*/ 359007 h 1491914"/>
                <a:gd name="connsiteX1308" fmla="*/ 211370 w 1620943"/>
                <a:gd name="connsiteY1308" fmla="*/ 332979 h 1491914"/>
                <a:gd name="connsiteX1309" fmla="*/ 227419 w 1620943"/>
                <a:gd name="connsiteY1309" fmla="*/ 322713 h 1491914"/>
                <a:gd name="connsiteX1310" fmla="*/ 1084961 w 1620943"/>
                <a:gd name="connsiteY1310" fmla="*/ 311438 h 1491914"/>
                <a:gd name="connsiteX1311" fmla="*/ 1091617 w 1620943"/>
                <a:gd name="connsiteY1311" fmla="*/ 317778 h 1491914"/>
                <a:gd name="connsiteX1312" fmla="*/ 1087986 w 1620943"/>
                <a:gd name="connsiteY1312" fmla="*/ 328151 h 1491914"/>
                <a:gd name="connsiteX1313" fmla="*/ 1081330 w 1620943"/>
                <a:gd name="connsiteY1313" fmla="*/ 319506 h 1491914"/>
                <a:gd name="connsiteX1314" fmla="*/ 1084961 w 1620943"/>
                <a:gd name="connsiteY1314" fmla="*/ 311438 h 1491914"/>
                <a:gd name="connsiteX1315" fmla="*/ 775853 w 1620943"/>
                <a:gd name="connsiteY1315" fmla="*/ 302400 h 1491914"/>
                <a:gd name="connsiteX1316" fmla="*/ 799357 w 1620943"/>
                <a:gd name="connsiteY1316" fmla="*/ 311713 h 1491914"/>
                <a:gd name="connsiteX1317" fmla="*/ 801650 w 1620943"/>
                <a:gd name="connsiteY1317" fmla="*/ 317534 h 1491914"/>
                <a:gd name="connsiteX1318" fmla="*/ 795917 w 1620943"/>
                <a:gd name="connsiteY1318" fmla="*/ 319280 h 1491914"/>
                <a:gd name="connsiteX1319" fmla="*/ 788465 w 1620943"/>
                <a:gd name="connsiteY1319" fmla="*/ 323355 h 1491914"/>
                <a:gd name="connsiteX1320" fmla="*/ 797637 w 1620943"/>
                <a:gd name="connsiteY1320" fmla="*/ 332667 h 1491914"/>
                <a:gd name="connsiteX1321" fmla="*/ 822287 w 1620943"/>
                <a:gd name="connsiteY1321" fmla="*/ 331503 h 1491914"/>
                <a:gd name="connsiteX1322" fmla="*/ 810249 w 1620943"/>
                <a:gd name="connsiteY1322" fmla="*/ 347219 h 1491914"/>
                <a:gd name="connsiteX1323" fmla="*/ 790185 w 1620943"/>
                <a:gd name="connsiteY1323" fmla="*/ 343145 h 1491914"/>
                <a:gd name="connsiteX1324" fmla="*/ 780439 w 1620943"/>
                <a:gd name="connsiteY1324" fmla="*/ 339070 h 1491914"/>
                <a:gd name="connsiteX1325" fmla="*/ 776426 w 1620943"/>
                <a:gd name="connsiteY1325" fmla="*/ 339652 h 1491914"/>
                <a:gd name="connsiteX1326" fmla="*/ 774707 w 1620943"/>
                <a:gd name="connsiteY1326" fmla="*/ 342563 h 1491914"/>
                <a:gd name="connsiteX1327" fmla="*/ 774707 w 1620943"/>
                <a:gd name="connsiteY1327" fmla="*/ 345473 h 1491914"/>
                <a:gd name="connsiteX1328" fmla="*/ 791904 w 1620943"/>
                <a:gd name="connsiteY1328" fmla="*/ 362353 h 1491914"/>
                <a:gd name="connsiteX1329" fmla="*/ 782159 w 1620943"/>
                <a:gd name="connsiteY1329" fmla="*/ 399604 h 1491914"/>
                <a:gd name="connsiteX1330" fmla="*/ 771840 w 1620943"/>
                <a:gd name="connsiteY1330" fmla="*/ 372830 h 1491914"/>
                <a:gd name="connsiteX1331" fmla="*/ 771840 w 1620943"/>
                <a:gd name="connsiteY1331" fmla="*/ 362935 h 1491914"/>
                <a:gd name="connsiteX1332" fmla="*/ 772987 w 1620943"/>
                <a:gd name="connsiteY1332" fmla="*/ 326847 h 1491914"/>
                <a:gd name="connsiteX1333" fmla="*/ 768401 w 1620943"/>
                <a:gd name="connsiteY1333" fmla="*/ 316952 h 1491914"/>
                <a:gd name="connsiteX1334" fmla="*/ 764961 w 1620943"/>
                <a:gd name="connsiteY1334" fmla="*/ 308221 h 1491914"/>
                <a:gd name="connsiteX1335" fmla="*/ 775853 w 1620943"/>
                <a:gd name="connsiteY1335" fmla="*/ 302400 h 1491914"/>
                <a:gd name="connsiteX1336" fmla="*/ 899941 w 1620943"/>
                <a:gd name="connsiteY1336" fmla="*/ 298463 h 1491914"/>
                <a:gd name="connsiteX1337" fmla="*/ 925325 w 1620943"/>
                <a:gd name="connsiteY1337" fmla="*/ 318864 h 1491914"/>
                <a:gd name="connsiteX1338" fmla="*/ 917248 w 1620943"/>
                <a:gd name="connsiteY1338" fmla="*/ 330522 h 1491914"/>
                <a:gd name="connsiteX1339" fmla="*/ 904557 w 1620943"/>
                <a:gd name="connsiteY1339" fmla="*/ 359666 h 1491914"/>
                <a:gd name="connsiteX1340" fmla="*/ 882635 w 1620943"/>
                <a:gd name="connsiteY1340" fmla="*/ 389394 h 1491914"/>
                <a:gd name="connsiteX1341" fmla="*/ 885519 w 1620943"/>
                <a:gd name="connsiteY1341" fmla="*/ 357918 h 1491914"/>
                <a:gd name="connsiteX1342" fmla="*/ 888404 w 1620943"/>
                <a:gd name="connsiteY1342" fmla="*/ 336351 h 1491914"/>
                <a:gd name="connsiteX1343" fmla="*/ 879750 w 1620943"/>
                <a:gd name="connsiteY1343" fmla="*/ 341597 h 1491914"/>
                <a:gd name="connsiteX1344" fmla="*/ 868212 w 1620943"/>
                <a:gd name="connsiteY1344" fmla="*/ 344511 h 1491914"/>
                <a:gd name="connsiteX1345" fmla="*/ 857252 w 1620943"/>
                <a:gd name="connsiteY1345" fmla="*/ 334602 h 1491914"/>
                <a:gd name="connsiteX1346" fmla="*/ 840522 w 1620943"/>
                <a:gd name="connsiteY1346" fmla="*/ 315367 h 1491914"/>
                <a:gd name="connsiteX1347" fmla="*/ 863598 w 1620943"/>
                <a:gd name="connsiteY1347" fmla="*/ 314784 h 1491914"/>
                <a:gd name="connsiteX1348" fmla="*/ 899941 w 1620943"/>
                <a:gd name="connsiteY1348" fmla="*/ 298463 h 1491914"/>
                <a:gd name="connsiteX1349" fmla="*/ 340751 w 1620943"/>
                <a:gd name="connsiteY1349" fmla="*/ 295376 h 1491914"/>
                <a:gd name="connsiteX1350" fmla="*/ 349548 w 1620943"/>
                <a:gd name="connsiteY1350" fmla="*/ 304524 h 1491914"/>
                <a:gd name="connsiteX1351" fmla="*/ 357759 w 1620943"/>
                <a:gd name="connsiteY1351" fmla="*/ 320660 h 1491914"/>
                <a:gd name="connsiteX1352" fmla="*/ 343097 w 1620943"/>
                <a:gd name="connsiteY1352" fmla="*/ 328151 h 1491914"/>
                <a:gd name="connsiteX1353" fmla="*/ 335473 w 1620943"/>
                <a:gd name="connsiteY1353" fmla="*/ 313168 h 1491914"/>
                <a:gd name="connsiteX1354" fmla="*/ 320224 w 1620943"/>
                <a:gd name="connsiteY1354" fmla="*/ 306253 h 1491914"/>
                <a:gd name="connsiteX1355" fmla="*/ 328435 w 1620943"/>
                <a:gd name="connsiteY1355" fmla="*/ 298762 h 1491914"/>
                <a:gd name="connsiteX1356" fmla="*/ 340751 w 1620943"/>
                <a:gd name="connsiteY1356" fmla="*/ 295376 h 1491914"/>
                <a:gd name="connsiteX1357" fmla="*/ 526066 w 1620943"/>
                <a:gd name="connsiteY1357" fmla="*/ 285468 h 1491914"/>
                <a:gd name="connsiteX1358" fmla="*/ 535665 w 1620943"/>
                <a:gd name="connsiteY1358" fmla="*/ 290679 h 1491914"/>
                <a:gd name="connsiteX1359" fmla="*/ 523448 w 1620943"/>
                <a:gd name="connsiteY1359" fmla="*/ 307582 h 1491914"/>
                <a:gd name="connsiteX1360" fmla="*/ 512976 w 1620943"/>
                <a:gd name="connsiteY1360" fmla="*/ 323358 h 1491914"/>
                <a:gd name="connsiteX1361" fmla="*/ 487960 w 1620943"/>
                <a:gd name="connsiteY1361" fmla="*/ 314907 h 1491914"/>
                <a:gd name="connsiteX1362" fmla="*/ 490869 w 1620943"/>
                <a:gd name="connsiteY1362" fmla="*/ 305329 h 1491914"/>
                <a:gd name="connsiteX1363" fmla="*/ 518212 w 1620943"/>
                <a:gd name="connsiteY1363" fmla="*/ 291243 h 1491914"/>
                <a:gd name="connsiteX1364" fmla="*/ 526066 w 1620943"/>
                <a:gd name="connsiteY1364" fmla="*/ 285468 h 1491914"/>
                <a:gd name="connsiteX1365" fmla="*/ 355238 w 1620943"/>
                <a:gd name="connsiteY1365" fmla="*/ 283967 h 1491914"/>
                <a:gd name="connsiteX1366" fmla="*/ 358909 w 1620943"/>
                <a:gd name="connsiteY1366" fmla="*/ 284556 h 1491914"/>
                <a:gd name="connsiteX1367" fmla="*/ 362863 w 1620943"/>
                <a:gd name="connsiteY1367" fmla="*/ 289856 h 1491914"/>
                <a:gd name="connsiteX1368" fmla="*/ 356085 w 1620943"/>
                <a:gd name="connsiteY1368" fmla="*/ 289267 h 1491914"/>
                <a:gd name="connsiteX1369" fmla="*/ 353262 w 1620943"/>
                <a:gd name="connsiteY1369" fmla="*/ 286912 h 1491914"/>
                <a:gd name="connsiteX1370" fmla="*/ 355238 w 1620943"/>
                <a:gd name="connsiteY1370" fmla="*/ 283967 h 1491914"/>
                <a:gd name="connsiteX1371" fmla="*/ 312599 w 1620943"/>
                <a:gd name="connsiteY1371" fmla="*/ 275134 h 1491914"/>
                <a:gd name="connsiteX1372" fmla="*/ 317950 w 1620943"/>
                <a:gd name="connsiteY1372" fmla="*/ 278415 h 1491914"/>
                <a:gd name="connsiteX1373" fmla="*/ 321695 w 1620943"/>
                <a:gd name="connsiteY1373" fmla="*/ 285525 h 1491914"/>
                <a:gd name="connsiteX1374" fmla="*/ 312599 w 1620943"/>
                <a:gd name="connsiteY1374" fmla="*/ 282244 h 1491914"/>
                <a:gd name="connsiteX1375" fmla="*/ 312599 w 1620943"/>
                <a:gd name="connsiteY1375" fmla="*/ 275134 h 1491914"/>
                <a:gd name="connsiteX1376" fmla="*/ 289183 w 1620943"/>
                <a:gd name="connsiteY1376" fmla="*/ 275134 h 1491914"/>
                <a:gd name="connsiteX1377" fmla="*/ 289183 w 1620943"/>
                <a:gd name="connsiteY1377" fmla="*/ 282507 h 1491914"/>
                <a:gd name="connsiteX1378" fmla="*/ 289183 w 1620943"/>
                <a:gd name="connsiteY1378" fmla="*/ 289880 h 1491914"/>
                <a:gd name="connsiteX1379" fmla="*/ 289183 w 1620943"/>
                <a:gd name="connsiteY1379" fmla="*/ 275134 h 1491914"/>
                <a:gd name="connsiteX1380" fmla="*/ 283596 w 1620943"/>
                <a:gd name="connsiteY1380" fmla="*/ 263648 h 1491914"/>
                <a:gd name="connsiteX1381" fmla="*/ 286885 w 1620943"/>
                <a:gd name="connsiteY1381" fmla="*/ 264286 h 1491914"/>
                <a:gd name="connsiteX1382" fmla="*/ 291669 w 1620943"/>
                <a:gd name="connsiteY1382" fmla="*/ 269390 h 1491914"/>
                <a:gd name="connsiteX1383" fmla="*/ 291455 w 1620943"/>
                <a:gd name="connsiteY1383" fmla="*/ 269371 h 1491914"/>
                <a:gd name="connsiteX1384" fmla="*/ 293158 w 1620943"/>
                <a:gd name="connsiteY1384" fmla="*/ 271236 h 1491914"/>
                <a:gd name="connsiteX1385" fmla="*/ 289727 w 1620943"/>
                <a:gd name="connsiteY1385" fmla="*/ 274585 h 1491914"/>
                <a:gd name="connsiteX1386" fmla="*/ 289727 w 1620943"/>
                <a:gd name="connsiteY1386" fmla="*/ 269217 h 1491914"/>
                <a:gd name="connsiteX1387" fmla="*/ 284493 w 1620943"/>
                <a:gd name="connsiteY1387" fmla="*/ 268752 h 1491914"/>
                <a:gd name="connsiteX1388" fmla="*/ 282101 w 1620943"/>
                <a:gd name="connsiteY1388" fmla="*/ 266838 h 1491914"/>
                <a:gd name="connsiteX1389" fmla="*/ 283596 w 1620943"/>
                <a:gd name="connsiteY1389" fmla="*/ 263648 h 1491914"/>
                <a:gd name="connsiteX1390" fmla="*/ 859100 w 1620943"/>
                <a:gd name="connsiteY1390" fmla="*/ 262964 h 1491914"/>
                <a:gd name="connsiteX1391" fmla="*/ 876627 w 1620943"/>
                <a:gd name="connsiteY1391" fmla="*/ 274800 h 1491914"/>
                <a:gd name="connsiteX1392" fmla="*/ 872538 w 1620943"/>
                <a:gd name="connsiteY1392" fmla="*/ 290778 h 1491914"/>
                <a:gd name="connsiteX1393" fmla="*/ 863774 w 1620943"/>
                <a:gd name="connsiteY1393" fmla="*/ 302614 h 1491914"/>
                <a:gd name="connsiteX1394" fmla="*/ 833393 w 1620943"/>
                <a:gd name="connsiteY1394" fmla="*/ 278942 h 1491914"/>
                <a:gd name="connsiteX1395" fmla="*/ 831640 w 1620943"/>
                <a:gd name="connsiteY1395" fmla="*/ 271841 h 1491914"/>
                <a:gd name="connsiteX1396" fmla="*/ 834562 w 1620943"/>
                <a:gd name="connsiteY1396" fmla="*/ 266514 h 1491914"/>
                <a:gd name="connsiteX1397" fmla="*/ 859100 w 1620943"/>
                <a:gd name="connsiteY1397" fmla="*/ 262964 h 1491914"/>
                <a:gd name="connsiteX1398" fmla="*/ 416443 w 1620943"/>
                <a:gd name="connsiteY1398" fmla="*/ 262677 h 1491914"/>
                <a:gd name="connsiteX1399" fmla="*/ 423283 w 1620943"/>
                <a:gd name="connsiteY1399" fmla="*/ 270105 h 1491914"/>
                <a:gd name="connsiteX1400" fmla="*/ 416443 w 1620943"/>
                <a:gd name="connsiteY1400" fmla="*/ 275247 h 1491914"/>
                <a:gd name="connsiteX1401" fmla="*/ 393071 w 1620943"/>
                <a:gd name="connsiteY1401" fmla="*/ 283247 h 1491914"/>
                <a:gd name="connsiteX1402" fmla="*/ 377680 w 1620943"/>
                <a:gd name="connsiteY1402" fmla="*/ 297531 h 1491914"/>
                <a:gd name="connsiteX1403" fmla="*/ 363429 w 1620943"/>
                <a:gd name="connsiteY1403" fmla="*/ 297531 h 1491914"/>
                <a:gd name="connsiteX1404" fmla="*/ 363429 w 1620943"/>
                <a:gd name="connsiteY1404" fmla="*/ 290103 h 1491914"/>
                <a:gd name="connsiteX1405" fmla="*/ 370839 w 1620943"/>
                <a:gd name="connsiteY1405" fmla="*/ 275247 h 1491914"/>
                <a:gd name="connsiteX1406" fmla="*/ 416443 w 1620943"/>
                <a:gd name="connsiteY1406" fmla="*/ 262677 h 1491914"/>
                <a:gd name="connsiteX1407" fmla="*/ 254831 w 1620943"/>
                <a:gd name="connsiteY1407" fmla="*/ 259069 h 1491914"/>
                <a:gd name="connsiteX1408" fmla="*/ 258894 w 1620943"/>
                <a:gd name="connsiteY1408" fmla="*/ 261879 h 1491914"/>
                <a:gd name="connsiteX1409" fmla="*/ 257088 w 1620943"/>
                <a:gd name="connsiteY1409" fmla="*/ 270522 h 1491914"/>
                <a:gd name="connsiteX1410" fmla="*/ 247457 w 1620943"/>
                <a:gd name="connsiteY1410" fmla="*/ 274556 h 1491914"/>
                <a:gd name="connsiteX1411" fmla="*/ 242642 w 1620943"/>
                <a:gd name="connsiteY1411" fmla="*/ 269946 h 1491914"/>
                <a:gd name="connsiteX1412" fmla="*/ 249865 w 1620943"/>
                <a:gd name="connsiteY1412" fmla="*/ 261879 h 1491914"/>
                <a:gd name="connsiteX1413" fmla="*/ 254831 w 1620943"/>
                <a:gd name="connsiteY1413" fmla="*/ 259069 h 1491914"/>
                <a:gd name="connsiteX1414" fmla="*/ 787143 w 1620943"/>
                <a:gd name="connsiteY1414" fmla="*/ 256040 h 1491914"/>
                <a:gd name="connsiteX1415" fmla="*/ 798855 w 1620943"/>
                <a:gd name="connsiteY1415" fmla="*/ 258843 h 1491914"/>
                <a:gd name="connsiteX1416" fmla="*/ 806879 w 1620943"/>
                <a:gd name="connsiteY1416" fmla="*/ 268741 h 1491914"/>
                <a:gd name="connsiteX1417" fmla="*/ 807783 w 1620943"/>
                <a:gd name="connsiteY1417" fmla="*/ 268672 h 1491914"/>
                <a:gd name="connsiteX1418" fmla="*/ 793658 w 1620943"/>
                <a:gd name="connsiteY1418" fmla="*/ 285993 h 1491914"/>
                <a:gd name="connsiteX1419" fmla="*/ 786596 w 1620943"/>
                <a:gd name="connsiteY1419" fmla="*/ 287785 h 1491914"/>
                <a:gd name="connsiteX1420" fmla="*/ 758345 w 1620943"/>
                <a:gd name="connsiteY1420" fmla="*/ 275242 h 1491914"/>
                <a:gd name="connsiteX1421" fmla="*/ 755577 w 1620943"/>
                <a:gd name="connsiteY1421" fmla="*/ 270092 h 1491914"/>
                <a:gd name="connsiteX1422" fmla="*/ 754812 w 1620943"/>
                <a:gd name="connsiteY1422" fmla="*/ 269627 h 1491914"/>
                <a:gd name="connsiteX1423" fmla="*/ 755151 w 1620943"/>
                <a:gd name="connsiteY1423" fmla="*/ 269299 h 1491914"/>
                <a:gd name="connsiteX1424" fmla="*/ 754814 w 1620943"/>
                <a:gd name="connsiteY1424" fmla="*/ 268672 h 1491914"/>
                <a:gd name="connsiteX1425" fmla="*/ 755632 w 1620943"/>
                <a:gd name="connsiteY1425" fmla="*/ 268833 h 1491914"/>
                <a:gd name="connsiteX1426" fmla="*/ 759541 w 1620943"/>
                <a:gd name="connsiteY1426" fmla="*/ 265044 h 1491914"/>
                <a:gd name="connsiteX1427" fmla="*/ 777686 w 1620943"/>
                <a:gd name="connsiteY1427" fmla="*/ 259150 h 1491914"/>
                <a:gd name="connsiteX1428" fmla="*/ 787143 w 1620943"/>
                <a:gd name="connsiteY1428" fmla="*/ 256040 h 1491914"/>
                <a:gd name="connsiteX1429" fmla="*/ 1103112 w 1620943"/>
                <a:gd name="connsiteY1429" fmla="*/ 252166 h 1491914"/>
                <a:gd name="connsiteX1430" fmla="*/ 1117408 w 1620943"/>
                <a:gd name="connsiteY1430" fmla="*/ 254540 h 1491914"/>
                <a:gd name="connsiteX1431" fmla="*/ 1129554 w 1620943"/>
                <a:gd name="connsiteY1431" fmla="*/ 265724 h 1491914"/>
                <a:gd name="connsiteX1432" fmla="*/ 1125810 w 1620943"/>
                <a:gd name="connsiteY1432" fmla="*/ 276906 h 1491914"/>
                <a:gd name="connsiteX1433" fmla="*/ 1141037 w 1620943"/>
                <a:gd name="connsiteY1433" fmla="*/ 277675 h 1491914"/>
                <a:gd name="connsiteX1434" fmla="*/ 1169739 w 1620943"/>
                <a:gd name="connsiteY1434" fmla="*/ 307080 h 1491914"/>
                <a:gd name="connsiteX1435" fmla="*/ 1180724 w 1620943"/>
                <a:gd name="connsiteY1435" fmla="*/ 321021 h 1491914"/>
                <a:gd name="connsiteX1436" fmla="*/ 1185927 w 1620943"/>
                <a:gd name="connsiteY1436" fmla="*/ 345417 h 1491914"/>
                <a:gd name="connsiteX1437" fmla="*/ 1205008 w 1620943"/>
                <a:gd name="connsiteY1437" fmla="*/ 318697 h 1491914"/>
                <a:gd name="connsiteX1438" fmla="*/ 1222353 w 1620943"/>
                <a:gd name="connsiteY1438" fmla="*/ 330895 h 1491914"/>
                <a:gd name="connsiteX1439" fmla="*/ 1257044 w 1620943"/>
                <a:gd name="connsiteY1439" fmla="*/ 338447 h 1491914"/>
                <a:gd name="connsiteX1440" fmla="*/ 1281327 w 1620943"/>
                <a:gd name="connsiteY1440" fmla="*/ 344255 h 1491914"/>
                <a:gd name="connsiteX1441" fmla="*/ 1283640 w 1620943"/>
                <a:gd name="connsiteY1441" fmla="*/ 354711 h 1491914"/>
                <a:gd name="connsiteX1442" fmla="*/ 1257044 w 1620943"/>
                <a:gd name="connsiteY1442" fmla="*/ 355291 h 1491914"/>
                <a:gd name="connsiteX1443" fmla="*/ 1257044 w 1620943"/>
                <a:gd name="connsiteY1443" fmla="*/ 371555 h 1491914"/>
                <a:gd name="connsiteX1444" fmla="*/ 1271499 w 1620943"/>
                <a:gd name="connsiteY1444" fmla="*/ 387238 h 1491914"/>
                <a:gd name="connsiteX1445" fmla="*/ 1270342 w 1620943"/>
                <a:gd name="connsiteY1445" fmla="*/ 405245 h 1491914"/>
                <a:gd name="connsiteX1446" fmla="*/ 1265138 w 1620943"/>
                <a:gd name="connsiteY1446" fmla="*/ 416281 h 1491914"/>
                <a:gd name="connsiteX1447" fmla="*/ 1281906 w 1620943"/>
                <a:gd name="connsiteY1447" fmla="*/ 439515 h 1491914"/>
                <a:gd name="connsiteX1448" fmla="*/ 1290000 w 1620943"/>
                <a:gd name="connsiteY1448" fmla="*/ 452875 h 1491914"/>
                <a:gd name="connsiteX1449" fmla="*/ 1278436 w 1620943"/>
                <a:gd name="connsiteY1449" fmla="*/ 469720 h 1491914"/>
                <a:gd name="connsiteX1450" fmla="*/ 1261669 w 1620943"/>
                <a:gd name="connsiteY1450" fmla="*/ 476109 h 1491914"/>
                <a:gd name="connsiteX1451" fmla="*/ 1259935 w 1620943"/>
                <a:gd name="connsiteY1451" fmla="*/ 483079 h 1491914"/>
                <a:gd name="connsiteX1452" fmla="*/ 1264560 w 1620943"/>
                <a:gd name="connsiteY1452" fmla="*/ 487726 h 1491914"/>
                <a:gd name="connsiteX1453" fmla="*/ 1293469 w 1620943"/>
                <a:gd name="connsiteY1453" fmla="*/ 490049 h 1491914"/>
                <a:gd name="connsiteX1454" fmla="*/ 1298095 w 1620943"/>
                <a:gd name="connsiteY1454" fmla="*/ 501086 h 1491914"/>
                <a:gd name="connsiteX1455" fmla="*/ 1300986 w 1620943"/>
                <a:gd name="connsiteY1455" fmla="*/ 518511 h 1491914"/>
                <a:gd name="connsiteX1456" fmla="*/ 1310815 w 1620943"/>
                <a:gd name="connsiteY1456" fmla="*/ 545231 h 1491914"/>
                <a:gd name="connsiteX1457" fmla="*/ 1308502 w 1620943"/>
                <a:gd name="connsiteY1457" fmla="*/ 549297 h 1491914"/>
                <a:gd name="connsiteX1458" fmla="*/ 1283947 w 1620943"/>
                <a:gd name="connsiteY1458" fmla="*/ 578621 h 1491914"/>
                <a:gd name="connsiteX1459" fmla="*/ 1276056 w 1620943"/>
                <a:gd name="connsiteY1459" fmla="*/ 581265 h 1491914"/>
                <a:gd name="connsiteX1460" fmla="*/ 1286101 w 1620943"/>
                <a:gd name="connsiteY1460" fmla="*/ 583077 h 1491914"/>
                <a:gd name="connsiteX1461" fmla="*/ 1295559 w 1620943"/>
                <a:gd name="connsiteY1461" fmla="*/ 600547 h 1491914"/>
                <a:gd name="connsiteX1462" fmla="*/ 1251572 w 1620943"/>
                <a:gd name="connsiteY1462" fmla="*/ 607229 h 1491914"/>
                <a:gd name="connsiteX1463" fmla="*/ 1262129 w 1620943"/>
                <a:gd name="connsiteY1463" fmla="*/ 596649 h 1491914"/>
                <a:gd name="connsiteX1464" fmla="*/ 1264988 w 1620943"/>
                <a:gd name="connsiteY1464" fmla="*/ 588228 h 1491914"/>
                <a:gd name="connsiteX1465" fmla="*/ 1265419 w 1620943"/>
                <a:gd name="connsiteY1465" fmla="*/ 582456 h 1491914"/>
                <a:gd name="connsiteX1466" fmla="*/ 1255092 w 1620943"/>
                <a:gd name="connsiteY1466" fmla="*/ 583059 h 1491914"/>
                <a:gd name="connsiteX1467" fmla="*/ 1244324 w 1620943"/>
                <a:gd name="connsiteY1467" fmla="*/ 582405 h 1491914"/>
                <a:gd name="connsiteX1468" fmla="*/ 1214259 w 1620943"/>
                <a:gd name="connsiteY1468" fmla="*/ 588795 h 1491914"/>
                <a:gd name="connsiteX1469" fmla="*/ 1185927 w 1620943"/>
                <a:gd name="connsiteY1469" fmla="*/ 581243 h 1491914"/>
                <a:gd name="connsiteX1470" fmla="*/ 1180724 w 1620943"/>
                <a:gd name="connsiteY1470" fmla="*/ 570207 h 1491914"/>
                <a:gd name="connsiteX1471" fmla="*/ 1189397 w 1620943"/>
                <a:gd name="connsiteY1471" fmla="*/ 566141 h 1491914"/>
                <a:gd name="connsiteX1472" fmla="*/ 1195756 w 1620943"/>
                <a:gd name="connsiteY1472" fmla="*/ 569626 h 1491914"/>
                <a:gd name="connsiteX1473" fmla="*/ 1259357 w 1620943"/>
                <a:gd name="connsiteY1473" fmla="*/ 555686 h 1491914"/>
                <a:gd name="connsiteX1474" fmla="*/ 1282484 w 1620943"/>
                <a:gd name="connsiteY1474" fmla="*/ 533613 h 1491914"/>
                <a:gd name="connsiteX1475" fmla="*/ 1282484 w 1620943"/>
                <a:gd name="connsiteY1475" fmla="*/ 523158 h 1491914"/>
                <a:gd name="connsiteX1476" fmla="*/ 1271499 w 1620943"/>
                <a:gd name="connsiteY1476" fmla="*/ 526062 h 1491914"/>
                <a:gd name="connsiteX1477" fmla="*/ 1261091 w 1620943"/>
                <a:gd name="connsiteY1477" fmla="*/ 535937 h 1491914"/>
                <a:gd name="connsiteX1478" fmla="*/ 1244324 w 1620943"/>
                <a:gd name="connsiteY1478" fmla="*/ 539422 h 1491914"/>
                <a:gd name="connsiteX1479" fmla="*/ 1243167 w 1620943"/>
                <a:gd name="connsiteY1479" fmla="*/ 522577 h 1491914"/>
                <a:gd name="connsiteX1480" fmla="*/ 1244324 w 1620943"/>
                <a:gd name="connsiteY1480" fmla="*/ 515607 h 1491914"/>
                <a:gd name="connsiteX1481" fmla="*/ 1244324 w 1620943"/>
                <a:gd name="connsiteY1481" fmla="*/ 485403 h 1491914"/>
                <a:gd name="connsiteX1482" fmla="*/ 1218306 w 1620943"/>
                <a:gd name="connsiteY1482" fmla="*/ 495858 h 1491914"/>
                <a:gd name="connsiteX1483" fmla="*/ 1218306 w 1620943"/>
                <a:gd name="connsiteY1483" fmla="*/ 476690 h 1491914"/>
                <a:gd name="connsiteX1484" fmla="*/ 1198647 w 1620943"/>
                <a:gd name="connsiteY1484" fmla="*/ 441258 h 1491914"/>
                <a:gd name="connsiteX1485" fmla="*/ 1184771 w 1620943"/>
                <a:gd name="connsiteY1485" fmla="*/ 422089 h 1491914"/>
                <a:gd name="connsiteX1486" fmla="*/ 1192866 w 1620943"/>
                <a:gd name="connsiteY1486" fmla="*/ 376202 h 1491914"/>
                <a:gd name="connsiteX1487" fmla="*/ 1190553 w 1620943"/>
                <a:gd name="connsiteY1487" fmla="*/ 363423 h 1491914"/>
                <a:gd name="connsiteX1488" fmla="*/ 1180724 w 1620943"/>
                <a:gd name="connsiteY1488" fmla="*/ 363423 h 1491914"/>
                <a:gd name="connsiteX1489" fmla="*/ 1161644 w 1620943"/>
                <a:gd name="connsiteY1489" fmla="*/ 380849 h 1491914"/>
                <a:gd name="connsiteX1490" fmla="*/ 1162800 w 1620943"/>
                <a:gd name="connsiteY1490" fmla="*/ 405245 h 1491914"/>
                <a:gd name="connsiteX1491" fmla="*/ 1161644 w 1620943"/>
                <a:gd name="connsiteY1491" fmla="*/ 439515 h 1491914"/>
                <a:gd name="connsiteX1492" fmla="*/ 1155284 w 1620943"/>
                <a:gd name="connsiteY1492" fmla="*/ 440677 h 1491914"/>
                <a:gd name="connsiteX1493" fmla="*/ 1129844 w 1620943"/>
                <a:gd name="connsiteY1493" fmla="*/ 420347 h 1491914"/>
                <a:gd name="connsiteX1494" fmla="*/ 1121171 w 1620943"/>
                <a:gd name="connsiteY1494" fmla="*/ 418023 h 1491914"/>
                <a:gd name="connsiteX1495" fmla="*/ 1125218 w 1620943"/>
                <a:gd name="connsiteY1495" fmla="*/ 408730 h 1491914"/>
                <a:gd name="connsiteX1496" fmla="*/ 1133313 w 1620943"/>
                <a:gd name="connsiteY1496" fmla="*/ 401179 h 1491914"/>
                <a:gd name="connsiteX1497" fmla="*/ 1114811 w 1620943"/>
                <a:gd name="connsiteY1497" fmla="*/ 385496 h 1491914"/>
                <a:gd name="connsiteX1498" fmla="*/ 1100935 w 1620943"/>
                <a:gd name="connsiteY1498" fmla="*/ 382591 h 1491914"/>
                <a:gd name="connsiteX1499" fmla="*/ 1081276 w 1620943"/>
                <a:gd name="connsiteY1499" fmla="*/ 368651 h 1491914"/>
                <a:gd name="connsiteX1500" fmla="*/ 1088215 w 1620943"/>
                <a:gd name="connsiteY1500" fmla="*/ 329153 h 1491914"/>
                <a:gd name="connsiteX1501" fmla="*/ 1095731 w 1620943"/>
                <a:gd name="connsiteY1501" fmla="*/ 329153 h 1491914"/>
                <a:gd name="connsiteX1502" fmla="*/ 1105560 w 1620943"/>
                <a:gd name="connsiteY1502" fmla="*/ 321602 h 1491914"/>
                <a:gd name="connsiteX1503" fmla="*/ 1101513 w 1620943"/>
                <a:gd name="connsiteY1503" fmla="*/ 311146 h 1491914"/>
                <a:gd name="connsiteX1504" fmla="*/ 1113077 w 1620943"/>
                <a:gd name="connsiteY1504" fmla="*/ 289655 h 1491914"/>
                <a:gd name="connsiteX1505" fmla="*/ 1120665 w 1620943"/>
                <a:gd name="connsiteY1505" fmla="*/ 285008 h 1491914"/>
                <a:gd name="connsiteX1506" fmla="*/ 1125175 w 1620943"/>
                <a:gd name="connsiteY1506" fmla="*/ 276954 h 1491914"/>
                <a:gd name="connsiteX1507" fmla="*/ 1108994 w 1620943"/>
                <a:gd name="connsiteY1507" fmla="*/ 273013 h 1491914"/>
                <a:gd name="connsiteX1508" fmla="*/ 1095369 w 1620943"/>
                <a:gd name="connsiteY1508" fmla="*/ 262255 h 1491914"/>
                <a:gd name="connsiteX1509" fmla="*/ 1103112 w 1620943"/>
                <a:gd name="connsiteY1509" fmla="*/ 252166 h 1491914"/>
                <a:gd name="connsiteX1510" fmla="*/ 1059307 w 1620943"/>
                <a:gd name="connsiteY1510" fmla="*/ 247061 h 1491914"/>
                <a:gd name="connsiteX1511" fmla="*/ 1071078 w 1620943"/>
                <a:gd name="connsiteY1511" fmla="*/ 260018 h 1491914"/>
                <a:gd name="connsiteX1512" fmla="*/ 1081672 w 1620943"/>
                <a:gd name="connsiteY1512" fmla="*/ 277096 h 1491914"/>
                <a:gd name="connsiteX1513" fmla="*/ 1084026 w 1620943"/>
                <a:gd name="connsiteY1513" fmla="*/ 291819 h 1491914"/>
                <a:gd name="connsiteX1514" fmla="*/ 1075198 w 1620943"/>
                <a:gd name="connsiteY1514" fmla="*/ 299476 h 1491914"/>
                <a:gd name="connsiteX1515" fmla="*/ 1061073 w 1620943"/>
                <a:gd name="connsiteY1515" fmla="*/ 288286 h 1491914"/>
                <a:gd name="connsiteX1516" fmla="*/ 1049302 w 1620943"/>
                <a:gd name="connsiteY1516" fmla="*/ 284163 h 1491914"/>
                <a:gd name="connsiteX1517" fmla="*/ 1034588 w 1620943"/>
                <a:gd name="connsiteY1517" fmla="*/ 280630 h 1491914"/>
                <a:gd name="connsiteX1518" fmla="*/ 1038119 w 1620943"/>
                <a:gd name="connsiteY1518" fmla="*/ 261784 h 1491914"/>
                <a:gd name="connsiteX1519" fmla="*/ 1059307 w 1620943"/>
                <a:gd name="connsiteY1519" fmla="*/ 247061 h 1491914"/>
                <a:gd name="connsiteX1520" fmla="*/ 547239 w 1620943"/>
                <a:gd name="connsiteY1520" fmla="*/ 243073 h 1491914"/>
                <a:gd name="connsiteX1521" fmla="*/ 548446 w 1620943"/>
                <a:gd name="connsiteY1521" fmla="*/ 246423 h 1491914"/>
                <a:gd name="connsiteX1522" fmla="*/ 546413 w 1620943"/>
                <a:gd name="connsiteY1522" fmla="*/ 244508 h 1491914"/>
                <a:gd name="connsiteX1523" fmla="*/ 547239 w 1620943"/>
                <a:gd name="connsiteY1523" fmla="*/ 243073 h 1491914"/>
                <a:gd name="connsiteX1524" fmla="*/ 1256328 w 1620943"/>
                <a:gd name="connsiteY1524" fmla="*/ 236853 h 1491914"/>
                <a:gd name="connsiteX1525" fmla="*/ 1257599 w 1620943"/>
                <a:gd name="connsiteY1525" fmla="*/ 238978 h 1491914"/>
                <a:gd name="connsiteX1526" fmla="*/ 1255481 w 1620943"/>
                <a:gd name="connsiteY1526" fmla="*/ 238128 h 1491914"/>
                <a:gd name="connsiteX1527" fmla="*/ 772495 w 1620943"/>
                <a:gd name="connsiteY1527" fmla="*/ 229742 h 1491914"/>
                <a:gd name="connsiteX1528" fmla="*/ 779632 w 1620943"/>
                <a:gd name="connsiteY1528" fmla="*/ 239039 h 1491914"/>
                <a:gd name="connsiteX1529" fmla="*/ 777761 w 1620943"/>
                <a:gd name="connsiteY1529" fmla="*/ 239470 h 1491914"/>
                <a:gd name="connsiteX1530" fmla="*/ 779805 w 1620943"/>
                <a:gd name="connsiteY1530" fmla="*/ 241318 h 1491914"/>
                <a:gd name="connsiteX1531" fmla="*/ 778905 w 1620943"/>
                <a:gd name="connsiteY1531" fmla="*/ 242753 h 1491914"/>
                <a:gd name="connsiteX1532" fmla="*/ 777715 w 1620943"/>
                <a:gd name="connsiteY1532" fmla="*/ 239480 h 1491914"/>
                <a:gd name="connsiteX1533" fmla="*/ 758220 w 1620943"/>
                <a:gd name="connsiteY1533" fmla="*/ 243961 h 1491914"/>
                <a:gd name="connsiteX1534" fmla="*/ 752867 w 1620943"/>
                <a:gd name="connsiteY1534" fmla="*/ 240680 h 1491914"/>
                <a:gd name="connsiteX1535" fmla="*/ 754651 w 1620943"/>
                <a:gd name="connsiteY1535" fmla="*/ 235211 h 1491914"/>
                <a:gd name="connsiteX1536" fmla="*/ 772495 w 1620943"/>
                <a:gd name="connsiteY1536" fmla="*/ 229742 h 1491914"/>
                <a:gd name="connsiteX1537" fmla="*/ 1022514 w 1620943"/>
                <a:gd name="connsiteY1537" fmla="*/ 224091 h 1491914"/>
                <a:gd name="connsiteX1538" fmla="*/ 1029291 w 1620943"/>
                <a:gd name="connsiteY1538" fmla="*/ 224665 h 1491914"/>
                <a:gd name="connsiteX1539" fmla="*/ 1042846 w 1620943"/>
                <a:gd name="connsiteY1539" fmla="*/ 233853 h 1491914"/>
                <a:gd name="connsiteX1540" fmla="*/ 1029856 w 1620943"/>
                <a:gd name="connsiteY1540" fmla="*/ 246486 h 1491914"/>
                <a:gd name="connsiteX1541" fmla="*/ 1024208 w 1620943"/>
                <a:gd name="connsiteY1541" fmla="*/ 231556 h 1491914"/>
                <a:gd name="connsiteX1542" fmla="*/ 1022514 w 1620943"/>
                <a:gd name="connsiteY1542" fmla="*/ 224091 h 1491914"/>
                <a:gd name="connsiteX1543" fmla="*/ 1055682 w 1620943"/>
                <a:gd name="connsiteY1543" fmla="*/ 212416 h 1491914"/>
                <a:gd name="connsiteX1544" fmla="*/ 1059200 w 1620943"/>
                <a:gd name="connsiteY1544" fmla="*/ 215415 h 1491914"/>
                <a:gd name="connsiteX1545" fmla="*/ 1052163 w 1620943"/>
                <a:gd name="connsiteY1545" fmla="*/ 215926 h 1491914"/>
                <a:gd name="connsiteX1546" fmla="*/ 1055682 w 1620943"/>
                <a:gd name="connsiteY1546" fmla="*/ 212416 h 1491914"/>
                <a:gd name="connsiteX1547" fmla="*/ 127073 w 1620943"/>
                <a:gd name="connsiteY1547" fmla="*/ 201123 h 1491914"/>
                <a:gd name="connsiteX1548" fmla="*/ 132351 w 1620943"/>
                <a:gd name="connsiteY1548" fmla="*/ 205660 h 1491914"/>
                <a:gd name="connsiteX1549" fmla="*/ 129419 w 1620943"/>
                <a:gd name="connsiteY1549" fmla="*/ 210197 h 1491914"/>
                <a:gd name="connsiteX1550" fmla="*/ 128246 w 1620943"/>
                <a:gd name="connsiteY1550" fmla="*/ 207928 h 1491914"/>
                <a:gd name="connsiteX1551" fmla="*/ 127073 w 1620943"/>
                <a:gd name="connsiteY1551" fmla="*/ 201123 h 1491914"/>
                <a:gd name="connsiteX1552" fmla="*/ 1317577 w 1620943"/>
                <a:gd name="connsiteY1552" fmla="*/ 194653 h 1491914"/>
                <a:gd name="connsiteX1553" fmla="*/ 1323907 w 1620943"/>
                <a:gd name="connsiteY1553" fmla="*/ 207710 h 1491914"/>
                <a:gd name="connsiteX1554" fmla="*/ 1298013 w 1620943"/>
                <a:gd name="connsiteY1554" fmla="*/ 241540 h 1491914"/>
                <a:gd name="connsiteX1555" fmla="*/ 1280750 w 1620943"/>
                <a:gd name="connsiteY1555" fmla="*/ 240353 h 1491914"/>
                <a:gd name="connsiteX1556" fmla="*/ 1273270 w 1620943"/>
                <a:gd name="connsiteY1556" fmla="*/ 232044 h 1491914"/>
                <a:gd name="connsiteX1557" fmla="*/ 1292834 w 1620943"/>
                <a:gd name="connsiteY1557" fmla="*/ 205929 h 1491914"/>
                <a:gd name="connsiteX1558" fmla="*/ 1317577 w 1620943"/>
                <a:gd name="connsiteY1558" fmla="*/ 194653 h 1491914"/>
                <a:gd name="connsiteX1559" fmla="*/ 286487 w 1620943"/>
                <a:gd name="connsiteY1559" fmla="*/ 191544 h 1491914"/>
                <a:gd name="connsiteX1560" fmla="*/ 293150 w 1620943"/>
                <a:gd name="connsiteY1560" fmla="*/ 196461 h 1491914"/>
                <a:gd name="connsiteX1561" fmla="*/ 319803 w 1620943"/>
                <a:gd name="connsiteY1561" fmla="*/ 203403 h 1491914"/>
                <a:gd name="connsiteX1562" fmla="*/ 326755 w 1620943"/>
                <a:gd name="connsiteY1562" fmla="*/ 202246 h 1491914"/>
                <a:gd name="connsiteX1563" fmla="*/ 346455 w 1620943"/>
                <a:gd name="connsiteY1563" fmla="*/ 211501 h 1491914"/>
                <a:gd name="connsiteX1564" fmla="*/ 363752 w 1620943"/>
                <a:gd name="connsiteY1564" fmla="*/ 209774 h 1491914"/>
                <a:gd name="connsiteX1565" fmla="*/ 366744 w 1620943"/>
                <a:gd name="connsiteY1565" fmla="*/ 201000 h 1491914"/>
                <a:gd name="connsiteX1566" fmla="*/ 371716 w 1620943"/>
                <a:gd name="connsiteY1566" fmla="*/ 199177 h 1491914"/>
                <a:gd name="connsiteX1567" fmla="*/ 372821 w 1620943"/>
                <a:gd name="connsiteY1567" fmla="*/ 207684 h 1491914"/>
                <a:gd name="connsiteX1568" fmla="*/ 364526 w 1620943"/>
                <a:gd name="connsiteY1568" fmla="*/ 210368 h 1491914"/>
                <a:gd name="connsiteX1569" fmla="*/ 377742 w 1620943"/>
                <a:gd name="connsiteY1569" fmla="*/ 221914 h 1491914"/>
                <a:gd name="connsiteX1570" fmla="*/ 380060 w 1620943"/>
                <a:gd name="connsiteY1570" fmla="*/ 228277 h 1491914"/>
                <a:gd name="connsiteX1571" fmla="*/ 374845 w 1620943"/>
                <a:gd name="connsiteY1571" fmla="*/ 231748 h 1491914"/>
                <a:gd name="connsiteX1572" fmla="*/ 345296 w 1620943"/>
                <a:gd name="connsiteY1572" fmla="*/ 232326 h 1491914"/>
                <a:gd name="connsiteX1573" fmla="*/ 341240 w 1620943"/>
                <a:gd name="connsiteY1573" fmla="*/ 246788 h 1491914"/>
                <a:gd name="connsiteX1574" fmla="*/ 340661 w 1620943"/>
                <a:gd name="connsiteY1574" fmla="*/ 260671 h 1491914"/>
                <a:gd name="connsiteX1575" fmla="*/ 336026 w 1620943"/>
                <a:gd name="connsiteY1575" fmla="*/ 268770 h 1491914"/>
                <a:gd name="connsiteX1576" fmla="*/ 319223 w 1620943"/>
                <a:gd name="connsiteY1576" fmla="*/ 268770 h 1491914"/>
                <a:gd name="connsiteX1577" fmla="*/ 314009 w 1620943"/>
                <a:gd name="connsiteY1577" fmla="*/ 244474 h 1491914"/>
                <a:gd name="connsiteX1578" fmla="*/ 307056 w 1620943"/>
                <a:gd name="connsiteY1578" fmla="*/ 237532 h 1491914"/>
                <a:gd name="connsiteX1579" fmla="*/ 300682 w 1620943"/>
                <a:gd name="connsiteY1579" fmla="*/ 244474 h 1491914"/>
                <a:gd name="connsiteX1580" fmla="*/ 292571 w 1620943"/>
                <a:gd name="connsiteY1580" fmla="*/ 254308 h 1491914"/>
                <a:gd name="connsiteX1581" fmla="*/ 278086 w 1620943"/>
                <a:gd name="connsiteY1581" fmla="*/ 246788 h 1491914"/>
                <a:gd name="connsiteX1582" fmla="*/ 272871 w 1620943"/>
                <a:gd name="connsiteY1582" fmla="*/ 238111 h 1491914"/>
                <a:gd name="connsiteX1583" fmla="*/ 272292 w 1620943"/>
                <a:gd name="connsiteY1583" fmla="*/ 228855 h 1491914"/>
                <a:gd name="connsiteX1584" fmla="*/ 282142 w 1620943"/>
                <a:gd name="connsiteY1584" fmla="*/ 228277 h 1491914"/>
                <a:gd name="connsiteX1585" fmla="*/ 289094 w 1620943"/>
                <a:gd name="connsiteY1585" fmla="*/ 229434 h 1491914"/>
                <a:gd name="connsiteX1586" fmla="*/ 293150 w 1620943"/>
                <a:gd name="connsiteY1586" fmla="*/ 221914 h 1491914"/>
                <a:gd name="connsiteX1587" fmla="*/ 274609 w 1620943"/>
                <a:gd name="connsiteY1587" fmla="*/ 209766 h 1491914"/>
                <a:gd name="connsiteX1588" fmla="*/ 274609 w 1620943"/>
                <a:gd name="connsiteY1588" fmla="*/ 202246 h 1491914"/>
                <a:gd name="connsiteX1589" fmla="*/ 286487 w 1620943"/>
                <a:gd name="connsiteY1589" fmla="*/ 191544 h 1491914"/>
                <a:gd name="connsiteX1590" fmla="*/ 335337 w 1620943"/>
                <a:gd name="connsiteY1590" fmla="*/ 189471 h 1491914"/>
                <a:gd name="connsiteX1591" fmla="*/ 339345 w 1620943"/>
                <a:gd name="connsiteY1591" fmla="*/ 192245 h 1491914"/>
                <a:gd name="connsiteX1592" fmla="*/ 337530 w 1620943"/>
                <a:gd name="connsiteY1592" fmla="*/ 197793 h 1491914"/>
                <a:gd name="connsiteX1593" fmla="*/ 327848 w 1620943"/>
                <a:gd name="connsiteY1593" fmla="*/ 200567 h 1491914"/>
                <a:gd name="connsiteX1594" fmla="*/ 330874 w 1620943"/>
                <a:gd name="connsiteY1594" fmla="*/ 191690 h 1491914"/>
                <a:gd name="connsiteX1595" fmla="*/ 335337 w 1620943"/>
                <a:gd name="connsiteY1595" fmla="*/ 189471 h 1491914"/>
                <a:gd name="connsiteX1596" fmla="*/ 1042466 w 1620943"/>
                <a:gd name="connsiteY1596" fmla="*/ 183257 h 1491914"/>
                <a:gd name="connsiteX1597" fmla="*/ 1043037 w 1620943"/>
                <a:gd name="connsiteY1597" fmla="*/ 217388 h 1491914"/>
                <a:gd name="connsiteX1598" fmla="*/ 1020786 w 1620943"/>
                <a:gd name="connsiteY1598" fmla="*/ 217388 h 1491914"/>
                <a:gd name="connsiteX1599" fmla="*/ 996253 w 1620943"/>
                <a:gd name="connsiteY1599" fmla="*/ 219702 h 1491914"/>
                <a:gd name="connsiteX1600" fmla="*/ 1017933 w 1620943"/>
                <a:gd name="connsiteY1600" fmla="*/ 197720 h 1491914"/>
                <a:gd name="connsiteX1601" fmla="*/ 1042466 w 1620943"/>
                <a:gd name="connsiteY1601" fmla="*/ 183257 h 1491914"/>
                <a:gd name="connsiteX1602" fmla="*/ 466645 w 1620943"/>
                <a:gd name="connsiteY1602" fmla="*/ 183257 h 1491914"/>
                <a:gd name="connsiteX1603" fmla="*/ 472384 w 1620943"/>
                <a:gd name="connsiteY1603" fmla="*/ 186631 h 1491914"/>
                <a:gd name="connsiteX1604" fmla="*/ 474679 w 1620943"/>
                <a:gd name="connsiteY1604" fmla="*/ 202939 h 1491914"/>
                <a:gd name="connsiteX1605" fmla="*/ 472384 w 1620943"/>
                <a:gd name="connsiteY1605" fmla="*/ 213624 h 1491914"/>
                <a:gd name="connsiteX1606" fmla="*/ 470088 w 1620943"/>
                <a:gd name="connsiteY1606" fmla="*/ 215873 h 1491914"/>
                <a:gd name="connsiteX1607" fmla="*/ 464350 w 1620943"/>
                <a:gd name="connsiteY1607" fmla="*/ 213061 h 1491914"/>
                <a:gd name="connsiteX1608" fmla="*/ 461480 w 1620943"/>
                <a:gd name="connsiteY1608" fmla="*/ 186631 h 1491914"/>
                <a:gd name="connsiteX1609" fmla="*/ 466645 w 1620943"/>
                <a:gd name="connsiteY1609" fmla="*/ 183257 h 1491914"/>
                <a:gd name="connsiteX1610" fmla="*/ 1618910 w 1620943"/>
                <a:gd name="connsiteY1610" fmla="*/ 167945 h 1491914"/>
                <a:gd name="connsiteX1611" fmla="*/ 1620943 w 1620943"/>
                <a:gd name="connsiteY1611" fmla="*/ 170498 h 1491914"/>
                <a:gd name="connsiteX1612" fmla="*/ 1618401 w 1620943"/>
                <a:gd name="connsiteY1612" fmla="*/ 172412 h 1491914"/>
                <a:gd name="connsiteX1613" fmla="*/ 1616368 w 1620943"/>
                <a:gd name="connsiteY1613" fmla="*/ 169860 h 1491914"/>
                <a:gd name="connsiteX1614" fmla="*/ 1618910 w 1620943"/>
                <a:gd name="connsiteY1614" fmla="*/ 167945 h 1491914"/>
                <a:gd name="connsiteX1615" fmla="*/ 262316 w 1620943"/>
                <a:gd name="connsiteY1615" fmla="*/ 153245 h 1491914"/>
                <a:gd name="connsiteX1616" fmla="*/ 268851 w 1620943"/>
                <a:gd name="connsiteY1616" fmla="*/ 154470 h 1491914"/>
                <a:gd name="connsiteX1617" fmla="*/ 265583 w 1620943"/>
                <a:gd name="connsiteY1617" fmla="*/ 159983 h 1491914"/>
                <a:gd name="connsiteX1618" fmla="*/ 254147 w 1620943"/>
                <a:gd name="connsiteY1618" fmla="*/ 167333 h 1491914"/>
                <a:gd name="connsiteX1619" fmla="*/ 262316 w 1620943"/>
                <a:gd name="connsiteY1619" fmla="*/ 153245 h 1491914"/>
                <a:gd name="connsiteX1620" fmla="*/ 1122689 w 1620943"/>
                <a:gd name="connsiteY1620" fmla="*/ 139873 h 1491914"/>
                <a:gd name="connsiteX1621" fmla="*/ 1124595 w 1620943"/>
                <a:gd name="connsiteY1621" fmla="*/ 142708 h 1491914"/>
                <a:gd name="connsiteX1622" fmla="*/ 1125230 w 1620943"/>
                <a:gd name="connsiteY1622" fmla="*/ 149514 h 1491914"/>
                <a:gd name="connsiteX1623" fmla="*/ 1120147 w 1620943"/>
                <a:gd name="connsiteY1623" fmla="*/ 144977 h 1491914"/>
                <a:gd name="connsiteX1624" fmla="*/ 1122689 w 1620943"/>
                <a:gd name="connsiteY1624" fmla="*/ 139873 h 1491914"/>
                <a:gd name="connsiteX1625" fmla="*/ 1507099 w 1620943"/>
                <a:gd name="connsiteY1625" fmla="*/ 135347 h 1491914"/>
                <a:gd name="connsiteX1626" fmla="*/ 1532786 w 1620943"/>
                <a:gd name="connsiteY1626" fmla="*/ 135925 h 1491914"/>
                <a:gd name="connsiteX1627" fmla="*/ 1536211 w 1620943"/>
                <a:gd name="connsiteY1627" fmla="*/ 145173 h 1491914"/>
                <a:gd name="connsiteX1628" fmla="*/ 1539636 w 1620943"/>
                <a:gd name="connsiteY1628" fmla="*/ 154422 h 1491914"/>
                <a:gd name="connsiteX1629" fmla="*/ 1541348 w 1620943"/>
                <a:gd name="connsiteY1629" fmla="*/ 170607 h 1491914"/>
                <a:gd name="connsiteX1630" fmla="*/ 1544773 w 1620943"/>
                <a:gd name="connsiteY1630" fmla="*/ 189104 h 1491914"/>
                <a:gd name="connsiteX1631" fmla="*/ 1568212 w 1620943"/>
                <a:gd name="connsiteY1631" fmla="*/ 202760 h 1491914"/>
                <a:gd name="connsiteX1632" fmla="*/ 1574219 w 1620943"/>
                <a:gd name="connsiteY1632" fmla="*/ 209087 h 1491914"/>
                <a:gd name="connsiteX1633" fmla="*/ 1574293 w 1620943"/>
                <a:gd name="connsiteY1633" fmla="*/ 208778 h 1491914"/>
                <a:gd name="connsiteX1634" fmla="*/ 1581635 w 1620943"/>
                <a:gd name="connsiteY1634" fmla="*/ 208778 h 1491914"/>
                <a:gd name="connsiteX1635" fmla="*/ 1580293 w 1620943"/>
                <a:gd name="connsiteY1635" fmla="*/ 224460 h 1491914"/>
                <a:gd name="connsiteX1636" fmla="*/ 1574405 w 1620943"/>
                <a:gd name="connsiteY1636" fmla="*/ 238546 h 1491914"/>
                <a:gd name="connsiteX1637" fmla="*/ 1574455 w 1620943"/>
                <a:gd name="connsiteY1637" fmla="*/ 238815 h 1491914"/>
                <a:gd name="connsiteX1638" fmla="*/ 1545915 w 1620943"/>
                <a:gd name="connsiteY1638" fmla="*/ 255578 h 1491914"/>
                <a:gd name="connsiteX1639" fmla="*/ 1511666 w 1620943"/>
                <a:gd name="connsiteY1639" fmla="*/ 255578 h 1491914"/>
                <a:gd name="connsiteX1640" fmla="*/ 1508905 w 1620943"/>
                <a:gd name="connsiteY1640" fmla="*/ 254335 h 1491914"/>
                <a:gd name="connsiteX1641" fmla="*/ 1509146 w 1620943"/>
                <a:gd name="connsiteY1641" fmla="*/ 254579 h 1491914"/>
                <a:gd name="connsiteX1642" fmla="*/ 1533897 w 1620943"/>
                <a:gd name="connsiteY1642" fmla="*/ 325656 h 1491914"/>
                <a:gd name="connsiteX1643" fmla="*/ 1517999 w 1620943"/>
                <a:gd name="connsiteY1643" fmla="*/ 345393 h 1491914"/>
                <a:gd name="connsiteX1644" fmla="*/ 1524545 w 1620943"/>
                <a:gd name="connsiteY1644" fmla="*/ 344041 h 1491914"/>
                <a:gd name="connsiteX1645" fmla="*/ 1532280 w 1620943"/>
                <a:gd name="connsiteY1645" fmla="*/ 348507 h 1491914"/>
                <a:gd name="connsiteX1646" fmla="*/ 1522887 w 1620943"/>
                <a:gd name="connsiteY1646" fmla="*/ 355525 h 1491914"/>
                <a:gd name="connsiteX1647" fmla="*/ 1512495 w 1620943"/>
                <a:gd name="connsiteY1647" fmla="*/ 353025 h 1491914"/>
                <a:gd name="connsiteX1648" fmla="*/ 1509146 w 1620943"/>
                <a:gd name="connsiteY1648" fmla="*/ 358674 h 1491914"/>
                <a:gd name="connsiteX1649" fmla="*/ 1499645 w 1620943"/>
                <a:gd name="connsiteY1649" fmla="*/ 362433 h 1491914"/>
                <a:gd name="connsiteX1650" fmla="*/ 1493992 w 1620943"/>
                <a:gd name="connsiteY1650" fmla="*/ 360622 h 1491914"/>
                <a:gd name="connsiteX1651" fmla="*/ 1493697 w 1620943"/>
                <a:gd name="connsiteY1651" fmla="*/ 376171 h 1491914"/>
                <a:gd name="connsiteX1652" fmla="*/ 1489474 w 1620943"/>
                <a:gd name="connsiteY1652" fmla="*/ 394585 h 1491914"/>
                <a:gd name="connsiteX1653" fmla="*/ 1488057 w 1620943"/>
                <a:gd name="connsiteY1653" fmla="*/ 394958 h 1491914"/>
                <a:gd name="connsiteX1654" fmla="*/ 1494861 w 1620943"/>
                <a:gd name="connsiteY1654" fmla="*/ 401535 h 1491914"/>
                <a:gd name="connsiteX1655" fmla="*/ 1497952 w 1620943"/>
                <a:gd name="connsiteY1655" fmla="*/ 397586 h 1491914"/>
                <a:gd name="connsiteX1656" fmla="*/ 1502320 w 1620943"/>
                <a:gd name="connsiteY1656" fmla="*/ 397438 h 1491914"/>
                <a:gd name="connsiteX1657" fmla="*/ 1500202 w 1620943"/>
                <a:gd name="connsiteY1657" fmla="*/ 406273 h 1491914"/>
                <a:gd name="connsiteX1658" fmla="*/ 1495839 w 1620943"/>
                <a:gd name="connsiteY1658" fmla="*/ 408921 h 1491914"/>
                <a:gd name="connsiteX1659" fmla="*/ 1495389 w 1620943"/>
                <a:gd name="connsiteY1659" fmla="*/ 409355 h 1491914"/>
                <a:gd name="connsiteX1660" fmla="*/ 1495389 w 1620943"/>
                <a:gd name="connsiteY1660" fmla="*/ 416666 h 1491914"/>
                <a:gd name="connsiteX1661" fmla="*/ 1491807 w 1620943"/>
                <a:gd name="connsiteY1661" fmla="*/ 418051 h 1491914"/>
                <a:gd name="connsiteX1662" fmla="*/ 1493834 w 1620943"/>
                <a:gd name="connsiteY1662" fmla="*/ 418051 h 1491914"/>
                <a:gd name="connsiteX1663" fmla="*/ 1493834 w 1620943"/>
                <a:gd name="connsiteY1663" fmla="*/ 424630 h 1491914"/>
                <a:gd name="connsiteX1664" fmla="*/ 1493886 w 1620943"/>
                <a:gd name="connsiteY1664" fmla="*/ 424656 h 1491914"/>
                <a:gd name="connsiteX1665" fmla="*/ 1501422 w 1620943"/>
                <a:gd name="connsiteY1665" fmla="*/ 446662 h 1491914"/>
                <a:gd name="connsiteX1666" fmla="*/ 1495625 w 1620943"/>
                <a:gd name="connsiteY1666" fmla="*/ 504575 h 1491914"/>
                <a:gd name="connsiteX1667" fmla="*/ 1501422 w 1620943"/>
                <a:gd name="connsiteY1667" fmla="*/ 565383 h 1491914"/>
                <a:gd name="connsiteX1668" fmla="*/ 1484033 w 1620943"/>
                <a:gd name="connsiteY1668" fmla="*/ 560750 h 1491914"/>
                <a:gd name="connsiteX1669" fmla="*/ 1479396 w 1620943"/>
                <a:gd name="connsiteY1669" fmla="*/ 550905 h 1491914"/>
                <a:gd name="connsiteX1670" fmla="*/ 1445198 w 1620943"/>
                <a:gd name="connsiteY1670" fmla="*/ 551484 h 1491914"/>
                <a:gd name="connsiteX1671" fmla="*/ 1434357 w 1620943"/>
                <a:gd name="connsiteY1671" fmla="*/ 484459 h 1491914"/>
                <a:gd name="connsiteX1672" fmla="*/ 1438583 w 1620943"/>
                <a:gd name="connsiteY1672" fmla="*/ 472362 h 1491914"/>
                <a:gd name="connsiteX1673" fmla="*/ 1423458 w 1620943"/>
                <a:gd name="connsiteY1673" fmla="*/ 484143 h 1491914"/>
                <a:gd name="connsiteX1674" fmla="*/ 1376303 w 1620943"/>
                <a:gd name="connsiteY1674" fmla="*/ 463189 h 1491914"/>
                <a:gd name="connsiteX1675" fmla="*/ 1376303 w 1620943"/>
                <a:gd name="connsiteY1675" fmla="*/ 455652 h 1491914"/>
                <a:gd name="connsiteX1676" fmla="*/ 1368878 w 1620943"/>
                <a:gd name="connsiteY1676" fmla="*/ 455072 h 1491914"/>
                <a:gd name="connsiteX1677" fmla="*/ 1362023 w 1620943"/>
                <a:gd name="connsiteY1677" fmla="*/ 440578 h 1491914"/>
                <a:gd name="connsiteX1678" fmla="*/ 1369449 w 1620943"/>
                <a:gd name="connsiteY1678" fmla="*/ 418546 h 1491914"/>
                <a:gd name="connsiteX1679" fmla="*/ 1362023 w 1620943"/>
                <a:gd name="connsiteY1679" fmla="*/ 411008 h 1491914"/>
                <a:gd name="connsiteX1680" fmla="*/ 1359166 w 1620943"/>
                <a:gd name="connsiteY1680" fmla="*/ 397673 h 1491914"/>
                <a:gd name="connsiteX1681" fmla="*/ 1362023 w 1620943"/>
                <a:gd name="connsiteY1681" fmla="*/ 388977 h 1491914"/>
                <a:gd name="connsiteX1682" fmla="*/ 1369449 w 1620943"/>
                <a:gd name="connsiteY1682" fmla="*/ 373902 h 1491914"/>
                <a:gd name="connsiteX1683" fmla="*/ 1378017 w 1620943"/>
                <a:gd name="connsiteY1683" fmla="*/ 353030 h 1491914"/>
                <a:gd name="connsiteX1684" fmla="*/ 1374590 w 1620943"/>
                <a:gd name="connsiteY1684" fmla="*/ 294472 h 1491914"/>
                <a:gd name="connsiteX1685" fmla="*/ 1383730 w 1620943"/>
                <a:gd name="connsiteY1685" fmla="*/ 284615 h 1491914"/>
                <a:gd name="connsiteX1686" fmla="*/ 1401439 w 1620943"/>
                <a:gd name="connsiteY1686" fmla="*/ 257945 h 1491914"/>
                <a:gd name="connsiteX1687" fmla="*/ 1408293 w 1620943"/>
                <a:gd name="connsiteY1687" fmla="*/ 231275 h 1491914"/>
                <a:gd name="connsiteX1688" fmla="*/ 1413220 w 1620943"/>
                <a:gd name="connsiteY1688" fmla="*/ 226637 h 1491914"/>
                <a:gd name="connsiteX1689" fmla="*/ 1419701 w 1620943"/>
                <a:gd name="connsiteY1689" fmla="*/ 225574 h 1491914"/>
                <a:gd name="connsiteX1690" fmla="*/ 1419485 w 1620943"/>
                <a:gd name="connsiteY1690" fmla="*/ 225288 h 1491914"/>
                <a:gd name="connsiteX1691" fmla="*/ 1420581 w 1620943"/>
                <a:gd name="connsiteY1691" fmla="*/ 225311 h 1491914"/>
                <a:gd name="connsiteX1692" fmla="*/ 1431269 w 1620943"/>
                <a:gd name="connsiteY1692" fmla="*/ 219227 h 1491914"/>
                <a:gd name="connsiteX1693" fmla="*/ 1438713 w 1620943"/>
                <a:gd name="connsiteY1693" fmla="*/ 218085 h 1491914"/>
                <a:gd name="connsiteX1694" fmla="*/ 1449424 w 1620943"/>
                <a:gd name="connsiteY1694" fmla="*/ 232435 h 1491914"/>
                <a:gd name="connsiteX1695" fmla="*/ 1449995 w 1620943"/>
                <a:gd name="connsiteY1695" fmla="*/ 284615 h 1491914"/>
                <a:gd name="connsiteX1696" fmla="*/ 1450507 w 1620943"/>
                <a:gd name="connsiteY1696" fmla="*/ 285605 h 1491914"/>
                <a:gd name="connsiteX1697" fmla="*/ 1450528 w 1620943"/>
                <a:gd name="connsiteY1697" fmla="*/ 282790 h 1491914"/>
                <a:gd name="connsiteX1698" fmla="*/ 1457401 w 1620943"/>
                <a:gd name="connsiteY1698" fmla="*/ 282790 h 1491914"/>
                <a:gd name="connsiteX1699" fmla="*/ 1457721 w 1620943"/>
                <a:gd name="connsiteY1699" fmla="*/ 284198 h 1491914"/>
                <a:gd name="connsiteX1700" fmla="*/ 1457715 w 1620943"/>
                <a:gd name="connsiteY1700" fmla="*/ 284072 h 1491914"/>
                <a:gd name="connsiteX1701" fmla="*/ 1468573 w 1620943"/>
                <a:gd name="connsiteY1701" fmla="*/ 256892 h 1491914"/>
                <a:gd name="connsiteX1702" fmla="*/ 1480002 w 1620943"/>
                <a:gd name="connsiteY1702" fmla="*/ 255157 h 1491914"/>
                <a:gd name="connsiteX1703" fmla="*/ 1501717 w 1620943"/>
                <a:gd name="connsiteY1703" fmla="*/ 247061 h 1491914"/>
                <a:gd name="connsiteX1704" fmla="*/ 1502022 w 1620943"/>
                <a:gd name="connsiteY1704" fmla="*/ 247370 h 1491914"/>
                <a:gd name="connsiteX1705" fmla="*/ 1501392 w 1620943"/>
                <a:gd name="connsiteY1705" fmla="*/ 246329 h 1491914"/>
                <a:gd name="connsiteX1706" fmla="*/ 1491117 w 1620943"/>
                <a:gd name="connsiteY1706" fmla="*/ 235925 h 1491914"/>
                <a:gd name="connsiteX1707" fmla="*/ 1479130 w 1620943"/>
                <a:gd name="connsiteY1707" fmla="*/ 229566 h 1491914"/>
                <a:gd name="connsiteX1708" fmla="*/ 1484838 w 1620943"/>
                <a:gd name="connsiteY1708" fmla="*/ 209913 h 1491914"/>
                <a:gd name="connsiteX1709" fmla="*/ 1491688 w 1620943"/>
                <a:gd name="connsiteY1709" fmla="*/ 174653 h 1491914"/>
                <a:gd name="connsiteX1710" fmla="*/ 1501963 w 1620943"/>
                <a:gd name="connsiteY1710" fmla="*/ 136503 h 1491914"/>
                <a:gd name="connsiteX1711" fmla="*/ 1507099 w 1620943"/>
                <a:gd name="connsiteY1711" fmla="*/ 135347 h 1491914"/>
                <a:gd name="connsiteX1712" fmla="*/ 846247 w 1620943"/>
                <a:gd name="connsiteY1712" fmla="*/ 122592 h 1491914"/>
                <a:gd name="connsiteX1713" fmla="*/ 868360 w 1620943"/>
                <a:gd name="connsiteY1713" fmla="*/ 136029 h 1491914"/>
                <a:gd name="connsiteX1714" fmla="*/ 890473 w 1620943"/>
                <a:gd name="connsiteY1714" fmla="*/ 135445 h 1491914"/>
                <a:gd name="connsiteX1715" fmla="*/ 895128 w 1620943"/>
                <a:gd name="connsiteY1715" fmla="*/ 136613 h 1491914"/>
                <a:gd name="connsiteX1716" fmla="*/ 913749 w 1620943"/>
                <a:gd name="connsiteY1716" fmla="*/ 151219 h 1491914"/>
                <a:gd name="connsiteX1717" fmla="*/ 962631 w 1620943"/>
                <a:gd name="connsiteY1717" fmla="*/ 164656 h 1491914"/>
                <a:gd name="connsiteX1718" fmla="*/ 907348 w 1620943"/>
                <a:gd name="connsiteY1718" fmla="*/ 168161 h 1491914"/>
                <a:gd name="connsiteX1719" fmla="*/ 839264 w 1620943"/>
                <a:gd name="connsiteY1719" fmla="*/ 131355 h 1491914"/>
                <a:gd name="connsiteX1720" fmla="*/ 839846 w 1620943"/>
                <a:gd name="connsiteY1720" fmla="*/ 124929 h 1491914"/>
                <a:gd name="connsiteX1721" fmla="*/ 846247 w 1620943"/>
                <a:gd name="connsiteY1721" fmla="*/ 122592 h 1491914"/>
                <a:gd name="connsiteX1722" fmla="*/ 902217 w 1620943"/>
                <a:gd name="connsiteY1722" fmla="*/ 113549 h 1491914"/>
                <a:gd name="connsiteX1723" fmla="*/ 919897 w 1620943"/>
                <a:gd name="connsiteY1723" fmla="*/ 117049 h 1491914"/>
                <a:gd name="connsiteX1724" fmla="*/ 928147 w 1620943"/>
                <a:gd name="connsiteY1724" fmla="*/ 125799 h 1491914"/>
                <a:gd name="connsiteX1725" fmla="*/ 938166 w 1620943"/>
                <a:gd name="connsiteY1725" fmla="*/ 118215 h 1491914"/>
                <a:gd name="connsiteX1726" fmla="*/ 942291 w 1620943"/>
                <a:gd name="connsiteY1726" fmla="*/ 152049 h 1491914"/>
                <a:gd name="connsiteX1727" fmla="*/ 908700 w 1620943"/>
                <a:gd name="connsiteY1727" fmla="*/ 130465 h 1491914"/>
                <a:gd name="connsiteX1728" fmla="*/ 902217 w 1620943"/>
                <a:gd name="connsiteY1728" fmla="*/ 113549 h 1491914"/>
                <a:gd name="connsiteX1729" fmla="*/ 1307211 w 1620943"/>
                <a:gd name="connsiteY1729" fmla="*/ 94973 h 1491914"/>
                <a:gd name="connsiteX1730" fmla="*/ 1308428 w 1620943"/>
                <a:gd name="connsiteY1730" fmla="*/ 98402 h 1491914"/>
                <a:gd name="connsiteX1731" fmla="*/ 1306311 w 1620943"/>
                <a:gd name="connsiteY1731" fmla="*/ 95850 h 1491914"/>
                <a:gd name="connsiteX1732" fmla="*/ 1307211 w 1620943"/>
                <a:gd name="connsiteY1732" fmla="*/ 94973 h 1491914"/>
                <a:gd name="connsiteX1733" fmla="*/ 962235 w 1620943"/>
                <a:gd name="connsiteY1733" fmla="*/ 94508 h 1491914"/>
                <a:gd name="connsiteX1734" fmla="*/ 968100 w 1620943"/>
                <a:gd name="connsiteY1734" fmla="*/ 97945 h 1491914"/>
                <a:gd name="connsiteX1735" fmla="*/ 969273 w 1620943"/>
                <a:gd name="connsiteY1735" fmla="*/ 149508 h 1491914"/>
                <a:gd name="connsiteX1736" fmla="*/ 951091 w 1620943"/>
                <a:gd name="connsiteY1736" fmla="*/ 110550 h 1491914"/>
                <a:gd name="connsiteX1737" fmla="*/ 954611 w 1620943"/>
                <a:gd name="connsiteY1737" fmla="*/ 100237 h 1491914"/>
                <a:gd name="connsiteX1738" fmla="*/ 962235 w 1620943"/>
                <a:gd name="connsiteY1738" fmla="*/ 94508 h 1491914"/>
                <a:gd name="connsiteX1739" fmla="*/ 860158 w 1620943"/>
                <a:gd name="connsiteY1739" fmla="*/ 83726 h 1491914"/>
                <a:gd name="connsiteX1740" fmla="*/ 904189 w 1620943"/>
                <a:gd name="connsiteY1740" fmla="*/ 112437 h 1491914"/>
                <a:gd name="connsiteX1741" fmla="*/ 879028 w 1620943"/>
                <a:gd name="connsiteY1741" fmla="*/ 121444 h 1491914"/>
                <a:gd name="connsiteX1742" fmla="*/ 873310 w 1620943"/>
                <a:gd name="connsiteY1742" fmla="*/ 107370 h 1491914"/>
                <a:gd name="connsiteX1743" fmla="*/ 859586 w 1620943"/>
                <a:gd name="connsiteY1743" fmla="*/ 94422 h 1491914"/>
                <a:gd name="connsiteX1744" fmla="*/ 860158 w 1620943"/>
                <a:gd name="connsiteY1744" fmla="*/ 83726 h 1491914"/>
                <a:gd name="connsiteX1745" fmla="*/ 1184600 w 1620943"/>
                <a:gd name="connsiteY1745" fmla="*/ 77322 h 1491914"/>
                <a:gd name="connsiteX1746" fmla="*/ 1186295 w 1620943"/>
                <a:gd name="connsiteY1746" fmla="*/ 80782 h 1491914"/>
                <a:gd name="connsiteX1747" fmla="*/ 1183471 w 1620943"/>
                <a:gd name="connsiteY1747" fmla="*/ 82549 h 1491914"/>
                <a:gd name="connsiteX1748" fmla="*/ 1176694 w 1620943"/>
                <a:gd name="connsiteY1748" fmla="*/ 83138 h 1491914"/>
                <a:gd name="connsiteX1749" fmla="*/ 1181212 w 1620943"/>
                <a:gd name="connsiteY1749" fmla="*/ 77837 h 1491914"/>
                <a:gd name="connsiteX1750" fmla="*/ 1184600 w 1620943"/>
                <a:gd name="connsiteY1750" fmla="*/ 77322 h 1491914"/>
                <a:gd name="connsiteX1751" fmla="*/ 1278354 w 1620943"/>
                <a:gd name="connsiteY1751" fmla="*/ 71555 h 1491914"/>
                <a:gd name="connsiteX1752" fmla="*/ 1284805 w 1620943"/>
                <a:gd name="connsiteY1752" fmla="*/ 71555 h 1491914"/>
                <a:gd name="connsiteX1753" fmla="*/ 1293016 w 1620943"/>
                <a:gd name="connsiteY1753" fmla="*/ 83334 h 1491914"/>
                <a:gd name="connsiteX1754" fmla="*/ 1290670 w 1620943"/>
                <a:gd name="connsiteY1754" fmla="*/ 85690 h 1491914"/>
                <a:gd name="connsiteX1755" fmla="*/ 1279527 w 1620943"/>
                <a:gd name="connsiteY1755" fmla="*/ 78033 h 1491914"/>
                <a:gd name="connsiteX1756" fmla="*/ 1278354 w 1620943"/>
                <a:gd name="connsiteY1756" fmla="*/ 71555 h 1491914"/>
                <a:gd name="connsiteX1757" fmla="*/ 1124017 w 1620943"/>
                <a:gd name="connsiteY1757" fmla="*/ 68414 h 1491914"/>
                <a:gd name="connsiteX1758" fmla="*/ 1168493 w 1620943"/>
                <a:gd name="connsiteY1758" fmla="*/ 68998 h 1491914"/>
                <a:gd name="connsiteX1759" fmla="*/ 1168493 w 1620943"/>
                <a:gd name="connsiteY1759" fmla="*/ 83597 h 1491914"/>
                <a:gd name="connsiteX1760" fmla="*/ 1140768 w 1620943"/>
                <a:gd name="connsiteY1760" fmla="*/ 77174 h 1491914"/>
                <a:gd name="connsiteX1761" fmla="*/ 1131527 w 1620943"/>
                <a:gd name="connsiteY1761" fmla="*/ 81845 h 1491914"/>
                <a:gd name="connsiteX1762" fmla="*/ 1128638 w 1620943"/>
                <a:gd name="connsiteY1762" fmla="*/ 98780 h 1491914"/>
                <a:gd name="connsiteX1763" fmla="*/ 1115353 w 1620943"/>
                <a:gd name="connsiteY1763" fmla="*/ 113962 h 1491914"/>
                <a:gd name="connsiteX1764" fmla="*/ 1110733 w 1620943"/>
                <a:gd name="connsiteY1764" fmla="*/ 131481 h 1491914"/>
                <a:gd name="connsiteX1765" fmla="*/ 1110733 w 1620943"/>
                <a:gd name="connsiteY1765" fmla="*/ 149584 h 1491914"/>
                <a:gd name="connsiteX1766" fmla="*/ 1124017 w 1620943"/>
                <a:gd name="connsiteY1766" fmla="*/ 151335 h 1491914"/>
                <a:gd name="connsiteX1767" fmla="*/ 1141346 w 1620943"/>
                <a:gd name="connsiteY1767" fmla="*/ 161263 h 1491914"/>
                <a:gd name="connsiteX1768" fmla="*/ 1141923 w 1620943"/>
                <a:gd name="connsiteY1768" fmla="*/ 196884 h 1491914"/>
                <a:gd name="connsiteX1769" fmla="*/ 1139613 w 1620943"/>
                <a:gd name="connsiteY1769" fmla="*/ 202723 h 1491914"/>
                <a:gd name="connsiteX1770" fmla="*/ 1131527 w 1620943"/>
                <a:gd name="connsiteY1770" fmla="*/ 200388 h 1491914"/>
                <a:gd name="connsiteX1771" fmla="*/ 1126906 w 1620943"/>
                <a:gd name="connsiteY1771" fmla="*/ 191628 h 1491914"/>
                <a:gd name="connsiteX1772" fmla="*/ 1079541 w 1620943"/>
                <a:gd name="connsiteY1772" fmla="*/ 173526 h 1491914"/>
                <a:gd name="connsiteX1773" fmla="*/ 1079377 w 1620943"/>
                <a:gd name="connsiteY1773" fmla="*/ 173230 h 1491914"/>
                <a:gd name="connsiteX1774" fmla="*/ 1078214 w 1620943"/>
                <a:gd name="connsiteY1774" fmla="*/ 175177 h 1491914"/>
                <a:gd name="connsiteX1775" fmla="*/ 1076228 w 1620943"/>
                <a:gd name="connsiteY1775" fmla="*/ 174273 h 1491914"/>
                <a:gd name="connsiteX1776" fmla="*/ 1079313 w 1620943"/>
                <a:gd name="connsiteY1776" fmla="*/ 173114 h 1491914"/>
                <a:gd name="connsiteX1777" fmla="*/ 1074343 w 1620943"/>
                <a:gd name="connsiteY1777" fmla="*/ 164182 h 1491914"/>
                <a:gd name="connsiteX1778" fmla="*/ 1078387 w 1620943"/>
                <a:gd name="connsiteY1778" fmla="*/ 147248 h 1491914"/>
                <a:gd name="connsiteX1779" fmla="*/ 1081852 w 1620943"/>
                <a:gd name="connsiteY1779" fmla="*/ 140824 h 1491914"/>
                <a:gd name="connsiteX1780" fmla="*/ 1066834 w 1620943"/>
                <a:gd name="connsiteY1780" fmla="*/ 133233 h 1491914"/>
                <a:gd name="connsiteX1781" fmla="*/ 1055860 w 1620943"/>
                <a:gd name="connsiteY1781" fmla="*/ 124474 h 1491914"/>
                <a:gd name="connsiteX1782" fmla="*/ 1067990 w 1620943"/>
                <a:gd name="connsiteY1782" fmla="*/ 113379 h 1491914"/>
                <a:gd name="connsiteX1783" fmla="*/ 1074921 w 1620943"/>
                <a:gd name="connsiteY1783" fmla="*/ 110459 h 1491914"/>
                <a:gd name="connsiteX1784" fmla="*/ 1124017 w 1620943"/>
                <a:gd name="connsiteY1784" fmla="*/ 68414 h 1491914"/>
                <a:gd name="connsiteX1785" fmla="*/ 1240648 w 1620943"/>
                <a:gd name="connsiteY1785" fmla="*/ 68176 h 1491914"/>
                <a:gd name="connsiteX1786" fmla="*/ 1272735 w 1620943"/>
                <a:gd name="connsiteY1786" fmla="*/ 89584 h 1491914"/>
                <a:gd name="connsiteX1787" fmla="*/ 1273881 w 1620943"/>
                <a:gd name="connsiteY1787" fmla="*/ 138766 h 1491914"/>
                <a:gd name="connsiteX1788" fmla="*/ 1269297 w 1620943"/>
                <a:gd name="connsiteY1788" fmla="*/ 152074 h 1491914"/>
                <a:gd name="connsiteX1789" fmla="*/ 1274454 w 1620943"/>
                <a:gd name="connsiteY1789" fmla="*/ 160753 h 1491914"/>
                <a:gd name="connsiteX1790" fmla="*/ 1283048 w 1620943"/>
                <a:gd name="connsiteY1790" fmla="*/ 158439 h 1491914"/>
                <a:gd name="connsiteX1791" fmla="*/ 1304822 w 1620943"/>
                <a:gd name="connsiteY1791" fmla="*/ 107521 h 1491914"/>
                <a:gd name="connsiteX1792" fmla="*/ 1308833 w 1620943"/>
                <a:gd name="connsiteY1792" fmla="*/ 97685 h 1491914"/>
                <a:gd name="connsiteX1793" fmla="*/ 1338055 w 1620943"/>
                <a:gd name="connsiteY1793" fmla="*/ 127194 h 1491914"/>
                <a:gd name="connsiteX1794" fmla="*/ 1338055 w 1620943"/>
                <a:gd name="connsiteY1794" fmla="*/ 134716 h 1491914"/>
                <a:gd name="connsiteX1795" fmla="*/ 1339774 w 1620943"/>
                <a:gd name="connsiteY1795" fmla="*/ 146288 h 1491914"/>
                <a:gd name="connsiteX1796" fmla="*/ 1332325 w 1620943"/>
                <a:gd name="connsiteY1796" fmla="*/ 157861 h 1491914"/>
                <a:gd name="connsiteX1797" fmla="*/ 1342639 w 1620943"/>
                <a:gd name="connsiteY1797" fmla="*/ 174061 h 1491914"/>
                <a:gd name="connsiteX1798" fmla="*/ 1347796 w 1620943"/>
                <a:gd name="connsiteY1798" fmla="*/ 180426 h 1491914"/>
                <a:gd name="connsiteX1799" fmla="*/ 1344358 w 1620943"/>
                <a:gd name="connsiteY1799" fmla="*/ 194313 h 1491914"/>
                <a:gd name="connsiteX1800" fmla="*/ 1328887 w 1620943"/>
                <a:gd name="connsiteY1800" fmla="*/ 198363 h 1491914"/>
                <a:gd name="connsiteX1801" fmla="*/ 1316282 w 1620943"/>
                <a:gd name="connsiteY1801" fmla="*/ 193734 h 1491914"/>
                <a:gd name="connsiteX1802" fmla="*/ 1297373 w 1620943"/>
                <a:gd name="connsiteY1802" fmla="*/ 182741 h 1491914"/>
                <a:gd name="connsiteX1803" fmla="*/ 1242940 w 1620943"/>
                <a:gd name="connsiteY1803" fmla="*/ 179269 h 1491914"/>
                <a:gd name="connsiteX1804" fmla="*/ 1233628 w 1620943"/>
                <a:gd name="connsiteY1804" fmla="*/ 160970 h 1491914"/>
                <a:gd name="connsiteX1805" fmla="*/ 1240689 w 1620943"/>
                <a:gd name="connsiteY1805" fmla="*/ 145834 h 1491914"/>
                <a:gd name="connsiteX1806" fmla="*/ 1232626 w 1620943"/>
                <a:gd name="connsiteY1806" fmla="*/ 157354 h 1491914"/>
                <a:gd name="connsiteX1807" fmla="*/ 1235491 w 1620943"/>
                <a:gd name="connsiteY1807" fmla="*/ 179269 h 1491914"/>
                <a:gd name="connsiteX1808" fmla="*/ 1228042 w 1620943"/>
                <a:gd name="connsiteY1808" fmla="*/ 193734 h 1491914"/>
                <a:gd name="connsiteX1809" fmla="*/ 1227556 w 1620943"/>
                <a:gd name="connsiteY1809" fmla="*/ 196187 h 1491914"/>
                <a:gd name="connsiteX1810" fmla="*/ 1234232 w 1620943"/>
                <a:gd name="connsiteY1810" fmla="*/ 199757 h 1491914"/>
                <a:gd name="connsiteX1811" fmla="*/ 1237409 w 1620943"/>
                <a:gd name="connsiteY1811" fmla="*/ 219412 h 1491914"/>
                <a:gd name="connsiteX1812" fmla="*/ 1232891 w 1620943"/>
                <a:gd name="connsiteY1812" fmla="*/ 222921 h 1491914"/>
                <a:gd name="connsiteX1813" fmla="*/ 1228373 w 1620943"/>
                <a:gd name="connsiteY1813" fmla="*/ 217658 h 1491914"/>
                <a:gd name="connsiteX1814" fmla="*/ 1227243 w 1620943"/>
                <a:gd name="connsiteY1814" fmla="*/ 210640 h 1491914"/>
                <a:gd name="connsiteX1815" fmla="*/ 1227243 w 1620943"/>
                <a:gd name="connsiteY1815" fmla="*/ 207937 h 1491914"/>
                <a:gd name="connsiteX1816" fmla="*/ 1218221 w 1620943"/>
                <a:gd name="connsiteY1816" fmla="*/ 204972 h 1491914"/>
                <a:gd name="connsiteX1817" fmla="*/ 1197674 w 1620943"/>
                <a:gd name="connsiteY1817" fmla="*/ 183898 h 1491914"/>
                <a:gd name="connsiteX1818" fmla="*/ 1199966 w 1620943"/>
                <a:gd name="connsiteY1818" fmla="*/ 174061 h 1491914"/>
                <a:gd name="connsiteX1819" fmla="*/ 1211998 w 1620943"/>
                <a:gd name="connsiteY1819" fmla="*/ 122565 h 1491914"/>
                <a:gd name="connsiteX1820" fmla="*/ 1202258 w 1620943"/>
                <a:gd name="connsiteY1820" fmla="*/ 116200 h 1491914"/>
                <a:gd name="connsiteX1821" fmla="*/ 1193090 w 1620943"/>
                <a:gd name="connsiteY1821" fmla="*/ 120251 h 1491914"/>
                <a:gd name="connsiteX1822" fmla="*/ 1193090 w 1620943"/>
                <a:gd name="connsiteY1822" fmla="*/ 105785 h 1491914"/>
                <a:gd name="connsiteX1823" fmla="*/ 1203977 w 1620943"/>
                <a:gd name="connsiteY1823" fmla="*/ 98264 h 1491914"/>
                <a:gd name="connsiteX1824" fmla="*/ 1210853 w 1620943"/>
                <a:gd name="connsiteY1824" fmla="*/ 85534 h 1491914"/>
                <a:gd name="connsiteX1825" fmla="*/ 1213717 w 1620943"/>
                <a:gd name="connsiteY1825" fmla="*/ 75119 h 1491914"/>
                <a:gd name="connsiteX1826" fmla="*/ 1240648 w 1620943"/>
                <a:gd name="connsiteY1826" fmla="*/ 68176 h 1491914"/>
                <a:gd name="connsiteX1827" fmla="*/ 575271 w 1620943"/>
                <a:gd name="connsiteY1827" fmla="*/ 59084 h 1491914"/>
                <a:gd name="connsiteX1828" fmla="*/ 576488 w 1620943"/>
                <a:gd name="connsiteY1828" fmla="*/ 62673 h 1491914"/>
                <a:gd name="connsiteX1829" fmla="*/ 574371 w 1620943"/>
                <a:gd name="connsiteY1829" fmla="*/ 60758 h 1491914"/>
                <a:gd name="connsiteX1830" fmla="*/ 575271 w 1620943"/>
                <a:gd name="connsiteY1830" fmla="*/ 59084 h 1491914"/>
                <a:gd name="connsiteX1831" fmla="*/ 639054 w 1620943"/>
                <a:gd name="connsiteY1831" fmla="*/ 54250 h 1491914"/>
                <a:gd name="connsiteX1832" fmla="*/ 653402 w 1620943"/>
                <a:gd name="connsiteY1832" fmla="*/ 66883 h 1491914"/>
                <a:gd name="connsiteX1833" fmla="*/ 653976 w 1620943"/>
                <a:gd name="connsiteY1833" fmla="*/ 72625 h 1491914"/>
                <a:gd name="connsiteX1834" fmla="*/ 644219 w 1620943"/>
                <a:gd name="connsiteY1834" fmla="*/ 72050 h 1491914"/>
                <a:gd name="connsiteX1835" fmla="*/ 637906 w 1620943"/>
                <a:gd name="connsiteY1835" fmla="*/ 68605 h 1491914"/>
                <a:gd name="connsiteX1836" fmla="*/ 639054 w 1620943"/>
                <a:gd name="connsiteY1836" fmla="*/ 54250 h 1491914"/>
                <a:gd name="connsiteX1837" fmla="*/ 749730 w 1620943"/>
                <a:gd name="connsiteY1837" fmla="*/ 53668 h 1491914"/>
                <a:gd name="connsiteX1838" fmla="*/ 752906 w 1620943"/>
                <a:gd name="connsiteY1838" fmla="*/ 58205 h 1491914"/>
                <a:gd name="connsiteX1839" fmla="*/ 747189 w 1620943"/>
                <a:gd name="connsiteY1839" fmla="*/ 62742 h 1491914"/>
                <a:gd name="connsiteX1840" fmla="*/ 747824 w 1620943"/>
                <a:gd name="connsiteY1840" fmla="*/ 55937 h 1491914"/>
                <a:gd name="connsiteX1841" fmla="*/ 749730 w 1620943"/>
                <a:gd name="connsiteY1841" fmla="*/ 53668 h 1491914"/>
                <a:gd name="connsiteX1842" fmla="*/ 661002 w 1620943"/>
                <a:gd name="connsiteY1842" fmla="*/ 41109 h 1491914"/>
                <a:gd name="connsiteX1843" fmla="*/ 669151 w 1620943"/>
                <a:gd name="connsiteY1843" fmla="*/ 47024 h 1491914"/>
                <a:gd name="connsiteX1844" fmla="*/ 669151 w 1620943"/>
                <a:gd name="connsiteY1844" fmla="*/ 52493 h 1491914"/>
                <a:gd name="connsiteX1845" fmla="*/ 663769 w 1620943"/>
                <a:gd name="connsiteY1845" fmla="*/ 50670 h 1491914"/>
                <a:gd name="connsiteX1846" fmla="*/ 660779 w 1620943"/>
                <a:gd name="connsiteY1846" fmla="*/ 40340 h 1491914"/>
                <a:gd name="connsiteX1847" fmla="*/ 661002 w 1620943"/>
                <a:gd name="connsiteY1847" fmla="*/ 41109 h 1491914"/>
                <a:gd name="connsiteX1848" fmla="*/ 660779 w 1620943"/>
                <a:gd name="connsiteY1848" fmla="*/ 40947 h 1491914"/>
                <a:gd name="connsiteX1849" fmla="*/ 276275 w 1620943"/>
                <a:gd name="connsiteY1849" fmla="*/ 32684 h 1491914"/>
                <a:gd name="connsiteX1850" fmla="*/ 292457 w 1620943"/>
                <a:gd name="connsiteY1850" fmla="*/ 40855 h 1491914"/>
                <a:gd name="connsiteX1851" fmla="*/ 282632 w 1620943"/>
                <a:gd name="connsiteY1851" fmla="*/ 63618 h 1491914"/>
                <a:gd name="connsiteX1852" fmla="*/ 278009 w 1620943"/>
                <a:gd name="connsiteY1852" fmla="*/ 78210 h 1491914"/>
                <a:gd name="connsiteX1853" fmla="*/ 296502 w 1620943"/>
                <a:gd name="connsiteY1853" fmla="*/ 86381 h 1491914"/>
                <a:gd name="connsiteX1854" fmla="*/ 327132 w 1620943"/>
                <a:gd name="connsiteY1854" fmla="*/ 75291 h 1491914"/>
                <a:gd name="connsiteX1855" fmla="*/ 343314 w 1620943"/>
                <a:gd name="connsiteY1855" fmla="*/ 66537 h 1491914"/>
                <a:gd name="connsiteX1856" fmla="*/ 353717 w 1620943"/>
                <a:gd name="connsiteY1856" fmla="*/ 74124 h 1491914"/>
                <a:gd name="connsiteX1857" fmla="*/ 360652 w 1620943"/>
                <a:gd name="connsiteY1857" fmla="*/ 96887 h 1491914"/>
                <a:gd name="connsiteX1858" fmla="*/ 364697 w 1620943"/>
                <a:gd name="connsiteY1858" fmla="*/ 111478 h 1491914"/>
                <a:gd name="connsiteX1859" fmla="*/ 349093 w 1620943"/>
                <a:gd name="connsiteY1859" fmla="*/ 116731 h 1491914"/>
                <a:gd name="connsiteX1860" fmla="*/ 326554 w 1620943"/>
                <a:gd name="connsiteY1860" fmla="*/ 125486 h 1491914"/>
                <a:gd name="connsiteX1861" fmla="*/ 312684 w 1620943"/>
                <a:gd name="connsiteY1861" fmla="*/ 141245 h 1491914"/>
                <a:gd name="connsiteX1862" fmla="*/ 276275 w 1620943"/>
                <a:gd name="connsiteY1862" fmla="*/ 144747 h 1491914"/>
                <a:gd name="connsiteX1863" fmla="*/ 246801 w 1620943"/>
                <a:gd name="connsiteY1863" fmla="*/ 147082 h 1491914"/>
                <a:gd name="connsiteX1864" fmla="*/ 209814 w 1620943"/>
                <a:gd name="connsiteY1864" fmla="*/ 152334 h 1491914"/>
                <a:gd name="connsiteX1865" fmla="*/ 199411 w 1620943"/>
                <a:gd name="connsiteY1865" fmla="*/ 137159 h 1491914"/>
                <a:gd name="connsiteX1866" fmla="*/ 180340 w 1620943"/>
                <a:gd name="connsiteY1866" fmla="*/ 154086 h 1491914"/>
                <a:gd name="connsiteX1867" fmla="*/ 166469 w 1620943"/>
                <a:gd name="connsiteY1867" fmla="*/ 150000 h 1491914"/>
                <a:gd name="connsiteX1868" fmla="*/ 163002 w 1620943"/>
                <a:gd name="connsiteY1868" fmla="*/ 139494 h 1491914"/>
                <a:gd name="connsiteX1869" fmla="*/ 170515 w 1620943"/>
                <a:gd name="connsiteY1869" fmla="*/ 125486 h 1491914"/>
                <a:gd name="connsiteX1870" fmla="*/ 191898 w 1620943"/>
                <a:gd name="connsiteY1870" fmla="*/ 123151 h 1491914"/>
                <a:gd name="connsiteX1871" fmla="*/ 212703 w 1620943"/>
                <a:gd name="connsiteY1871" fmla="*/ 124319 h 1491914"/>
                <a:gd name="connsiteX1872" fmla="*/ 205768 w 1620943"/>
                <a:gd name="connsiteY1872" fmla="*/ 116731 h 1491914"/>
                <a:gd name="connsiteX1873" fmla="*/ 204612 w 1620943"/>
                <a:gd name="connsiteY1873" fmla="*/ 102723 h 1491914"/>
                <a:gd name="connsiteX1874" fmla="*/ 215593 w 1620943"/>
                <a:gd name="connsiteY1874" fmla="*/ 93385 h 1491914"/>
                <a:gd name="connsiteX1875" fmla="*/ 219060 w 1620943"/>
                <a:gd name="connsiteY1875" fmla="*/ 83463 h 1491914"/>
                <a:gd name="connsiteX1876" fmla="*/ 206924 w 1620943"/>
                <a:gd name="connsiteY1876" fmla="*/ 81712 h 1491914"/>
                <a:gd name="connsiteX1877" fmla="*/ 193632 w 1620943"/>
                <a:gd name="connsiteY1877" fmla="*/ 78794 h 1491914"/>
                <a:gd name="connsiteX1878" fmla="*/ 195943 w 1620943"/>
                <a:gd name="connsiteY1878" fmla="*/ 66537 h 1491914"/>
                <a:gd name="connsiteX1879" fmla="*/ 202301 w 1620943"/>
                <a:gd name="connsiteY1879" fmla="*/ 54863 h 1491914"/>
                <a:gd name="connsiteX1880" fmla="*/ 270496 w 1620943"/>
                <a:gd name="connsiteY1880" fmla="*/ 45525 h 1491914"/>
                <a:gd name="connsiteX1881" fmla="*/ 276275 w 1620943"/>
                <a:gd name="connsiteY1881" fmla="*/ 32684 h 1491914"/>
                <a:gd name="connsiteX1882" fmla="*/ 798263 w 1620943"/>
                <a:gd name="connsiteY1882" fmla="*/ 30133 h 1491914"/>
                <a:gd name="connsiteX1883" fmla="*/ 830400 w 1620943"/>
                <a:gd name="connsiteY1883" fmla="*/ 73984 h 1491914"/>
                <a:gd name="connsiteX1884" fmla="*/ 824087 w 1620943"/>
                <a:gd name="connsiteY1884" fmla="*/ 87832 h 1491914"/>
                <a:gd name="connsiteX1885" fmla="*/ 809167 w 1620943"/>
                <a:gd name="connsiteY1885" fmla="*/ 92448 h 1491914"/>
                <a:gd name="connsiteX1886" fmla="*/ 798837 w 1620943"/>
                <a:gd name="connsiteY1886" fmla="*/ 81485 h 1491914"/>
                <a:gd name="connsiteX1887" fmla="*/ 802854 w 1620943"/>
                <a:gd name="connsiteY1887" fmla="*/ 68791 h 1491914"/>
                <a:gd name="connsiteX1888" fmla="*/ 802854 w 1620943"/>
                <a:gd name="connsiteY1888" fmla="*/ 55520 h 1491914"/>
                <a:gd name="connsiteX1889" fmla="*/ 794246 w 1620943"/>
                <a:gd name="connsiteY1889" fmla="*/ 50327 h 1491914"/>
                <a:gd name="connsiteX1890" fmla="*/ 790803 w 1620943"/>
                <a:gd name="connsiteY1890" fmla="*/ 54944 h 1491914"/>
                <a:gd name="connsiteX1891" fmla="*/ 788507 w 1620943"/>
                <a:gd name="connsiteY1891" fmla="*/ 65330 h 1491914"/>
                <a:gd name="connsiteX1892" fmla="*/ 775882 w 1620943"/>
                <a:gd name="connsiteY1892" fmla="*/ 71100 h 1491914"/>
                <a:gd name="connsiteX1893" fmla="*/ 767274 w 1620943"/>
                <a:gd name="connsiteY1893" fmla="*/ 60713 h 1491914"/>
                <a:gd name="connsiteX1894" fmla="*/ 770144 w 1620943"/>
                <a:gd name="connsiteY1894" fmla="*/ 48020 h 1491914"/>
                <a:gd name="connsiteX1895" fmla="*/ 798263 w 1620943"/>
                <a:gd name="connsiteY1895" fmla="*/ 30133 h 1491914"/>
                <a:gd name="connsiteX1896" fmla="*/ 660235 w 1620943"/>
                <a:gd name="connsiteY1896" fmla="*/ 25028 h 1491914"/>
                <a:gd name="connsiteX1897" fmla="*/ 660235 w 1620943"/>
                <a:gd name="connsiteY1897" fmla="*/ 39206 h 1491914"/>
                <a:gd name="connsiteX1898" fmla="*/ 660235 w 1620943"/>
                <a:gd name="connsiteY1898" fmla="*/ 25028 h 1491914"/>
                <a:gd name="connsiteX1899" fmla="*/ 629729 w 1620943"/>
                <a:gd name="connsiteY1899" fmla="*/ 25027 h 1491914"/>
                <a:gd name="connsiteX1900" fmla="*/ 626414 w 1620943"/>
                <a:gd name="connsiteY1900" fmla="*/ 34750 h 1491914"/>
                <a:gd name="connsiteX1901" fmla="*/ 620889 w 1620943"/>
                <a:gd name="connsiteY1901" fmla="*/ 36573 h 1491914"/>
                <a:gd name="connsiteX1902" fmla="*/ 620336 w 1620943"/>
                <a:gd name="connsiteY1902" fmla="*/ 28066 h 1491914"/>
                <a:gd name="connsiteX1903" fmla="*/ 629729 w 1620943"/>
                <a:gd name="connsiteY1903" fmla="*/ 25027 h 1491914"/>
                <a:gd name="connsiteX1904" fmla="*/ 1332507 w 1620943"/>
                <a:gd name="connsiteY1904" fmla="*/ 17372 h 1491914"/>
                <a:gd name="connsiteX1905" fmla="*/ 1340132 w 1620943"/>
                <a:gd name="connsiteY1905" fmla="*/ 17372 h 1491914"/>
                <a:gd name="connsiteX1906" fmla="*/ 1340719 w 1620943"/>
                <a:gd name="connsiteY1906" fmla="*/ 23124 h 1491914"/>
                <a:gd name="connsiteX1907" fmla="*/ 1321950 w 1620943"/>
                <a:gd name="connsiteY1907" fmla="*/ 49004 h 1491914"/>
                <a:gd name="connsiteX1908" fmla="*/ 1297318 w 1620943"/>
                <a:gd name="connsiteY1908" fmla="*/ 53030 h 1491914"/>
                <a:gd name="connsiteX1909" fmla="*/ 1275617 w 1620943"/>
                <a:gd name="connsiteY1909" fmla="*/ 41527 h 1491914"/>
                <a:gd name="connsiteX1910" fmla="*/ 1273858 w 1620943"/>
                <a:gd name="connsiteY1910" fmla="*/ 31175 h 1491914"/>
                <a:gd name="connsiteX1911" fmla="*/ 1280895 w 1620943"/>
                <a:gd name="connsiteY1911" fmla="*/ 18523 h 1491914"/>
                <a:gd name="connsiteX1912" fmla="*/ 1304942 w 1620943"/>
                <a:gd name="connsiteY1912" fmla="*/ 25999 h 1491914"/>
                <a:gd name="connsiteX1913" fmla="*/ 1325469 w 1620943"/>
                <a:gd name="connsiteY1913" fmla="*/ 19098 h 1491914"/>
                <a:gd name="connsiteX1914" fmla="*/ 1332507 w 1620943"/>
                <a:gd name="connsiteY1914" fmla="*/ 17372 h 1491914"/>
                <a:gd name="connsiteX1915" fmla="*/ 780163 w 1620943"/>
                <a:gd name="connsiteY1915" fmla="*/ 84 h 1491914"/>
                <a:gd name="connsiteX1916" fmla="*/ 806666 w 1620943"/>
                <a:gd name="connsiteY1916" fmla="*/ 8728 h 1491914"/>
                <a:gd name="connsiteX1917" fmla="*/ 876378 w 1620943"/>
                <a:gd name="connsiteY1917" fmla="*/ 10457 h 1491914"/>
                <a:gd name="connsiteX1918" fmla="*/ 1019260 w 1620943"/>
                <a:gd name="connsiteY1918" fmla="*/ 9304 h 1491914"/>
                <a:gd name="connsiteX1919" fmla="*/ 1024023 w 1620943"/>
                <a:gd name="connsiteY1919" fmla="*/ 14934 h 1491914"/>
                <a:gd name="connsiteX1920" fmla="*/ 1043978 w 1620943"/>
                <a:gd name="connsiteY1920" fmla="*/ 16606 h 1491914"/>
                <a:gd name="connsiteX1921" fmla="*/ 1043835 w 1620943"/>
                <a:gd name="connsiteY1921" fmla="*/ 18524 h 1491914"/>
                <a:gd name="connsiteX1922" fmla="*/ 1049722 w 1620943"/>
                <a:gd name="connsiteY1922" fmla="*/ 18524 h 1491914"/>
                <a:gd name="connsiteX1923" fmla="*/ 1061803 w 1620943"/>
                <a:gd name="connsiteY1923" fmla="*/ 42728 h 1491914"/>
                <a:gd name="connsiteX1924" fmla="*/ 1061803 w 1620943"/>
                <a:gd name="connsiteY1924" fmla="*/ 60016 h 1491914"/>
                <a:gd name="connsiteX1925" fmla="*/ 1061803 w 1620943"/>
                <a:gd name="connsiteY1925" fmla="*/ 75576 h 1491914"/>
                <a:gd name="connsiteX1926" fmla="*/ 1074460 w 1620943"/>
                <a:gd name="connsiteY1926" fmla="*/ 89407 h 1491914"/>
                <a:gd name="connsiteX1927" fmla="*/ 1060077 w 1620943"/>
                <a:gd name="connsiteY1927" fmla="*/ 98050 h 1491914"/>
                <a:gd name="connsiteX1928" fmla="*/ 1034189 w 1620943"/>
                <a:gd name="connsiteY1928" fmla="*/ 142424 h 1491914"/>
                <a:gd name="connsiteX1929" fmla="*/ 1031312 w 1620943"/>
                <a:gd name="connsiteY1929" fmla="*/ 163746 h 1491914"/>
                <a:gd name="connsiteX1930" fmla="*/ 1010026 w 1620943"/>
                <a:gd name="connsiteY1930" fmla="*/ 175271 h 1491914"/>
                <a:gd name="connsiteX1931" fmla="*/ 968604 w 1620943"/>
                <a:gd name="connsiteY1931" fmla="*/ 151068 h 1491914"/>
                <a:gd name="connsiteX1932" fmla="*/ 985863 w 1620943"/>
                <a:gd name="connsiteY1932" fmla="*/ 133779 h 1491914"/>
                <a:gd name="connsiteX1933" fmla="*/ 989315 w 1620943"/>
                <a:gd name="connsiteY1933" fmla="*/ 113610 h 1491914"/>
                <a:gd name="connsiteX1934" fmla="*/ 1005424 w 1620943"/>
                <a:gd name="connsiteY1934" fmla="*/ 69237 h 1491914"/>
                <a:gd name="connsiteX1935" fmla="*/ 972631 w 1620943"/>
                <a:gd name="connsiteY1935" fmla="*/ 76152 h 1491914"/>
                <a:gd name="connsiteX1936" fmla="*/ 959975 w 1620943"/>
                <a:gd name="connsiteY1936" fmla="*/ 79033 h 1491914"/>
                <a:gd name="connsiteX1937" fmla="*/ 951920 w 1620943"/>
                <a:gd name="connsiteY1937" fmla="*/ 72694 h 1491914"/>
                <a:gd name="connsiteX1938" fmla="*/ 970330 w 1620943"/>
                <a:gd name="connsiteY1938" fmla="*/ 50220 h 1491914"/>
                <a:gd name="connsiteX1939" fmla="*/ 974933 w 1620943"/>
                <a:gd name="connsiteY1939" fmla="*/ 42728 h 1491914"/>
                <a:gd name="connsiteX1940" fmla="*/ 965152 w 1620943"/>
                <a:gd name="connsiteY1940" fmla="*/ 35236 h 1491914"/>
                <a:gd name="connsiteX1941" fmla="*/ 927757 w 1620943"/>
                <a:gd name="connsiteY1941" fmla="*/ 50220 h 1491914"/>
                <a:gd name="connsiteX1942" fmla="*/ 926607 w 1620943"/>
                <a:gd name="connsiteY1942" fmla="*/ 73847 h 1491914"/>
                <a:gd name="connsiteX1943" fmla="*/ 937538 w 1620943"/>
                <a:gd name="connsiteY1943" fmla="*/ 80186 h 1491914"/>
                <a:gd name="connsiteX1944" fmla="*/ 920854 w 1620943"/>
                <a:gd name="connsiteY1944" fmla="*/ 89407 h 1491914"/>
                <a:gd name="connsiteX1945" fmla="*/ 893815 w 1620943"/>
                <a:gd name="connsiteY1945" fmla="*/ 84796 h 1491914"/>
                <a:gd name="connsiteX1946" fmla="*/ 896116 w 1620943"/>
                <a:gd name="connsiteY1946" fmla="*/ 64050 h 1491914"/>
                <a:gd name="connsiteX1947" fmla="*/ 905321 w 1620943"/>
                <a:gd name="connsiteY1947" fmla="*/ 42728 h 1491914"/>
                <a:gd name="connsiteX1948" fmla="*/ 869652 w 1620943"/>
                <a:gd name="connsiteY1948" fmla="*/ 43304 h 1491914"/>
                <a:gd name="connsiteX1949" fmla="*/ 850667 w 1620943"/>
                <a:gd name="connsiteY1949" fmla="*/ 35813 h 1491914"/>
                <a:gd name="connsiteX1950" fmla="*/ 846559 w 1620943"/>
                <a:gd name="connsiteY1950" fmla="*/ 25525 h 1491914"/>
                <a:gd name="connsiteX1951" fmla="*/ 842962 w 1620943"/>
                <a:gd name="connsiteY1951" fmla="*/ 25439 h 1491914"/>
                <a:gd name="connsiteX1952" fmla="*/ 813579 w 1620943"/>
                <a:gd name="connsiteY1952" fmla="*/ 16796 h 1491914"/>
                <a:gd name="connsiteX1953" fmla="*/ 765760 w 1620943"/>
                <a:gd name="connsiteY1953" fmla="*/ 24863 h 1491914"/>
                <a:gd name="connsiteX1954" fmla="*/ 754813 w 1620943"/>
                <a:gd name="connsiteY1954" fmla="*/ 9880 h 1491914"/>
                <a:gd name="connsiteX1955" fmla="*/ 763455 w 1620943"/>
                <a:gd name="connsiteY1955" fmla="*/ 2965 h 1491914"/>
                <a:gd name="connsiteX1956" fmla="*/ 780163 w 1620943"/>
                <a:gd name="connsiteY1956" fmla="*/ 84 h 149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</a:cxnLst>
              <a:rect l="l" t="t" r="r" b="b"/>
              <a:pathLst>
                <a:path w="1620943" h="1491914">
                  <a:moveTo>
                    <a:pt x="1128332" y="1472631"/>
                  </a:moveTo>
                  <a:cubicBezTo>
                    <a:pt x="1130038" y="1472631"/>
                    <a:pt x="1132314" y="1473198"/>
                    <a:pt x="1134021" y="1473765"/>
                  </a:cubicBezTo>
                  <a:cubicBezTo>
                    <a:pt x="1147677" y="1480004"/>
                    <a:pt x="1169298" y="1466960"/>
                    <a:pt x="1175557" y="1490779"/>
                  </a:cubicBezTo>
                  <a:lnTo>
                    <a:pt x="1176126" y="1490779"/>
                  </a:lnTo>
                  <a:cubicBezTo>
                    <a:pt x="1153935" y="1491346"/>
                    <a:pt x="1132314" y="1491346"/>
                    <a:pt x="1110693" y="1491914"/>
                  </a:cubicBezTo>
                  <a:cubicBezTo>
                    <a:pt x="1108986" y="1490779"/>
                    <a:pt x="1107848" y="1490212"/>
                    <a:pt x="1105572" y="1490212"/>
                  </a:cubicBezTo>
                  <a:cubicBezTo>
                    <a:pt x="1102159" y="1489078"/>
                    <a:pt x="1100451" y="1486809"/>
                    <a:pt x="1101589" y="1483407"/>
                  </a:cubicBezTo>
                  <a:cubicBezTo>
                    <a:pt x="1106141" y="1477735"/>
                    <a:pt x="1112400" y="1474899"/>
                    <a:pt x="1118659" y="1473198"/>
                  </a:cubicBezTo>
                  <a:cubicBezTo>
                    <a:pt x="1122073" y="1472631"/>
                    <a:pt x="1124917" y="1472631"/>
                    <a:pt x="1128332" y="1472631"/>
                  </a:cubicBezTo>
                  <a:close/>
                  <a:moveTo>
                    <a:pt x="1181985" y="1446543"/>
                  </a:moveTo>
                  <a:cubicBezTo>
                    <a:pt x="1181985" y="1446543"/>
                    <a:pt x="1184732" y="1446543"/>
                    <a:pt x="1185282" y="1447625"/>
                  </a:cubicBezTo>
                  <a:cubicBezTo>
                    <a:pt x="1189678" y="1450332"/>
                    <a:pt x="1194623" y="1453580"/>
                    <a:pt x="1199019" y="1456828"/>
                  </a:cubicBezTo>
                  <a:cubicBezTo>
                    <a:pt x="1199019" y="1458993"/>
                    <a:pt x="1198470" y="1460617"/>
                    <a:pt x="1197920" y="1462241"/>
                  </a:cubicBezTo>
                  <a:cubicBezTo>
                    <a:pt x="1194074" y="1462782"/>
                    <a:pt x="1190227" y="1463865"/>
                    <a:pt x="1185831" y="1463865"/>
                  </a:cubicBezTo>
                  <a:cubicBezTo>
                    <a:pt x="1184183" y="1460617"/>
                    <a:pt x="1181985" y="1456286"/>
                    <a:pt x="1179787" y="1452497"/>
                  </a:cubicBezTo>
                  <a:cubicBezTo>
                    <a:pt x="1179237" y="1450873"/>
                    <a:pt x="1180886" y="1448708"/>
                    <a:pt x="1181985" y="1446543"/>
                  </a:cubicBezTo>
                  <a:close/>
                  <a:moveTo>
                    <a:pt x="1163706" y="1443990"/>
                  </a:moveTo>
                  <a:cubicBezTo>
                    <a:pt x="1165965" y="1444719"/>
                    <a:pt x="1165400" y="1446177"/>
                    <a:pt x="1162011" y="1448365"/>
                  </a:cubicBezTo>
                  <a:lnTo>
                    <a:pt x="1161446" y="1447636"/>
                  </a:lnTo>
                  <a:cubicBezTo>
                    <a:pt x="1162011" y="1446177"/>
                    <a:pt x="1163141" y="1443990"/>
                    <a:pt x="1163706" y="1443990"/>
                  </a:cubicBezTo>
                  <a:close/>
                  <a:moveTo>
                    <a:pt x="1258022" y="1441984"/>
                  </a:moveTo>
                  <a:cubicBezTo>
                    <a:pt x="1264235" y="1441438"/>
                    <a:pt x="1269318" y="1442532"/>
                    <a:pt x="1272707" y="1448547"/>
                  </a:cubicBezTo>
                  <a:cubicBezTo>
                    <a:pt x="1268188" y="1448000"/>
                    <a:pt x="1263670" y="1448000"/>
                    <a:pt x="1259152" y="1447453"/>
                  </a:cubicBezTo>
                  <a:cubicBezTo>
                    <a:pt x="1258587" y="1445266"/>
                    <a:pt x="1258022" y="1443078"/>
                    <a:pt x="1258022" y="1441984"/>
                  </a:cubicBezTo>
                  <a:close/>
                  <a:moveTo>
                    <a:pt x="1242212" y="1441438"/>
                  </a:moveTo>
                  <a:cubicBezTo>
                    <a:pt x="1241651" y="1443239"/>
                    <a:pt x="1241651" y="1445641"/>
                    <a:pt x="1241651" y="1448043"/>
                  </a:cubicBezTo>
                  <a:cubicBezTo>
                    <a:pt x="1237723" y="1449244"/>
                    <a:pt x="1235479" y="1452247"/>
                    <a:pt x="1234918" y="1455850"/>
                  </a:cubicBezTo>
                  <a:cubicBezTo>
                    <a:pt x="1232674" y="1458852"/>
                    <a:pt x="1230429" y="1461855"/>
                    <a:pt x="1228185" y="1464257"/>
                  </a:cubicBezTo>
                  <a:cubicBezTo>
                    <a:pt x="1225380" y="1466659"/>
                    <a:pt x="1223135" y="1469661"/>
                    <a:pt x="1220891" y="1471463"/>
                  </a:cubicBezTo>
                  <a:cubicBezTo>
                    <a:pt x="1211353" y="1470262"/>
                    <a:pt x="1210230" y="1455850"/>
                    <a:pt x="1199570" y="1457651"/>
                  </a:cubicBezTo>
                  <a:cubicBezTo>
                    <a:pt x="1211914" y="1445041"/>
                    <a:pt x="1226502" y="1441438"/>
                    <a:pt x="1242212" y="1441438"/>
                  </a:cubicBezTo>
                  <a:close/>
                  <a:moveTo>
                    <a:pt x="1145339" y="1440646"/>
                  </a:moveTo>
                  <a:cubicBezTo>
                    <a:pt x="1148198" y="1439696"/>
                    <a:pt x="1152522" y="1442767"/>
                    <a:pt x="1160332" y="1449200"/>
                  </a:cubicBezTo>
                  <a:lnTo>
                    <a:pt x="1160890" y="1449784"/>
                  </a:lnTo>
                  <a:cubicBezTo>
                    <a:pt x="1160890" y="1452124"/>
                    <a:pt x="1160890" y="1454463"/>
                    <a:pt x="1160890" y="1456218"/>
                  </a:cubicBezTo>
                  <a:cubicBezTo>
                    <a:pt x="1151964" y="1454463"/>
                    <a:pt x="1146385" y="1461481"/>
                    <a:pt x="1138575" y="1463821"/>
                  </a:cubicBezTo>
                  <a:cubicBezTo>
                    <a:pt x="1139133" y="1460896"/>
                    <a:pt x="1138575" y="1458557"/>
                    <a:pt x="1139133" y="1456218"/>
                  </a:cubicBezTo>
                  <a:cubicBezTo>
                    <a:pt x="1141085" y="1446568"/>
                    <a:pt x="1142480" y="1441597"/>
                    <a:pt x="1145339" y="1440646"/>
                  </a:cubicBezTo>
                  <a:close/>
                  <a:moveTo>
                    <a:pt x="1257436" y="1433782"/>
                  </a:moveTo>
                  <a:cubicBezTo>
                    <a:pt x="1257436" y="1435824"/>
                    <a:pt x="1257436" y="1438376"/>
                    <a:pt x="1257436" y="1440929"/>
                  </a:cubicBezTo>
                  <a:cubicBezTo>
                    <a:pt x="1252157" y="1440418"/>
                    <a:pt x="1247465" y="1440418"/>
                    <a:pt x="1242773" y="1440418"/>
                  </a:cubicBezTo>
                  <a:cubicBezTo>
                    <a:pt x="1245706" y="1434803"/>
                    <a:pt x="1250984" y="1433782"/>
                    <a:pt x="1257436" y="1433782"/>
                  </a:cubicBezTo>
                  <a:close/>
                  <a:moveTo>
                    <a:pt x="1260955" y="1423572"/>
                  </a:moveTo>
                  <a:cubicBezTo>
                    <a:pt x="1263888" y="1423572"/>
                    <a:pt x="1265061" y="1425974"/>
                    <a:pt x="1263301" y="1428376"/>
                  </a:cubicBezTo>
                  <a:cubicBezTo>
                    <a:pt x="1261541" y="1430177"/>
                    <a:pt x="1259782" y="1431979"/>
                    <a:pt x="1258022" y="1433180"/>
                  </a:cubicBezTo>
                  <a:cubicBezTo>
                    <a:pt x="1258022" y="1431378"/>
                    <a:pt x="1258609" y="1428376"/>
                    <a:pt x="1259195" y="1425974"/>
                  </a:cubicBezTo>
                  <a:cubicBezTo>
                    <a:pt x="1259195" y="1425374"/>
                    <a:pt x="1260369" y="1423572"/>
                    <a:pt x="1260955" y="1423572"/>
                  </a:cubicBezTo>
                  <a:close/>
                  <a:moveTo>
                    <a:pt x="828516" y="1418469"/>
                  </a:moveTo>
                  <a:cubicBezTo>
                    <a:pt x="830672" y="1418469"/>
                    <a:pt x="832829" y="1418469"/>
                    <a:pt x="834985" y="1419058"/>
                  </a:cubicBezTo>
                  <a:cubicBezTo>
                    <a:pt x="839297" y="1419647"/>
                    <a:pt x="844149" y="1419647"/>
                    <a:pt x="845766" y="1424948"/>
                  </a:cubicBezTo>
                  <a:cubicBezTo>
                    <a:pt x="844688" y="1427304"/>
                    <a:pt x="844688" y="1430248"/>
                    <a:pt x="843071" y="1431426"/>
                  </a:cubicBezTo>
                  <a:cubicBezTo>
                    <a:pt x="838758" y="1433193"/>
                    <a:pt x="834445" y="1433193"/>
                    <a:pt x="831211" y="1429071"/>
                  </a:cubicBezTo>
                  <a:cubicBezTo>
                    <a:pt x="829594" y="1426126"/>
                    <a:pt x="829594" y="1422592"/>
                    <a:pt x="828516" y="1418469"/>
                  </a:cubicBezTo>
                  <a:close/>
                  <a:moveTo>
                    <a:pt x="178015" y="1411509"/>
                  </a:moveTo>
                  <a:lnTo>
                    <a:pt x="177439" y="1412669"/>
                  </a:lnTo>
                  <a:lnTo>
                    <a:pt x="177632" y="1411858"/>
                  </a:lnTo>
                  <a:close/>
                  <a:moveTo>
                    <a:pt x="823150" y="1403157"/>
                  </a:moveTo>
                  <a:cubicBezTo>
                    <a:pt x="828798" y="1406102"/>
                    <a:pt x="829928" y="1411991"/>
                    <a:pt x="830493" y="1417881"/>
                  </a:cubicBezTo>
                  <a:cubicBezTo>
                    <a:pt x="825410" y="1417881"/>
                    <a:pt x="820892" y="1417881"/>
                    <a:pt x="815808" y="1417881"/>
                  </a:cubicBezTo>
                  <a:close/>
                  <a:moveTo>
                    <a:pt x="522976" y="1398517"/>
                  </a:moveTo>
                  <a:cubicBezTo>
                    <a:pt x="524106" y="1398053"/>
                    <a:pt x="526364" y="1398517"/>
                    <a:pt x="528059" y="1398517"/>
                  </a:cubicBezTo>
                  <a:cubicBezTo>
                    <a:pt x="526929" y="1399445"/>
                    <a:pt x="526364" y="1400837"/>
                    <a:pt x="524670" y="1401301"/>
                  </a:cubicBezTo>
                  <a:cubicBezTo>
                    <a:pt x="522976" y="1402229"/>
                    <a:pt x="520717" y="1402229"/>
                    <a:pt x="518458" y="1402693"/>
                  </a:cubicBezTo>
                  <a:cubicBezTo>
                    <a:pt x="520152" y="1400837"/>
                    <a:pt x="520717" y="1399445"/>
                    <a:pt x="522976" y="1398517"/>
                  </a:cubicBezTo>
                  <a:close/>
                  <a:moveTo>
                    <a:pt x="1056823" y="1395502"/>
                  </a:moveTo>
                  <a:lnTo>
                    <a:pt x="1055552" y="1397628"/>
                  </a:lnTo>
                  <a:lnTo>
                    <a:pt x="1054705" y="1396778"/>
                  </a:lnTo>
                  <a:close/>
                  <a:moveTo>
                    <a:pt x="490269" y="1392990"/>
                  </a:moveTo>
                  <a:cubicBezTo>
                    <a:pt x="492789" y="1394119"/>
                    <a:pt x="494865" y="1397043"/>
                    <a:pt x="497534" y="1402094"/>
                  </a:cubicBezTo>
                  <a:lnTo>
                    <a:pt x="497328" y="1402101"/>
                  </a:lnTo>
                  <a:lnTo>
                    <a:pt x="497553" y="1402340"/>
                  </a:lnTo>
                  <a:lnTo>
                    <a:pt x="496990" y="1402112"/>
                  </a:lnTo>
                  <a:lnTo>
                    <a:pt x="496955" y="1402113"/>
                  </a:lnTo>
                  <a:lnTo>
                    <a:pt x="496405" y="1410915"/>
                  </a:lnTo>
                  <a:cubicBezTo>
                    <a:pt x="491670" y="1410915"/>
                    <a:pt x="486936" y="1411949"/>
                    <a:pt x="483411" y="1409107"/>
                  </a:cubicBezTo>
                  <a:lnTo>
                    <a:pt x="480606" y="1405170"/>
                  </a:lnTo>
                  <a:lnTo>
                    <a:pt x="480603" y="1405172"/>
                  </a:lnTo>
                  <a:cubicBezTo>
                    <a:pt x="478998" y="1405172"/>
                    <a:pt x="477392" y="1404635"/>
                    <a:pt x="475252" y="1403560"/>
                  </a:cubicBezTo>
                  <a:cubicBezTo>
                    <a:pt x="475252" y="1401411"/>
                    <a:pt x="475252" y="1398725"/>
                    <a:pt x="475788" y="1396576"/>
                  </a:cubicBezTo>
                  <a:lnTo>
                    <a:pt x="480482" y="1395633"/>
                  </a:lnTo>
                  <a:lnTo>
                    <a:pt x="480336" y="1394651"/>
                  </a:lnTo>
                  <a:cubicBezTo>
                    <a:pt x="484784" y="1392524"/>
                    <a:pt x="487749" y="1391860"/>
                    <a:pt x="490269" y="1392990"/>
                  </a:cubicBezTo>
                  <a:close/>
                  <a:moveTo>
                    <a:pt x="554886" y="1385293"/>
                  </a:moveTo>
                  <a:lnTo>
                    <a:pt x="556156" y="1387419"/>
                  </a:lnTo>
                  <a:lnTo>
                    <a:pt x="554039" y="1386143"/>
                  </a:lnTo>
                  <a:close/>
                  <a:moveTo>
                    <a:pt x="216707" y="1380352"/>
                  </a:moveTo>
                  <a:lnTo>
                    <a:pt x="217305" y="1381266"/>
                  </a:lnTo>
                  <a:lnTo>
                    <a:pt x="217284" y="1381527"/>
                  </a:lnTo>
                  <a:close/>
                  <a:moveTo>
                    <a:pt x="586351" y="1380188"/>
                  </a:moveTo>
                  <a:lnTo>
                    <a:pt x="583446" y="1384564"/>
                  </a:lnTo>
                  <a:lnTo>
                    <a:pt x="581994" y="1382376"/>
                  </a:lnTo>
                  <a:close/>
                  <a:moveTo>
                    <a:pt x="426204" y="1375167"/>
                  </a:moveTo>
                  <a:cubicBezTo>
                    <a:pt x="434305" y="1377102"/>
                    <a:pt x="440138" y="1387133"/>
                    <a:pt x="446619" y="1393239"/>
                  </a:cubicBezTo>
                  <a:cubicBezTo>
                    <a:pt x="451804" y="1397890"/>
                    <a:pt x="451228" y="1403705"/>
                    <a:pt x="450075" y="1410102"/>
                  </a:cubicBezTo>
                  <a:cubicBezTo>
                    <a:pt x="435098" y="1418243"/>
                    <a:pt x="434521" y="1419987"/>
                    <a:pt x="444315" y="1433943"/>
                  </a:cubicBezTo>
                  <a:cubicBezTo>
                    <a:pt x="444891" y="1438013"/>
                    <a:pt x="446619" y="1440920"/>
                    <a:pt x="451228" y="1442084"/>
                  </a:cubicBezTo>
                  <a:cubicBezTo>
                    <a:pt x="451804" y="1459528"/>
                    <a:pt x="450075" y="1461273"/>
                    <a:pt x="431065" y="1455458"/>
                  </a:cubicBezTo>
                  <a:cubicBezTo>
                    <a:pt x="429337" y="1447317"/>
                    <a:pt x="428761" y="1439176"/>
                    <a:pt x="423000" y="1432780"/>
                  </a:cubicBezTo>
                  <a:cubicBezTo>
                    <a:pt x="423576" y="1430454"/>
                    <a:pt x="423000" y="1428128"/>
                    <a:pt x="421272" y="1426384"/>
                  </a:cubicBezTo>
                  <a:cubicBezTo>
                    <a:pt x="416087" y="1419987"/>
                    <a:pt x="421272" y="1410102"/>
                    <a:pt x="414935" y="1403705"/>
                  </a:cubicBezTo>
                  <a:lnTo>
                    <a:pt x="414935" y="1404287"/>
                  </a:lnTo>
                  <a:cubicBezTo>
                    <a:pt x="416663" y="1394402"/>
                    <a:pt x="409174" y="1379864"/>
                    <a:pt x="417239" y="1376375"/>
                  </a:cubicBezTo>
                  <a:cubicBezTo>
                    <a:pt x="420552" y="1374776"/>
                    <a:pt x="423504" y="1374522"/>
                    <a:pt x="426204" y="1375167"/>
                  </a:cubicBezTo>
                  <a:close/>
                  <a:moveTo>
                    <a:pt x="637907" y="1372532"/>
                  </a:moveTo>
                  <a:cubicBezTo>
                    <a:pt x="640630" y="1372532"/>
                    <a:pt x="642809" y="1372532"/>
                    <a:pt x="644987" y="1372532"/>
                  </a:cubicBezTo>
                  <a:lnTo>
                    <a:pt x="637907" y="1379643"/>
                  </a:lnTo>
                  <a:cubicBezTo>
                    <a:pt x="637907" y="1377455"/>
                    <a:pt x="637907" y="1374720"/>
                    <a:pt x="637907" y="1372532"/>
                  </a:cubicBezTo>
                  <a:close/>
                  <a:moveTo>
                    <a:pt x="594116" y="1372532"/>
                  </a:moveTo>
                  <a:cubicBezTo>
                    <a:pt x="594116" y="1374720"/>
                    <a:pt x="594116" y="1377455"/>
                    <a:pt x="594116" y="1379643"/>
                  </a:cubicBezTo>
                  <a:lnTo>
                    <a:pt x="587077" y="1379643"/>
                  </a:lnTo>
                  <a:cubicBezTo>
                    <a:pt x="589423" y="1377455"/>
                    <a:pt x="591770" y="1374720"/>
                    <a:pt x="594116" y="1372532"/>
                  </a:cubicBezTo>
                  <a:close/>
                  <a:moveTo>
                    <a:pt x="636319" y="1371177"/>
                  </a:moveTo>
                  <a:cubicBezTo>
                    <a:pt x="636637" y="1371416"/>
                    <a:pt x="637060" y="1372532"/>
                    <a:pt x="637483" y="1374447"/>
                  </a:cubicBezTo>
                  <a:cubicBezTo>
                    <a:pt x="637060" y="1374447"/>
                    <a:pt x="635366" y="1373170"/>
                    <a:pt x="635790" y="1373170"/>
                  </a:cubicBezTo>
                  <a:cubicBezTo>
                    <a:pt x="635790" y="1371576"/>
                    <a:pt x="636001" y="1370938"/>
                    <a:pt x="636319" y="1371177"/>
                  </a:cubicBezTo>
                  <a:close/>
                  <a:moveTo>
                    <a:pt x="656900" y="1371115"/>
                  </a:moveTo>
                  <a:cubicBezTo>
                    <a:pt x="658057" y="1371115"/>
                    <a:pt x="659147" y="1372249"/>
                    <a:pt x="660236" y="1374518"/>
                  </a:cubicBezTo>
                  <a:cubicBezTo>
                    <a:pt x="658057" y="1374518"/>
                    <a:pt x="655878" y="1374518"/>
                    <a:pt x="653155" y="1374518"/>
                  </a:cubicBezTo>
                  <a:cubicBezTo>
                    <a:pt x="654517" y="1372249"/>
                    <a:pt x="655742" y="1371115"/>
                    <a:pt x="656900" y="1371115"/>
                  </a:cubicBezTo>
                  <a:close/>
                  <a:moveTo>
                    <a:pt x="1080120" y="1367427"/>
                  </a:moveTo>
                  <a:cubicBezTo>
                    <a:pt x="1103713" y="1369724"/>
                    <a:pt x="1103713" y="1369724"/>
                    <a:pt x="1110042" y="1389823"/>
                  </a:cubicBezTo>
                  <a:cubicBezTo>
                    <a:pt x="1099109" y="1384080"/>
                    <a:pt x="1085874" y="1381209"/>
                    <a:pt x="1080120" y="1367427"/>
                  </a:cubicBezTo>
                  <a:close/>
                  <a:moveTo>
                    <a:pt x="548956" y="1367427"/>
                  </a:moveTo>
                  <a:cubicBezTo>
                    <a:pt x="551779" y="1367975"/>
                    <a:pt x="553474" y="1367975"/>
                    <a:pt x="556298" y="1368521"/>
                  </a:cubicBezTo>
                  <a:cubicBezTo>
                    <a:pt x="556862" y="1368521"/>
                    <a:pt x="558557" y="1370162"/>
                    <a:pt x="558557" y="1370162"/>
                  </a:cubicBezTo>
                  <a:cubicBezTo>
                    <a:pt x="557992" y="1373444"/>
                    <a:pt x="556298" y="1374538"/>
                    <a:pt x="553474" y="1372897"/>
                  </a:cubicBezTo>
                  <a:cubicBezTo>
                    <a:pt x="551779" y="1371256"/>
                    <a:pt x="550650" y="1369615"/>
                    <a:pt x="548956" y="1367427"/>
                  </a:cubicBezTo>
                  <a:close/>
                  <a:moveTo>
                    <a:pt x="218438" y="1367427"/>
                  </a:moveTo>
                  <a:cubicBezTo>
                    <a:pt x="224206" y="1367427"/>
                    <a:pt x="229974" y="1367427"/>
                    <a:pt x="235742" y="1367427"/>
                  </a:cubicBezTo>
                  <a:cubicBezTo>
                    <a:pt x="241509" y="1369777"/>
                    <a:pt x="247854" y="1369777"/>
                    <a:pt x="253045" y="1373889"/>
                  </a:cubicBezTo>
                  <a:cubicBezTo>
                    <a:pt x="253622" y="1375652"/>
                    <a:pt x="255352" y="1376239"/>
                    <a:pt x="257083" y="1375652"/>
                  </a:cubicBezTo>
                  <a:cubicBezTo>
                    <a:pt x="261120" y="1375946"/>
                    <a:pt x="264581" y="1376827"/>
                    <a:pt x="266600" y="1378883"/>
                  </a:cubicBezTo>
                  <a:lnTo>
                    <a:pt x="267424" y="1388682"/>
                  </a:lnTo>
                  <a:lnTo>
                    <a:pt x="263761" y="1398089"/>
                  </a:lnTo>
                  <a:cubicBezTo>
                    <a:pt x="263265" y="1401063"/>
                    <a:pt x="263463" y="1403853"/>
                    <a:pt x="264220" y="1406497"/>
                  </a:cubicBezTo>
                  <a:lnTo>
                    <a:pt x="274191" y="1420615"/>
                  </a:lnTo>
                  <a:lnTo>
                    <a:pt x="282461" y="1427355"/>
                  </a:lnTo>
                  <a:cubicBezTo>
                    <a:pt x="284769" y="1429705"/>
                    <a:pt x="287652" y="1432643"/>
                    <a:pt x="289383" y="1435580"/>
                  </a:cubicBezTo>
                  <a:lnTo>
                    <a:pt x="288806" y="1434993"/>
                  </a:lnTo>
                  <a:cubicBezTo>
                    <a:pt x="291113" y="1436755"/>
                    <a:pt x="291690" y="1437930"/>
                    <a:pt x="290536" y="1439106"/>
                  </a:cubicBezTo>
                  <a:cubicBezTo>
                    <a:pt x="289383" y="1440281"/>
                    <a:pt x="288806" y="1440868"/>
                    <a:pt x="287652" y="1440868"/>
                  </a:cubicBezTo>
                  <a:lnTo>
                    <a:pt x="287652" y="1440281"/>
                  </a:lnTo>
                  <a:cubicBezTo>
                    <a:pt x="281308" y="1443218"/>
                    <a:pt x="275540" y="1445568"/>
                    <a:pt x="269195" y="1447919"/>
                  </a:cubicBezTo>
                  <a:lnTo>
                    <a:pt x="269195" y="1448506"/>
                  </a:lnTo>
                  <a:cubicBezTo>
                    <a:pt x="265734" y="1446744"/>
                    <a:pt x="262850" y="1444393"/>
                    <a:pt x="260543" y="1441456"/>
                  </a:cubicBezTo>
                  <a:cubicBezTo>
                    <a:pt x="257659" y="1439693"/>
                    <a:pt x="255352" y="1436755"/>
                    <a:pt x="253622" y="1433231"/>
                  </a:cubicBezTo>
                  <a:lnTo>
                    <a:pt x="254199" y="1433818"/>
                  </a:lnTo>
                  <a:cubicBezTo>
                    <a:pt x="248431" y="1431468"/>
                    <a:pt x="250738" y="1423242"/>
                    <a:pt x="244970" y="1420305"/>
                  </a:cubicBezTo>
                  <a:lnTo>
                    <a:pt x="244970" y="1419130"/>
                  </a:lnTo>
                  <a:cubicBezTo>
                    <a:pt x="242663" y="1416779"/>
                    <a:pt x="240933" y="1413842"/>
                    <a:pt x="238626" y="1411491"/>
                  </a:cubicBezTo>
                  <a:cubicBezTo>
                    <a:pt x="235742" y="1409141"/>
                    <a:pt x="232858" y="1406791"/>
                    <a:pt x="231704" y="1402678"/>
                  </a:cubicBezTo>
                  <a:lnTo>
                    <a:pt x="232281" y="1403266"/>
                  </a:lnTo>
                  <a:cubicBezTo>
                    <a:pt x="225936" y="1400916"/>
                    <a:pt x="228244" y="1393278"/>
                    <a:pt x="223052" y="1389753"/>
                  </a:cubicBezTo>
                  <a:lnTo>
                    <a:pt x="222476" y="1389165"/>
                  </a:lnTo>
                  <a:lnTo>
                    <a:pt x="217305" y="1381266"/>
                  </a:lnTo>
                  <a:close/>
                  <a:moveTo>
                    <a:pt x="725666" y="1358324"/>
                  </a:moveTo>
                  <a:cubicBezTo>
                    <a:pt x="725904" y="1357809"/>
                    <a:pt x="727175" y="1357809"/>
                    <a:pt x="729399" y="1358398"/>
                  </a:cubicBezTo>
                  <a:cubicBezTo>
                    <a:pt x="731941" y="1358987"/>
                    <a:pt x="734482" y="1360165"/>
                    <a:pt x="736388" y="1361343"/>
                  </a:cubicBezTo>
                  <a:cubicBezTo>
                    <a:pt x="735753" y="1361931"/>
                    <a:pt x="734482" y="1364288"/>
                    <a:pt x="734482" y="1364288"/>
                  </a:cubicBezTo>
                  <a:cubicBezTo>
                    <a:pt x="731941" y="1363110"/>
                    <a:pt x="729399" y="1362521"/>
                    <a:pt x="728128" y="1361343"/>
                  </a:cubicBezTo>
                  <a:cubicBezTo>
                    <a:pt x="726222" y="1359870"/>
                    <a:pt x="725428" y="1358839"/>
                    <a:pt x="725666" y="1358324"/>
                  </a:cubicBezTo>
                  <a:close/>
                  <a:moveTo>
                    <a:pt x="526082" y="1358240"/>
                  </a:moveTo>
                  <a:cubicBezTo>
                    <a:pt x="534293" y="1358240"/>
                    <a:pt x="543091" y="1357219"/>
                    <a:pt x="548369" y="1364366"/>
                  </a:cubicBezTo>
                  <a:cubicBezTo>
                    <a:pt x="540745" y="1364366"/>
                    <a:pt x="533707" y="1364366"/>
                    <a:pt x="526082" y="1364366"/>
                  </a:cubicBezTo>
                  <a:cubicBezTo>
                    <a:pt x="526082" y="1362324"/>
                    <a:pt x="526082" y="1360282"/>
                    <a:pt x="526082" y="1358240"/>
                  </a:cubicBezTo>
                  <a:close/>
                  <a:moveTo>
                    <a:pt x="524442" y="1355784"/>
                  </a:moveTo>
                  <a:cubicBezTo>
                    <a:pt x="524812" y="1356103"/>
                    <a:pt x="525236" y="1357220"/>
                    <a:pt x="525659" y="1359134"/>
                  </a:cubicBezTo>
                  <a:cubicBezTo>
                    <a:pt x="524812" y="1358496"/>
                    <a:pt x="523542" y="1357858"/>
                    <a:pt x="523542" y="1357220"/>
                  </a:cubicBezTo>
                  <a:cubicBezTo>
                    <a:pt x="523754" y="1355944"/>
                    <a:pt x="524071" y="1355465"/>
                    <a:pt x="524442" y="1355784"/>
                  </a:cubicBezTo>
                  <a:close/>
                  <a:moveTo>
                    <a:pt x="696361" y="1352115"/>
                  </a:moveTo>
                  <a:lnTo>
                    <a:pt x="711023" y="1352115"/>
                  </a:lnTo>
                  <a:cubicBezTo>
                    <a:pt x="709850" y="1357663"/>
                    <a:pt x="710437" y="1364321"/>
                    <a:pt x="702225" y="1362656"/>
                  </a:cubicBezTo>
                  <a:cubicBezTo>
                    <a:pt x="697533" y="1362102"/>
                    <a:pt x="696947" y="1356553"/>
                    <a:pt x="696361" y="1352115"/>
                  </a:cubicBezTo>
                  <a:close/>
                  <a:moveTo>
                    <a:pt x="567645" y="1348127"/>
                  </a:moveTo>
                  <a:cubicBezTo>
                    <a:pt x="568016" y="1348446"/>
                    <a:pt x="568440" y="1349563"/>
                    <a:pt x="568863" y="1351477"/>
                  </a:cubicBezTo>
                  <a:cubicBezTo>
                    <a:pt x="568016" y="1350839"/>
                    <a:pt x="566745" y="1350201"/>
                    <a:pt x="566745" y="1349563"/>
                  </a:cubicBezTo>
                  <a:cubicBezTo>
                    <a:pt x="566957" y="1348287"/>
                    <a:pt x="567275" y="1347808"/>
                    <a:pt x="567645" y="1348127"/>
                  </a:cubicBezTo>
                  <a:close/>
                  <a:moveTo>
                    <a:pt x="496856" y="1347011"/>
                  </a:moveTo>
                  <a:cubicBezTo>
                    <a:pt x="497491" y="1347011"/>
                    <a:pt x="498762" y="1347740"/>
                    <a:pt x="500033" y="1347740"/>
                  </a:cubicBezTo>
                  <a:cubicBezTo>
                    <a:pt x="500033" y="1349198"/>
                    <a:pt x="500033" y="1351386"/>
                    <a:pt x="499397" y="1351386"/>
                  </a:cubicBezTo>
                  <a:cubicBezTo>
                    <a:pt x="498126" y="1351386"/>
                    <a:pt x="496856" y="1350657"/>
                    <a:pt x="495585" y="1349928"/>
                  </a:cubicBezTo>
                  <a:cubicBezTo>
                    <a:pt x="496220" y="1349198"/>
                    <a:pt x="496220" y="1347011"/>
                    <a:pt x="496856" y="1347011"/>
                  </a:cubicBezTo>
                  <a:close/>
                  <a:moveTo>
                    <a:pt x="645532" y="1344459"/>
                  </a:moveTo>
                  <a:lnTo>
                    <a:pt x="649889" y="1345480"/>
                  </a:lnTo>
                  <a:lnTo>
                    <a:pt x="647711" y="1346500"/>
                  </a:lnTo>
                  <a:close/>
                  <a:moveTo>
                    <a:pt x="461274" y="1341907"/>
                  </a:moveTo>
                  <a:lnTo>
                    <a:pt x="462122" y="1343365"/>
                  </a:lnTo>
                  <a:lnTo>
                    <a:pt x="460003" y="1346282"/>
                  </a:lnTo>
                  <a:close/>
                  <a:moveTo>
                    <a:pt x="535633" y="1329147"/>
                  </a:moveTo>
                  <a:cubicBezTo>
                    <a:pt x="532566" y="1333613"/>
                    <a:pt x="528886" y="1336164"/>
                    <a:pt x="523979" y="1336164"/>
                  </a:cubicBezTo>
                  <a:cubicBezTo>
                    <a:pt x="522139" y="1335527"/>
                    <a:pt x="520298" y="1333613"/>
                    <a:pt x="518458" y="1332337"/>
                  </a:cubicBezTo>
                  <a:cubicBezTo>
                    <a:pt x="519071" y="1331699"/>
                    <a:pt x="520298" y="1330423"/>
                    <a:pt x="520911" y="1330423"/>
                  </a:cubicBezTo>
                  <a:cubicBezTo>
                    <a:pt x="525819" y="1329147"/>
                    <a:pt x="530726" y="1329147"/>
                    <a:pt x="535633" y="1329147"/>
                  </a:cubicBezTo>
                  <a:close/>
                  <a:moveTo>
                    <a:pt x="329118" y="1295969"/>
                  </a:moveTo>
                  <a:lnTo>
                    <a:pt x="329966" y="1297245"/>
                  </a:lnTo>
                  <a:lnTo>
                    <a:pt x="327847" y="1298096"/>
                  </a:lnTo>
                  <a:close/>
                  <a:moveTo>
                    <a:pt x="879961" y="1293418"/>
                  </a:moveTo>
                  <a:lnTo>
                    <a:pt x="886214" y="1300249"/>
                  </a:lnTo>
                  <a:lnTo>
                    <a:pt x="887621" y="1298522"/>
                  </a:lnTo>
                  <a:cubicBezTo>
                    <a:pt x="890541" y="1300813"/>
                    <a:pt x="894044" y="1302532"/>
                    <a:pt x="896379" y="1304823"/>
                  </a:cubicBezTo>
                  <a:cubicBezTo>
                    <a:pt x="901634" y="1311126"/>
                    <a:pt x="900466" y="1318000"/>
                    <a:pt x="894044" y="1319719"/>
                  </a:cubicBezTo>
                  <a:cubicBezTo>
                    <a:pt x="884703" y="1322010"/>
                    <a:pt x="875361" y="1324302"/>
                    <a:pt x="866020" y="1325448"/>
                  </a:cubicBezTo>
                  <a:cubicBezTo>
                    <a:pt x="862517" y="1326020"/>
                    <a:pt x="859598" y="1322010"/>
                    <a:pt x="859014" y="1318000"/>
                  </a:cubicBezTo>
                  <a:cubicBezTo>
                    <a:pt x="859014" y="1313990"/>
                    <a:pt x="860182" y="1310552"/>
                    <a:pt x="864852" y="1311126"/>
                  </a:cubicBezTo>
                  <a:cubicBezTo>
                    <a:pt x="870983" y="1311985"/>
                    <a:pt x="877441" y="1314133"/>
                    <a:pt x="882751" y="1311045"/>
                  </a:cubicBezTo>
                  <a:lnTo>
                    <a:pt x="885676" y="1307996"/>
                  </a:lnTo>
                  <a:lnTo>
                    <a:pt x="877265" y="1306374"/>
                  </a:lnTo>
                  <a:cubicBezTo>
                    <a:pt x="873492" y="1304608"/>
                    <a:pt x="869179" y="1302252"/>
                    <a:pt x="871336" y="1296362"/>
                  </a:cubicBezTo>
                  <a:cubicBezTo>
                    <a:pt x="872414" y="1294006"/>
                    <a:pt x="876727" y="1294006"/>
                    <a:pt x="879961" y="1293418"/>
                  </a:cubicBezTo>
                  <a:close/>
                  <a:moveTo>
                    <a:pt x="902217" y="1293417"/>
                  </a:moveTo>
                  <a:cubicBezTo>
                    <a:pt x="904609" y="1293417"/>
                    <a:pt x="906403" y="1293417"/>
                    <a:pt x="909394" y="1294055"/>
                  </a:cubicBezTo>
                  <a:cubicBezTo>
                    <a:pt x="910589" y="1294055"/>
                    <a:pt x="911785" y="1295331"/>
                    <a:pt x="911785" y="1295969"/>
                  </a:cubicBezTo>
                  <a:cubicBezTo>
                    <a:pt x="911785" y="1299796"/>
                    <a:pt x="909394" y="1300434"/>
                    <a:pt x="906403" y="1298520"/>
                  </a:cubicBezTo>
                  <a:cubicBezTo>
                    <a:pt x="905207" y="1297244"/>
                    <a:pt x="903413" y="1295331"/>
                    <a:pt x="902217" y="1293417"/>
                  </a:cubicBezTo>
                  <a:close/>
                  <a:moveTo>
                    <a:pt x="916930" y="1270448"/>
                  </a:moveTo>
                  <a:cubicBezTo>
                    <a:pt x="916930" y="1271376"/>
                    <a:pt x="915861" y="1271840"/>
                    <a:pt x="915326" y="1272768"/>
                  </a:cubicBezTo>
                  <a:cubicBezTo>
                    <a:pt x="913720" y="1273696"/>
                    <a:pt x="911045" y="1275088"/>
                    <a:pt x="909975" y="1274624"/>
                  </a:cubicBezTo>
                  <a:cubicBezTo>
                    <a:pt x="907300" y="1273696"/>
                    <a:pt x="907300" y="1271840"/>
                    <a:pt x="911045" y="1270912"/>
                  </a:cubicBezTo>
                  <a:cubicBezTo>
                    <a:pt x="912650" y="1270912"/>
                    <a:pt x="915326" y="1270912"/>
                    <a:pt x="916930" y="1270448"/>
                  </a:cubicBezTo>
                  <a:close/>
                  <a:moveTo>
                    <a:pt x="1101156" y="1262233"/>
                  </a:moveTo>
                  <a:cubicBezTo>
                    <a:pt x="1102041" y="1263271"/>
                    <a:pt x="1102177" y="1266301"/>
                    <a:pt x="1102449" y="1272363"/>
                  </a:cubicBezTo>
                  <a:lnTo>
                    <a:pt x="1095369" y="1264068"/>
                  </a:lnTo>
                  <a:cubicBezTo>
                    <a:pt x="1098637" y="1262154"/>
                    <a:pt x="1100271" y="1261197"/>
                    <a:pt x="1101156" y="1262233"/>
                  </a:cubicBezTo>
                  <a:close/>
                  <a:moveTo>
                    <a:pt x="1354597" y="1260240"/>
                  </a:moveTo>
                  <a:cubicBezTo>
                    <a:pt x="1356122" y="1261314"/>
                    <a:pt x="1358156" y="1262389"/>
                    <a:pt x="1360189" y="1263463"/>
                  </a:cubicBezTo>
                  <a:cubicBezTo>
                    <a:pt x="1361206" y="1265075"/>
                    <a:pt x="1361714" y="1267762"/>
                    <a:pt x="1361714" y="1269910"/>
                  </a:cubicBezTo>
                  <a:cubicBezTo>
                    <a:pt x="1356631" y="1268836"/>
                    <a:pt x="1354597" y="1265075"/>
                    <a:pt x="1354597" y="1260240"/>
                  </a:cubicBezTo>
                  <a:close/>
                  <a:moveTo>
                    <a:pt x="1057248" y="1247481"/>
                  </a:moveTo>
                  <a:cubicBezTo>
                    <a:pt x="1075429" y="1248070"/>
                    <a:pt x="1075429" y="1248070"/>
                    <a:pt x="1079534" y="1262205"/>
                  </a:cubicBezTo>
                  <a:cubicBezTo>
                    <a:pt x="1068977" y="1262205"/>
                    <a:pt x="1061353" y="1257493"/>
                    <a:pt x="1057248" y="1247481"/>
                  </a:cubicBezTo>
                  <a:close/>
                  <a:moveTo>
                    <a:pt x="1208463" y="1244926"/>
                  </a:moveTo>
                  <a:lnTo>
                    <a:pt x="1209311" y="1247114"/>
                  </a:lnTo>
                  <a:lnTo>
                    <a:pt x="1207193" y="1249302"/>
                  </a:lnTo>
                  <a:close/>
                  <a:moveTo>
                    <a:pt x="1071601" y="1206843"/>
                  </a:moveTo>
                  <a:cubicBezTo>
                    <a:pt x="1075500" y="1207217"/>
                    <a:pt x="1078388" y="1210501"/>
                    <a:pt x="1079543" y="1219461"/>
                  </a:cubicBezTo>
                  <a:cubicBezTo>
                    <a:pt x="1075500" y="1221850"/>
                    <a:pt x="1071457" y="1224239"/>
                    <a:pt x="1066836" y="1226031"/>
                  </a:cubicBezTo>
                  <a:cubicBezTo>
                    <a:pt x="1057017" y="1229017"/>
                    <a:pt x="1054706" y="1225434"/>
                    <a:pt x="1057594" y="1211696"/>
                  </a:cubicBezTo>
                  <a:cubicBezTo>
                    <a:pt x="1062792" y="1209008"/>
                    <a:pt x="1067702" y="1206470"/>
                    <a:pt x="1071601" y="1206843"/>
                  </a:cubicBezTo>
                  <a:close/>
                  <a:moveTo>
                    <a:pt x="1280895" y="1204094"/>
                  </a:moveTo>
                  <a:cubicBezTo>
                    <a:pt x="1286093" y="1205228"/>
                    <a:pt x="1293025" y="1205228"/>
                    <a:pt x="1291870" y="1213169"/>
                  </a:cubicBezTo>
                  <a:cubicBezTo>
                    <a:pt x="1291292" y="1218273"/>
                    <a:pt x="1284939" y="1218840"/>
                    <a:pt x="1280895" y="1218840"/>
                  </a:cubicBezTo>
                  <a:cubicBezTo>
                    <a:pt x="1280895" y="1214303"/>
                    <a:pt x="1280895" y="1209199"/>
                    <a:pt x="1280895" y="1204094"/>
                  </a:cubicBezTo>
                  <a:close/>
                  <a:moveTo>
                    <a:pt x="696360" y="1196439"/>
                  </a:moveTo>
                  <a:cubicBezTo>
                    <a:pt x="702460" y="1199240"/>
                    <a:pt x="709114" y="1199800"/>
                    <a:pt x="716322" y="1199240"/>
                  </a:cubicBezTo>
                  <a:cubicBezTo>
                    <a:pt x="722422" y="1198120"/>
                    <a:pt x="726304" y="1207082"/>
                    <a:pt x="724086" y="1214365"/>
                  </a:cubicBezTo>
                  <a:cubicBezTo>
                    <a:pt x="724086" y="1216046"/>
                    <a:pt x="722422" y="1217726"/>
                    <a:pt x="720759" y="1218847"/>
                  </a:cubicBezTo>
                  <a:cubicBezTo>
                    <a:pt x="714659" y="1212684"/>
                    <a:pt x="704678" y="1218847"/>
                    <a:pt x="699687" y="1212684"/>
                  </a:cubicBezTo>
                  <a:cubicBezTo>
                    <a:pt x="696360" y="1208763"/>
                    <a:pt x="697469" y="1202041"/>
                    <a:pt x="696360" y="1196439"/>
                  </a:cubicBezTo>
                  <a:close/>
                  <a:moveTo>
                    <a:pt x="1129309" y="1192451"/>
                  </a:moveTo>
                  <a:cubicBezTo>
                    <a:pt x="1129680" y="1192770"/>
                    <a:pt x="1130103" y="1193887"/>
                    <a:pt x="1130526" y="1195801"/>
                  </a:cubicBezTo>
                  <a:cubicBezTo>
                    <a:pt x="1129680" y="1195163"/>
                    <a:pt x="1128409" y="1193886"/>
                    <a:pt x="1128409" y="1193886"/>
                  </a:cubicBezTo>
                  <a:cubicBezTo>
                    <a:pt x="1128621" y="1192611"/>
                    <a:pt x="1128939" y="1192132"/>
                    <a:pt x="1129309" y="1192451"/>
                  </a:cubicBezTo>
                  <a:close/>
                  <a:moveTo>
                    <a:pt x="1273661" y="1188781"/>
                  </a:moveTo>
                  <a:cubicBezTo>
                    <a:pt x="1285391" y="1191050"/>
                    <a:pt x="1285391" y="1191050"/>
                    <a:pt x="1281286" y="1202960"/>
                  </a:cubicBezTo>
                  <a:cubicBezTo>
                    <a:pt x="1277180" y="1202960"/>
                    <a:pt x="1273661" y="1203527"/>
                    <a:pt x="1269555" y="1202960"/>
                  </a:cubicBezTo>
                  <a:cubicBezTo>
                    <a:pt x="1266036" y="1202393"/>
                    <a:pt x="1263104" y="1200691"/>
                    <a:pt x="1266036" y="1196722"/>
                  </a:cubicBezTo>
                  <a:cubicBezTo>
                    <a:pt x="1268382" y="1193886"/>
                    <a:pt x="1271315" y="1191617"/>
                    <a:pt x="1273661" y="1188781"/>
                  </a:cubicBezTo>
                  <a:close/>
                  <a:moveTo>
                    <a:pt x="836776" y="1183677"/>
                  </a:moveTo>
                  <a:cubicBezTo>
                    <a:pt x="837411" y="1184407"/>
                    <a:pt x="838047" y="1186594"/>
                    <a:pt x="838047" y="1186594"/>
                  </a:cubicBezTo>
                  <a:cubicBezTo>
                    <a:pt x="836776" y="1187324"/>
                    <a:pt x="836141" y="1187324"/>
                    <a:pt x="834870" y="1188053"/>
                  </a:cubicBezTo>
                  <a:cubicBezTo>
                    <a:pt x="834235" y="1187324"/>
                    <a:pt x="833599" y="1184407"/>
                    <a:pt x="833599" y="1184407"/>
                  </a:cubicBezTo>
                  <a:cubicBezTo>
                    <a:pt x="834870" y="1183677"/>
                    <a:pt x="836141" y="1183677"/>
                    <a:pt x="836776" y="1183677"/>
                  </a:cubicBezTo>
                  <a:close/>
                  <a:moveTo>
                    <a:pt x="1044934" y="1182239"/>
                  </a:moveTo>
                  <a:cubicBezTo>
                    <a:pt x="1064301" y="1181125"/>
                    <a:pt x="1062023" y="1195046"/>
                    <a:pt x="1061453" y="1206739"/>
                  </a:cubicBezTo>
                  <a:cubicBezTo>
                    <a:pt x="1060884" y="1208410"/>
                    <a:pt x="1060314" y="1209523"/>
                    <a:pt x="1059175" y="1210637"/>
                  </a:cubicBezTo>
                  <a:cubicBezTo>
                    <a:pt x="1054618" y="1210637"/>
                    <a:pt x="1050061" y="1211194"/>
                    <a:pt x="1044934" y="1210637"/>
                  </a:cubicBezTo>
                  <a:cubicBezTo>
                    <a:pt x="1039808" y="1210080"/>
                    <a:pt x="1031833" y="1210080"/>
                    <a:pt x="1039808" y="1201728"/>
                  </a:cubicBezTo>
                  <a:cubicBezTo>
                    <a:pt x="1045504" y="1196160"/>
                    <a:pt x="1044365" y="1188921"/>
                    <a:pt x="1044934" y="1182239"/>
                  </a:cubicBezTo>
                  <a:close/>
                  <a:moveTo>
                    <a:pt x="734111" y="1173469"/>
                  </a:moveTo>
                  <a:cubicBezTo>
                    <a:pt x="735784" y="1182094"/>
                    <a:pt x="747499" y="1178397"/>
                    <a:pt x="749173" y="1187022"/>
                  </a:cubicBezTo>
                  <a:cubicBezTo>
                    <a:pt x="740247" y="1190718"/>
                    <a:pt x="732995" y="1190718"/>
                    <a:pt x="726859" y="1181477"/>
                  </a:cubicBezTo>
                  <a:cubicBezTo>
                    <a:pt x="729090" y="1179013"/>
                    <a:pt x="731879" y="1175933"/>
                    <a:pt x="734111" y="1173469"/>
                  </a:cubicBezTo>
                  <a:close/>
                  <a:moveTo>
                    <a:pt x="711609" y="1165813"/>
                  </a:moveTo>
                  <a:cubicBezTo>
                    <a:pt x="717599" y="1169216"/>
                    <a:pt x="718688" y="1174888"/>
                    <a:pt x="718688" y="1180559"/>
                  </a:cubicBezTo>
                  <a:cubicBezTo>
                    <a:pt x="716510" y="1180559"/>
                    <a:pt x="714331" y="1180559"/>
                    <a:pt x="711609" y="1180559"/>
                  </a:cubicBezTo>
                  <a:cubicBezTo>
                    <a:pt x="711609" y="1175455"/>
                    <a:pt x="711609" y="1170918"/>
                    <a:pt x="711609" y="1165813"/>
                  </a:cubicBezTo>
                  <a:close/>
                  <a:moveTo>
                    <a:pt x="749421" y="1156023"/>
                  </a:moveTo>
                  <a:cubicBezTo>
                    <a:pt x="750277" y="1156302"/>
                    <a:pt x="750847" y="1157000"/>
                    <a:pt x="751132" y="1158396"/>
                  </a:cubicBezTo>
                  <a:cubicBezTo>
                    <a:pt x="751703" y="1160070"/>
                    <a:pt x="751132" y="1162303"/>
                    <a:pt x="749991" y="1164536"/>
                  </a:cubicBezTo>
                  <a:cubicBezTo>
                    <a:pt x="745998" y="1170677"/>
                    <a:pt x="739721" y="1172352"/>
                    <a:pt x="732304" y="1172910"/>
                  </a:cubicBezTo>
                  <a:cubicBezTo>
                    <a:pt x="731734" y="1167886"/>
                    <a:pt x="724317" y="1162862"/>
                    <a:pt x="732875" y="1158396"/>
                  </a:cubicBezTo>
                  <a:cubicBezTo>
                    <a:pt x="736869" y="1157279"/>
                    <a:pt x="741433" y="1157279"/>
                    <a:pt x="745998" y="1156163"/>
                  </a:cubicBezTo>
                  <a:cubicBezTo>
                    <a:pt x="747424" y="1155884"/>
                    <a:pt x="748565" y="1155744"/>
                    <a:pt x="749421" y="1156023"/>
                  </a:cubicBezTo>
                  <a:close/>
                  <a:moveTo>
                    <a:pt x="931444" y="1127531"/>
                  </a:moveTo>
                  <a:cubicBezTo>
                    <a:pt x="932079" y="1130933"/>
                    <a:pt x="933350" y="1133769"/>
                    <a:pt x="934621" y="1137172"/>
                  </a:cubicBezTo>
                  <a:cubicBezTo>
                    <a:pt x="932079" y="1137172"/>
                    <a:pt x="928903" y="1136604"/>
                    <a:pt x="926997" y="1136604"/>
                  </a:cubicBezTo>
                  <a:cubicBezTo>
                    <a:pt x="923184" y="1135470"/>
                    <a:pt x="922549" y="1133202"/>
                    <a:pt x="924455" y="1130366"/>
                  </a:cubicBezTo>
                  <a:cubicBezTo>
                    <a:pt x="926361" y="1129799"/>
                    <a:pt x="928903" y="1128665"/>
                    <a:pt x="931444" y="1127531"/>
                  </a:cubicBezTo>
                  <a:close/>
                  <a:moveTo>
                    <a:pt x="1232608" y="1112219"/>
                  </a:moveTo>
                  <a:cubicBezTo>
                    <a:pt x="1232608" y="1112219"/>
                    <a:pt x="1233879" y="1113751"/>
                    <a:pt x="1234513" y="1114772"/>
                  </a:cubicBezTo>
                  <a:cubicBezTo>
                    <a:pt x="1233243" y="1116303"/>
                    <a:pt x="1231972" y="1118856"/>
                    <a:pt x="1230066" y="1118856"/>
                  </a:cubicBezTo>
                  <a:cubicBezTo>
                    <a:pt x="1226889" y="1119366"/>
                    <a:pt x="1224983" y="1117834"/>
                    <a:pt x="1226254" y="1115282"/>
                  </a:cubicBezTo>
                  <a:cubicBezTo>
                    <a:pt x="1227525" y="1113751"/>
                    <a:pt x="1230702" y="1113240"/>
                    <a:pt x="1232608" y="1112219"/>
                  </a:cubicBezTo>
                  <a:close/>
                  <a:moveTo>
                    <a:pt x="785311" y="1107115"/>
                  </a:moveTo>
                  <a:cubicBezTo>
                    <a:pt x="788870" y="1107727"/>
                    <a:pt x="792428" y="1107727"/>
                    <a:pt x="795393" y="1109565"/>
                  </a:cubicBezTo>
                  <a:cubicBezTo>
                    <a:pt x="798358" y="1111402"/>
                    <a:pt x="800730" y="1114465"/>
                    <a:pt x="801916" y="1117527"/>
                  </a:cubicBezTo>
                  <a:cubicBezTo>
                    <a:pt x="802509" y="1117527"/>
                    <a:pt x="798951" y="1121815"/>
                    <a:pt x="797765" y="1121202"/>
                  </a:cubicBezTo>
                  <a:cubicBezTo>
                    <a:pt x="794800" y="1121202"/>
                    <a:pt x="790648" y="1119977"/>
                    <a:pt x="788276" y="1117527"/>
                  </a:cubicBezTo>
                  <a:cubicBezTo>
                    <a:pt x="786497" y="1115077"/>
                    <a:pt x="786497" y="1110790"/>
                    <a:pt x="785311" y="1107115"/>
                  </a:cubicBezTo>
                  <a:close/>
                  <a:moveTo>
                    <a:pt x="1255188" y="1105551"/>
                  </a:moveTo>
                  <a:cubicBezTo>
                    <a:pt x="1256975" y="1104867"/>
                    <a:pt x="1259262" y="1105171"/>
                    <a:pt x="1261835" y="1105779"/>
                  </a:cubicBezTo>
                  <a:cubicBezTo>
                    <a:pt x="1265266" y="1106994"/>
                    <a:pt x="1268697" y="1107602"/>
                    <a:pt x="1272700" y="1107602"/>
                  </a:cubicBezTo>
                  <a:cubicBezTo>
                    <a:pt x="1270412" y="1112463"/>
                    <a:pt x="1268125" y="1116717"/>
                    <a:pt x="1265837" y="1120970"/>
                  </a:cubicBezTo>
                  <a:cubicBezTo>
                    <a:pt x="1262979" y="1125223"/>
                    <a:pt x="1259548" y="1129477"/>
                    <a:pt x="1254401" y="1125223"/>
                  </a:cubicBezTo>
                  <a:cubicBezTo>
                    <a:pt x="1250399" y="1122793"/>
                    <a:pt x="1250971" y="1116717"/>
                    <a:pt x="1251543" y="1111247"/>
                  </a:cubicBezTo>
                  <a:cubicBezTo>
                    <a:pt x="1252114" y="1107905"/>
                    <a:pt x="1253401" y="1106235"/>
                    <a:pt x="1255188" y="1105551"/>
                  </a:cubicBezTo>
                  <a:close/>
                  <a:moveTo>
                    <a:pt x="923397" y="1094355"/>
                  </a:moveTo>
                  <a:cubicBezTo>
                    <a:pt x="925092" y="1095630"/>
                    <a:pt x="928480" y="1095630"/>
                    <a:pt x="929045" y="1097545"/>
                  </a:cubicBezTo>
                  <a:cubicBezTo>
                    <a:pt x="929610" y="1098820"/>
                    <a:pt x="927351" y="1102011"/>
                    <a:pt x="926786" y="1103924"/>
                  </a:cubicBezTo>
                  <a:cubicBezTo>
                    <a:pt x="924527" y="1103287"/>
                    <a:pt x="921703" y="1102649"/>
                    <a:pt x="920573" y="1100734"/>
                  </a:cubicBezTo>
                  <a:cubicBezTo>
                    <a:pt x="920009" y="1099459"/>
                    <a:pt x="922268" y="1096907"/>
                    <a:pt x="923397" y="1094355"/>
                  </a:cubicBezTo>
                  <a:close/>
                  <a:moveTo>
                    <a:pt x="843167" y="1084146"/>
                  </a:moveTo>
                  <a:cubicBezTo>
                    <a:pt x="842569" y="1087184"/>
                    <a:pt x="841971" y="1090830"/>
                    <a:pt x="840177" y="1094476"/>
                  </a:cubicBezTo>
                  <a:cubicBezTo>
                    <a:pt x="839579" y="1095691"/>
                    <a:pt x="836589" y="1095691"/>
                    <a:pt x="834795" y="1096299"/>
                  </a:cubicBezTo>
                  <a:cubicBezTo>
                    <a:pt x="834795" y="1093868"/>
                    <a:pt x="833599" y="1091438"/>
                    <a:pt x="834795" y="1090222"/>
                  </a:cubicBezTo>
                  <a:cubicBezTo>
                    <a:pt x="837187" y="1087792"/>
                    <a:pt x="840177" y="1085969"/>
                    <a:pt x="843167" y="1084146"/>
                  </a:cubicBezTo>
                  <a:close/>
                  <a:moveTo>
                    <a:pt x="1146199" y="1076490"/>
                  </a:moveTo>
                  <a:cubicBezTo>
                    <a:pt x="1148378" y="1076490"/>
                    <a:pt x="1150556" y="1076490"/>
                    <a:pt x="1153279" y="1076490"/>
                  </a:cubicBezTo>
                  <a:lnTo>
                    <a:pt x="1146199" y="1083600"/>
                  </a:lnTo>
                  <a:cubicBezTo>
                    <a:pt x="1146199" y="1081412"/>
                    <a:pt x="1146199" y="1078678"/>
                    <a:pt x="1146199" y="1076490"/>
                  </a:cubicBezTo>
                  <a:close/>
                  <a:moveTo>
                    <a:pt x="1263105" y="1076489"/>
                  </a:moveTo>
                  <a:cubicBezTo>
                    <a:pt x="1287338" y="1082614"/>
                    <a:pt x="1287338" y="1082614"/>
                    <a:pt x="1287929" y="1106558"/>
                  </a:cubicBezTo>
                  <a:lnTo>
                    <a:pt x="1273153" y="1106558"/>
                  </a:lnTo>
                  <a:cubicBezTo>
                    <a:pt x="1269607" y="1096535"/>
                    <a:pt x="1266652" y="1086512"/>
                    <a:pt x="1263105" y="1076489"/>
                  </a:cubicBezTo>
                  <a:close/>
                  <a:moveTo>
                    <a:pt x="1387637" y="1045864"/>
                  </a:moveTo>
                  <a:cubicBezTo>
                    <a:pt x="1388272" y="1046885"/>
                    <a:pt x="1388907" y="1047395"/>
                    <a:pt x="1389543" y="1048416"/>
                  </a:cubicBezTo>
                  <a:cubicBezTo>
                    <a:pt x="1388907" y="1048927"/>
                    <a:pt x="1387637" y="1049948"/>
                    <a:pt x="1387001" y="1050458"/>
                  </a:cubicBezTo>
                  <a:cubicBezTo>
                    <a:pt x="1386366" y="1049948"/>
                    <a:pt x="1385095" y="1048927"/>
                    <a:pt x="1385095" y="1047906"/>
                  </a:cubicBezTo>
                  <a:cubicBezTo>
                    <a:pt x="1385731" y="1047395"/>
                    <a:pt x="1387001" y="1046885"/>
                    <a:pt x="1387637" y="1045864"/>
                  </a:cubicBezTo>
                  <a:close/>
                  <a:moveTo>
                    <a:pt x="734481" y="1025447"/>
                  </a:moveTo>
                  <a:cubicBezTo>
                    <a:pt x="737244" y="1026607"/>
                    <a:pt x="741112" y="1026607"/>
                    <a:pt x="743322" y="1028928"/>
                  </a:cubicBezTo>
                  <a:cubicBezTo>
                    <a:pt x="746084" y="1030668"/>
                    <a:pt x="746637" y="1034728"/>
                    <a:pt x="742769" y="1036468"/>
                  </a:cubicBezTo>
                  <a:cubicBezTo>
                    <a:pt x="741664" y="1037628"/>
                    <a:pt x="738349" y="1035888"/>
                    <a:pt x="737244" y="1034728"/>
                  </a:cubicBezTo>
                  <a:cubicBezTo>
                    <a:pt x="736139" y="1032408"/>
                    <a:pt x="735586" y="1028928"/>
                    <a:pt x="734481" y="1025447"/>
                  </a:cubicBezTo>
                  <a:close/>
                  <a:moveTo>
                    <a:pt x="806207" y="1017791"/>
                  </a:moveTo>
                  <a:cubicBezTo>
                    <a:pt x="809595" y="1021380"/>
                    <a:pt x="814678" y="1024969"/>
                    <a:pt x="815808" y="1029156"/>
                  </a:cubicBezTo>
                  <a:cubicBezTo>
                    <a:pt x="817502" y="1039922"/>
                    <a:pt x="824279" y="1041717"/>
                    <a:pt x="833316" y="1041118"/>
                  </a:cubicBezTo>
                  <a:cubicBezTo>
                    <a:pt x="838398" y="1040520"/>
                    <a:pt x="842917" y="1041118"/>
                    <a:pt x="847435" y="1041717"/>
                  </a:cubicBezTo>
                  <a:cubicBezTo>
                    <a:pt x="848565" y="1041717"/>
                    <a:pt x="850823" y="1045305"/>
                    <a:pt x="850823" y="1047100"/>
                  </a:cubicBezTo>
                  <a:cubicBezTo>
                    <a:pt x="850823" y="1048894"/>
                    <a:pt x="848565" y="1051287"/>
                    <a:pt x="847435" y="1053081"/>
                  </a:cubicBezTo>
                  <a:cubicBezTo>
                    <a:pt x="846305" y="1053679"/>
                    <a:pt x="845176" y="1054277"/>
                    <a:pt x="844611" y="1054277"/>
                  </a:cubicBezTo>
                  <a:cubicBezTo>
                    <a:pt x="832751" y="1054277"/>
                    <a:pt x="820891" y="1055474"/>
                    <a:pt x="809595" y="1053679"/>
                  </a:cubicBezTo>
                  <a:cubicBezTo>
                    <a:pt x="796606" y="1050689"/>
                    <a:pt x="790394" y="1040520"/>
                    <a:pt x="791523" y="1025567"/>
                  </a:cubicBezTo>
                  <a:cubicBezTo>
                    <a:pt x="796606" y="1023174"/>
                    <a:pt x="801689" y="1020184"/>
                    <a:pt x="806207" y="1017791"/>
                  </a:cubicBezTo>
                  <a:close/>
                  <a:moveTo>
                    <a:pt x="662958" y="1000464"/>
                  </a:moveTo>
                  <a:cubicBezTo>
                    <a:pt x="667860" y="1004762"/>
                    <a:pt x="662958" y="1007448"/>
                    <a:pt x="659691" y="1009597"/>
                  </a:cubicBezTo>
                  <a:lnTo>
                    <a:pt x="656423" y="1009597"/>
                  </a:lnTo>
                  <a:lnTo>
                    <a:pt x="653155" y="1009597"/>
                  </a:lnTo>
                  <a:cubicBezTo>
                    <a:pt x="654244" y="1007448"/>
                    <a:pt x="654789" y="1005299"/>
                    <a:pt x="656423" y="1003687"/>
                  </a:cubicBezTo>
                  <a:cubicBezTo>
                    <a:pt x="658057" y="1002075"/>
                    <a:pt x="662958" y="999926"/>
                    <a:pt x="662958" y="1000464"/>
                  </a:cubicBezTo>
                  <a:close/>
                  <a:moveTo>
                    <a:pt x="433846" y="994365"/>
                  </a:moveTo>
                  <a:cubicBezTo>
                    <a:pt x="435789" y="993665"/>
                    <a:pt x="437995" y="993839"/>
                    <a:pt x="440481" y="995112"/>
                  </a:cubicBezTo>
                  <a:cubicBezTo>
                    <a:pt x="443795" y="996810"/>
                    <a:pt x="447609" y="1000460"/>
                    <a:pt x="451969" y="1006593"/>
                  </a:cubicBezTo>
                  <a:cubicBezTo>
                    <a:pt x="469406" y="1030539"/>
                    <a:pt x="494980" y="1007761"/>
                    <a:pt x="512998" y="1022946"/>
                  </a:cubicBezTo>
                  <a:cubicBezTo>
                    <a:pt x="518665" y="1030393"/>
                    <a:pt x="528582" y="1035869"/>
                    <a:pt x="532696" y="1045040"/>
                  </a:cubicBezTo>
                  <a:lnTo>
                    <a:pt x="532979" y="1046706"/>
                  </a:lnTo>
                  <a:lnTo>
                    <a:pt x="549092" y="1046320"/>
                  </a:lnTo>
                  <a:cubicBezTo>
                    <a:pt x="555090" y="1045452"/>
                    <a:pt x="561015" y="1043861"/>
                    <a:pt x="566795" y="1041546"/>
                  </a:cubicBezTo>
                  <a:cubicBezTo>
                    <a:pt x="579512" y="1036049"/>
                    <a:pt x="591940" y="1033590"/>
                    <a:pt x="604080" y="1034458"/>
                  </a:cubicBezTo>
                  <a:cubicBezTo>
                    <a:pt x="616219" y="1035326"/>
                    <a:pt x="628069" y="1039521"/>
                    <a:pt x="639630" y="1047333"/>
                  </a:cubicBezTo>
                  <a:cubicBezTo>
                    <a:pt x="651769" y="1052541"/>
                    <a:pt x="659284" y="1062957"/>
                    <a:pt x="670845" y="1068165"/>
                  </a:cubicBezTo>
                  <a:cubicBezTo>
                    <a:pt x="674314" y="1068744"/>
                    <a:pt x="677204" y="1069901"/>
                    <a:pt x="680094" y="1069901"/>
                  </a:cubicBezTo>
                  <a:cubicBezTo>
                    <a:pt x="702639" y="1067008"/>
                    <a:pt x="725182" y="1078003"/>
                    <a:pt x="745993" y="1058907"/>
                  </a:cubicBezTo>
                  <a:cubicBezTo>
                    <a:pt x="756976" y="1049648"/>
                    <a:pt x="771427" y="1060643"/>
                    <a:pt x="781832" y="1069901"/>
                  </a:cubicBezTo>
                  <a:cubicBezTo>
                    <a:pt x="788769" y="1076845"/>
                    <a:pt x="797440" y="1083211"/>
                    <a:pt x="796283" y="1095363"/>
                  </a:cubicBezTo>
                  <a:cubicBezTo>
                    <a:pt x="795127" y="1098835"/>
                    <a:pt x="792237" y="1100571"/>
                    <a:pt x="789347" y="1101729"/>
                  </a:cubicBezTo>
                  <a:cubicBezTo>
                    <a:pt x="787613" y="1101729"/>
                    <a:pt x="786457" y="1101729"/>
                    <a:pt x="784722" y="1101729"/>
                  </a:cubicBezTo>
                  <a:cubicBezTo>
                    <a:pt x="772583" y="1098835"/>
                    <a:pt x="763334" y="1093049"/>
                    <a:pt x="755241" y="1084369"/>
                  </a:cubicBezTo>
                  <a:cubicBezTo>
                    <a:pt x="742524" y="1084369"/>
                    <a:pt x="737322" y="1095363"/>
                    <a:pt x="729807" y="1102307"/>
                  </a:cubicBezTo>
                  <a:cubicBezTo>
                    <a:pt x="722292" y="1109251"/>
                    <a:pt x="721136" y="1106937"/>
                    <a:pt x="717090" y="1099993"/>
                  </a:cubicBezTo>
                  <a:cubicBezTo>
                    <a:pt x="713621" y="1095363"/>
                    <a:pt x="711888" y="1100571"/>
                    <a:pt x="710731" y="1103465"/>
                  </a:cubicBezTo>
                  <a:cubicBezTo>
                    <a:pt x="707263" y="1116196"/>
                    <a:pt x="700904" y="1122561"/>
                    <a:pt x="687031" y="1116775"/>
                  </a:cubicBezTo>
                  <a:cubicBezTo>
                    <a:pt x="684719" y="1116196"/>
                    <a:pt x="681250" y="1115617"/>
                    <a:pt x="679516" y="1116775"/>
                  </a:cubicBezTo>
                  <a:cubicBezTo>
                    <a:pt x="665065" y="1129505"/>
                    <a:pt x="662174" y="1123719"/>
                    <a:pt x="664487" y="1107515"/>
                  </a:cubicBezTo>
                  <a:cubicBezTo>
                    <a:pt x="664487" y="1106358"/>
                    <a:pt x="661018" y="1103465"/>
                    <a:pt x="659862" y="1104043"/>
                  </a:cubicBezTo>
                  <a:cubicBezTo>
                    <a:pt x="652348" y="1104622"/>
                    <a:pt x="650035" y="1103465"/>
                    <a:pt x="648879" y="1094785"/>
                  </a:cubicBezTo>
                  <a:cubicBezTo>
                    <a:pt x="646567" y="1082054"/>
                    <a:pt x="634428" y="1079739"/>
                    <a:pt x="626335" y="1090734"/>
                  </a:cubicBezTo>
                  <a:cubicBezTo>
                    <a:pt x="619398" y="1100571"/>
                    <a:pt x="618242" y="1095363"/>
                    <a:pt x="615352" y="1089577"/>
                  </a:cubicBezTo>
                  <a:cubicBezTo>
                    <a:pt x="614196" y="1086105"/>
                    <a:pt x="612461" y="1080318"/>
                    <a:pt x="608993" y="1083790"/>
                  </a:cubicBezTo>
                  <a:cubicBezTo>
                    <a:pt x="602635" y="1090734"/>
                    <a:pt x="582981" y="1079160"/>
                    <a:pt x="588183" y="1099414"/>
                  </a:cubicBezTo>
                  <a:cubicBezTo>
                    <a:pt x="580668" y="1109830"/>
                    <a:pt x="568529" y="1112145"/>
                    <a:pt x="558124" y="1116775"/>
                  </a:cubicBezTo>
                  <a:cubicBezTo>
                    <a:pt x="556968" y="1117353"/>
                    <a:pt x="554078" y="1114460"/>
                    <a:pt x="552922" y="1112723"/>
                  </a:cubicBezTo>
                  <a:cubicBezTo>
                    <a:pt x="551766" y="1110409"/>
                    <a:pt x="552344" y="1108094"/>
                    <a:pt x="552344" y="1105201"/>
                  </a:cubicBezTo>
                  <a:cubicBezTo>
                    <a:pt x="554078" y="1097389"/>
                    <a:pt x="552633" y="1095508"/>
                    <a:pt x="549959" y="1095725"/>
                  </a:cubicBezTo>
                  <a:lnTo>
                    <a:pt x="542584" y="1098077"/>
                  </a:lnTo>
                  <a:lnTo>
                    <a:pt x="538902" y="1102076"/>
                  </a:lnTo>
                  <a:cubicBezTo>
                    <a:pt x="514637" y="1106131"/>
                    <a:pt x="489217" y="1107870"/>
                    <a:pt x="469574" y="1126988"/>
                  </a:cubicBezTo>
                  <a:cubicBezTo>
                    <a:pt x="460330" y="1135678"/>
                    <a:pt x="452242" y="1131623"/>
                    <a:pt x="445309" y="1122933"/>
                  </a:cubicBezTo>
                  <a:cubicBezTo>
                    <a:pt x="444154" y="1119457"/>
                    <a:pt x="444732" y="1117139"/>
                    <a:pt x="445887" y="1114243"/>
                  </a:cubicBezTo>
                  <a:cubicBezTo>
                    <a:pt x="444154" y="1114243"/>
                    <a:pt x="444732" y="1117718"/>
                    <a:pt x="442998" y="1118877"/>
                  </a:cubicBezTo>
                  <a:cubicBezTo>
                    <a:pt x="445309" y="1137416"/>
                    <a:pt x="451087" y="1157114"/>
                    <a:pt x="436644" y="1173916"/>
                  </a:cubicBezTo>
                  <a:cubicBezTo>
                    <a:pt x="430289" y="1185503"/>
                    <a:pt x="422778" y="1197089"/>
                    <a:pt x="414112" y="1207518"/>
                  </a:cubicBezTo>
                  <a:cubicBezTo>
                    <a:pt x="404868" y="1216208"/>
                    <a:pt x="392158" y="1219684"/>
                    <a:pt x="384647" y="1209256"/>
                  </a:cubicBezTo>
                  <a:cubicBezTo>
                    <a:pt x="374248" y="1191875"/>
                    <a:pt x="357494" y="1197089"/>
                    <a:pt x="343051" y="1193613"/>
                  </a:cubicBezTo>
                  <a:cubicBezTo>
                    <a:pt x="338429" y="1192455"/>
                    <a:pt x="337273" y="1188399"/>
                    <a:pt x="333807" y="1186082"/>
                  </a:cubicBezTo>
                  <a:cubicBezTo>
                    <a:pt x="334963" y="1188979"/>
                    <a:pt x="337851" y="1190717"/>
                    <a:pt x="338429" y="1193613"/>
                  </a:cubicBezTo>
                  <a:cubicBezTo>
                    <a:pt x="339007" y="1198248"/>
                    <a:pt x="337851" y="1202304"/>
                    <a:pt x="333807" y="1205780"/>
                  </a:cubicBezTo>
                  <a:lnTo>
                    <a:pt x="333611" y="1205810"/>
                  </a:lnTo>
                  <a:lnTo>
                    <a:pt x="339522" y="1224396"/>
                  </a:lnTo>
                  <a:cubicBezTo>
                    <a:pt x="342379" y="1244321"/>
                    <a:pt x="335047" y="1262938"/>
                    <a:pt x="323835" y="1281230"/>
                  </a:cubicBezTo>
                  <a:cubicBezTo>
                    <a:pt x="322110" y="1281810"/>
                    <a:pt x="320385" y="1281810"/>
                    <a:pt x="318660" y="1281810"/>
                  </a:cubicBezTo>
                  <a:cubicBezTo>
                    <a:pt x="315785" y="1281810"/>
                    <a:pt x="315211" y="1282972"/>
                    <a:pt x="317510" y="1284133"/>
                  </a:cubicBezTo>
                  <a:cubicBezTo>
                    <a:pt x="319810" y="1288778"/>
                    <a:pt x="319810" y="1296327"/>
                    <a:pt x="327285" y="1298069"/>
                  </a:cubicBezTo>
                  <a:cubicBezTo>
                    <a:pt x="330160" y="1299231"/>
                    <a:pt x="333035" y="1300392"/>
                    <a:pt x="335335" y="1302134"/>
                  </a:cubicBezTo>
                  <a:cubicBezTo>
                    <a:pt x="354310" y="1312586"/>
                    <a:pt x="373284" y="1322457"/>
                    <a:pt x="346260" y="1345104"/>
                  </a:cubicBezTo>
                  <a:cubicBezTo>
                    <a:pt x="353806" y="1358314"/>
                    <a:pt x="393930" y="1343961"/>
                    <a:pt x="384968" y="1370119"/>
                  </a:cubicBezTo>
                  <a:lnTo>
                    <a:pt x="379332" y="1381170"/>
                  </a:lnTo>
                  <a:lnTo>
                    <a:pt x="380647" y="1381529"/>
                  </a:lnTo>
                  <a:cubicBezTo>
                    <a:pt x="380074" y="1383825"/>
                    <a:pt x="378929" y="1385548"/>
                    <a:pt x="378356" y="1387271"/>
                  </a:cubicBezTo>
                  <a:cubicBezTo>
                    <a:pt x="364605" y="1386696"/>
                    <a:pt x="350855" y="1386696"/>
                    <a:pt x="335958" y="1386696"/>
                  </a:cubicBezTo>
                  <a:cubicBezTo>
                    <a:pt x="322208" y="1377509"/>
                    <a:pt x="307312" y="1379232"/>
                    <a:pt x="292415" y="1379232"/>
                  </a:cubicBezTo>
                  <a:lnTo>
                    <a:pt x="284965" y="1370105"/>
                  </a:lnTo>
                  <a:lnTo>
                    <a:pt x="279561" y="1368911"/>
                  </a:lnTo>
                  <a:lnTo>
                    <a:pt x="260586" y="1359040"/>
                  </a:lnTo>
                  <a:cubicBezTo>
                    <a:pt x="259436" y="1354975"/>
                    <a:pt x="256561" y="1353233"/>
                    <a:pt x="251961" y="1352653"/>
                  </a:cubicBezTo>
                  <a:cubicBezTo>
                    <a:pt x="247361" y="1344523"/>
                    <a:pt x="239886" y="1339878"/>
                    <a:pt x="230687" y="1337555"/>
                  </a:cubicBezTo>
                  <a:cubicBezTo>
                    <a:pt x="227812" y="1331748"/>
                    <a:pt x="222637" y="1330006"/>
                    <a:pt x="216887" y="1328845"/>
                  </a:cubicBezTo>
                  <a:cubicBezTo>
                    <a:pt x="215737" y="1324780"/>
                    <a:pt x="212862" y="1323038"/>
                    <a:pt x="208837" y="1322457"/>
                  </a:cubicBezTo>
                  <a:cubicBezTo>
                    <a:pt x="207687" y="1311425"/>
                    <a:pt x="207112" y="1300973"/>
                    <a:pt x="206537" y="1290521"/>
                  </a:cubicBezTo>
                  <a:cubicBezTo>
                    <a:pt x="205962" y="1285875"/>
                    <a:pt x="204812" y="1281230"/>
                    <a:pt x="200787" y="1278326"/>
                  </a:cubicBezTo>
                  <a:cubicBezTo>
                    <a:pt x="196044" y="1270052"/>
                    <a:pt x="187419" y="1270269"/>
                    <a:pt x="179764" y="1268201"/>
                  </a:cubicBezTo>
                  <a:lnTo>
                    <a:pt x="173810" y="1265511"/>
                  </a:lnTo>
                  <a:lnTo>
                    <a:pt x="173979" y="1265924"/>
                  </a:lnTo>
                  <a:cubicBezTo>
                    <a:pt x="175132" y="1271144"/>
                    <a:pt x="175132" y="1275784"/>
                    <a:pt x="169943" y="1278104"/>
                  </a:cubicBezTo>
                  <a:cubicBezTo>
                    <a:pt x="167060" y="1283904"/>
                    <a:pt x="166484" y="1289125"/>
                    <a:pt x="170520" y="1294925"/>
                  </a:cubicBezTo>
                  <a:lnTo>
                    <a:pt x="169943" y="1294345"/>
                  </a:lnTo>
                  <a:cubicBezTo>
                    <a:pt x="181474" y="1316386"/>
                    <a:pt x="168790" y="1341326"/>
                    <a:pt x="177439" y="1363947"/>
                  </a:cubicBezTo>
                  <a:lnTo>
                    <a:pt x="176285" y="1366267"/>
                  </a:lnTo>
                  <a:lnTo>
                    <a:pt x="178015" y="1368007"/>
                  </a:lnTo>
                  <a:cubicBezTo>
                    <a:pt x="180898" y="1375547"/>
                    <a:pt x="182627" y="1383088"/>
                    <a:pt x="182700" y="1390555"/>
                  </a:cubicBezTo>
                  <a:lnTo>
                    <a:pt x="177632" y="1411858"/>
                  </a:lnTo>
                  <a:lnTo>
                    <a:pt x="173403" y="1415714"/>
                  </a:lnTo>
                  <a:cubicBezTo>
                    <a:pt x="171673" y="1416584"/>
                    <a:pt x="169943" y="1416729"/>
                    <a:pt x="168790" y="1415569"/>
                  </a:cubicBezTo>
                  <a:cubicBezTo>
                    <a:pt x="161295" y="1407449"/>
                    <a:pt x="154953" y="1395848"/>
                    <a:pt x="144574" y="1413829"/>
                  </a:cubicBezTo>
                  <a:cubicBezTo>
                    <a:pt x="143421" y="1415569"/>
                    <a:pt x="136502" y="1409768"/>
                    <a:pt x="134772" y="1405128"/>
                  </a:cubicBezTo>
                  <a:cubicBezTo>
                    <a:pt x="131313" y="1403389"/>
                    <a:pt x="128430" y="1400488"/>
                    <a:pt x="127854" y="1396428"/>
                  </a:cubicBezTo>
                  <a:lnTo>
                    <a:pt x="129007" y="1397008"/>
                  </a:lnTo>
                  <a:cubicBezTo>
                    <a:pt x="122088" y="1394688"/>
                    <a:pt x="123818" y="1386568"/>
                    <a:pt x="119205" y="1383088"/>
                  </a:cubicBezTo>
                  <a:cubicBezTo>
                    <a:pt x="116322" y="1380768"/>
                    <a:pt x="114016" y="1377868"/>
                    <a:pt x="112863" y="1374387"/>
                  </a:cubicBezTo>
                  <a:lnTo>
                    <a:pt x="113439" y="1374967"/>
                  </a:lnTo>
                  <a:cubicBezTo>
                    <a:pt x="109403" y="1372357"/>
                    <a:pt x="106809" y="1368732"/>
                    <a:pt x="104502" y="1364890"/>
                  </a:cubicBezTo>
                  <a:lnTo>
                    <a:pt x="102965" y="1362462"/>
                  </a:lnTo>
                  <a:lnTo>
                    <a:pt x="91119" y="1373218"/>
                  </a:lnTo>
                  <a:cubicBezTo>
                    <a:pt x="86444" y="1374593"/>
                    <a:pt x="81409" y="1372422"/>
                    <a:pt x="75655" y="1364029"/>
                  </a:cubicBezTo>
                  <a:cubicBezTo>
                    <a:pt x="72778" y="1361135"/>
                    <a:pt x="69325" y="1358241"/>
                    <a:pt x="69325" y="1353611"/>
                  </a:cubicBezTo>
                  <a:cubicBezTo>
                    <a:pt x="70476" y="1351874"/>
                    <a:pt x="69901" y="1350717"/>
                    <a:pt x="68175" y="1349559"/>
                  </a:cubicBezTo>
                  <a:cubicBezTo>
                    <a:pt x="64147" y="1344928"/>
                    <a:pt x="65297" y="1338561"/>
                    <a:pt x="61845" y="1333931"/>
                  </a:cubicBezTo>
                  <a:lnTo>
                    <a:pt x="62420" y="1334509"/>
                  </a:lnTo>
                  <a:cubicBezTo>
                    <a:pt x="56666" y="1329879"/>
                    <a:pt x="56666" y="1322933"/>
                    <a:pt x="54940" y="1317145"/>
                  </a:cubicBezTo>
                  <a:cubicBezTo>
                    <a:pt x="55515" y="1314829"/>
                    <a:pt x="55515" y="1313093"/>
                    <a:pt x="53214" y="1312514"/>
                  </a:cubicBezTo>
                  <a:cubicBezTo>
                    <a:pt x="49186" y="1307884"/>
                    <a:pt x="50337" y="1301516"/>
                    <a:pt x="46884" y="1296886"/>
                  </a:cubicBezTo>
                  <a:cubicBezTo>
                    <a:pt x="46884" y="1287625"/>
                    <a:pt x="44007" y="1278363"/>
                    <a:pt x="48035" y="1269681"/>
                  </a:cubicBezTo>
                  <a:lnTo>
                    <a:pt x="50912" y="1269102"/>
                  </a:lnTo>
                  <a:cubicBezTo>
                    <a:pt x="54940" y="1269681"/>
                    <a:pt x="57817" y="1271997"/>
                    <a:pt x="62420" y="1271997"/>
                  </a:cubicBezTo>
                  <a:cubicBezTo>
                    <a:pt x="64722" y="1273154"/>
                    <a:pt x="66449" y="1274890"/>
                    <a:pt x="67599" y="1277206"/>
                  </a:cubicBezTo>
                  <a:lnTo>
                    <a:pt x="67024" y="1276627"/>
                  </a:lnTo>
                  <a:cubicBezTo>
                    <a:pt x="71052" y="1277785"/>
                    <a:pt x="73353" y="1280679"/>
                    <a:pt x="75655" y="1283573"/>
                  </a:cubicBezTo>
                  <a:lnTo>
                    <a:pt x="75080" y="1282994"/>
                  </a:lnTo>
                  <a:cubicBezTo>
                    <a:pt x="78532" y="1284731"/>
                    <a:pt x="80258" y="1287625"/>
                    <a:pt x="83135" y="1290519"/>
                  </a:cubicBezTo>
                  <a:cubicBezTo>
                    <a:pt x="86013" y="1292834"/>
                    <a:pt x="88890" y="1295150"/>
                    <a:pt x="90041" y="1298622"/>
                  </a:cubicBezTo>
                  <a:lnTo>
                    <a:pt x="90041" y="1298043"/>
                  </a:lnTo>
                  <a:cubicBezTo>
                    <a:pt x="92342" y="1299201"/>
                    <a:pt x="92918" y="1301516"/>
                    <a:pt x="92342" y="1302674"/>
                  </a:cubicBezTo>
                  <a:cubicBezTo>
                    <a:pt x="91767" y="1303832"/>
                    <a:pt x="90616" y="1304989"/>
                    <a:pt x="90041" y="1304989"/>
                  </a:cubicBezTo>
                  <a:cubicBezTo>
                    <a:pt x="86588" y="1314251"/>
                    <a:pt x="73353" y="1321197"/>
                    <a:pt x="83135" y="1333931"/>
                  </a:cubicBezTo>
                  <a:lnTo>
                    <a:pt x="83711" y="1335088"/>
                  </a:lnTo>
                  <a:lnTo>
                    <a:pt x="89911" y="1342458"/>
                  </a:lnTo>
                  <a:lnTo>
                    <a:pt x="85836" y="1335091"/>
                  </a:lnTo>
                  <a:cubicBezTo>
                    <a:pt x="85764" y="1331466"/>
                    <a:pt x="87206" y="1327696"/>
                    <a:pt x="89223" y="1323926"/>
                  </a:cubicBezTo>
                  <a:cubicBezTo>
                    <a:pt x="91530" y="1322766"/>
                    <a:pt x="92106" y="1321026"/>
                    <a:pt x="90953" y="1319285"/>
                  </a:cubicBezTo>
                  <a:cubicBezTo>
                    <a:pt x="92683" y="1313485"/>
                    <a:pt x="92683" y="1307105"/>
                    <a:pt x="96719" y="1301305"/>
                  </a:cubicBezTo>
                  <a:cubicBezTo>
                    <a:pt x="96142" y="1298985"/>
                    <a:pt x="96142" y="1296665"/>
                    <a:pt x="96142" y="1294345"/>
                  </a:cubicBezTo>
                  <a:lnTo>
                    <a:pt x="90054" y="1285993"/>
                  </a:lnTo>
                  <a:lnTo>
                    <a:pt x="78269" y="1277524"/>
                  </a:lnTo>
                  <a:cubicBezTo>
                    <a:pt x="72503" y="1269404"/>
                    <a:pt x="55783" y="1264764"/>
                    <a:pt x="69043" y="1250263"/>
                  </a:cubicBezTo>
                  <a:lnTo>
                    <a:pt x="69043" y="1250844"/>
                  </a:lnTo>
                  <a:cubicBezTo>
                    <a:pt x="68467" y="1247943"/>
                    <a:pt x="69620" y="1246784"/>
                    <a:pt x="72503" y="1246203"/>
                  </a:cubicBezTo>
                  <a:lnTo>
                    <a:pt x="75386" y="1246784"/>
                  </a:lnTo>
                  <a:lnTo>
                    <a:pt x="73656" y="1243883"/>
                  </a:lnTo>
                  <a:cubicBezTo>
                    <a:pt x="71927" y="1242143"/>
                    <a:pt x="70197" y="1240403"/>
                    <a:pt x="68467" y="1238663"/>
                  </a:cubicBezTo>
                  <a:cubicBezTo>
                    <a:pt x="66161" y="1236923"/>
                    <a:pt x="63855" y="1234603"/>
                    <a:pt x="62125" y="1232863"/>
                  </a:cubicBezTo>
                  <a:cubicBezTo>
                    <a:pt x="60395" y="1230543"/>
                    <a:pt x="59242" y="1227643"/>
                    <a:pt x="58089" y="1224743"/>
                  </a:cubicBezTo>
                  <a:cubicBezTo>
                    <a:pt x="48287" y="1207342"/>
                    <a:pt x="65008" y="1187041"/>
                    <a:pt x="52323" y="1169641"/>
                  </a:cubicBezTo>
                  <a:cubicBezTo>
                    <a:pt x="51170" y="1166741"/>
                    <a:pt x="50017" y="1163260"/>
                    <a:pt x="49440" y="1160361"/>
                  </a:cubicBezTo>
                  <a:lnTo>
                    <a:pt x="49896" y="1155774"/>
                  </a:lnTo>
                  <a:lnTo>
                    <a:pt x="44955" y="1153991"/>
                  </a:lnTo>
                  <a:lnTo>
                    <a:pt x="45702" y="1154861"/>
                  </a:lnTo>
                  <a:cubicBezTo>
                    <a:pt x="48600" y="1172926"/>
                    <a:pt x="57874" y="1190409"/>
                    <a:pt x="49759" y="1210222"/>
                  </a:cubicBezTo>
                  <a:lnTo>
                    <a:pt x="47022" y="1211756"/>
                  </a:lnTo>
                  <a:lnTo>
                    <a:pt x="51679" y="1218874"/>
                  </a:lnTo>
                  <a:cubicBezTo>
                    <a:pt x="54765" y="1224419"/>
                    <a:pt x="53096" y="1226249"/>
                    <a:pt x="46425" y="1233570"/>
                  </a:cubicBezTo>
                  <a:lnTo>
                    <a:pt x="46425" y="1234144"/>
                  </a:lnTo>
                  <a:cubicBezTo>
                    <a:pt x="41681" y="1230699"/>
                    <a:pt x="43460" y="1223235"/>
                    <a:pt x="38123" y="1220363"/>
                  </a:cubicBezTo>
                  <a:cubicBezTo>
                    <a:pt x="38123" y="1217492"/>
                    <a:pt x="38123" y="1214621"/>
                    <a:pt x="38716" y="1211750"/>
                  </a:cubicBezTo>
                  <a:lnTo>
                    <a:pt x="42908" y="1211750"/>
                  </a:lnTo>
                  <a:lnTo>
                    <a:pt x="40486" y="1210805"/>
                  </a:lnTo>
                  <a:lnTo>
                    <a:pt x="38167" y="1211388"/>
                  </a:lnTo>
                  <a:cubicBezTo>
                    <a:pt x="35849" y="1206143"/>
                    <a:pt x="37008" y="1199733"/>
                    <a:pt x="32371" y="1196236"/>
                  </a:cubicBezTo>
                  <a:cubicBezTo>
                    <a:pt x="31791" y="1193323"/>
                    <a:pt x="31212" y="1190992"/>
                    <a:pt x="31212" y="1188661"/>
                  </a:cubicBezTo>
                  <a:cubicBezTo>
                    <a:pt x="25995" y="1178754"/>
                    <a:pt x="32371" y="1167099"/>
                    <a:pt x="25416" y="1157775"/>
                  </a:cubicBezTo>
                  <a:cubicBezTo>
                    <a:pt x="25416" y="1153695"/>
                    <a:pt x="25416" y="1149616"/>
                    <a:pt x="25416" y="1146120"/>
                  </a:cubicBezTo>
                  <a:cubicBezTo>
                    <a:pt x="26575" y="1143789"/>
                    <a:pt x="27879" y="1142332"/>
                    <a:pt x="29400" y="1141676"/>
                  </a:cubicBezTo>
                  <a:lnTo>
                    <a:pt x="30522" y="1141753"/>
                  </a:lnTo>
                  <a:lnTo>
                    <a:pt x="31076" y="1121194"/>
                  </a:lnTo>
                  <a:cubicBezTo>
                    <a:pt x="32809" y="1119457"/>
                    <a:pt x="33387" y="1117718"/>
                    <a:pt x="32231" y="1115401"/>
                  </a:cubicBezTo>
                  <a:cubicBezTo>
                    <a:pt x="39741" y="1106711"/>
                    <a:pt x="35697" y="1095703"/>
                    <a:pt x="37431" y="1085854"/>
                  </a:cubicBezTo>
                  <a:lnTo>
                    <a:pt x="37435" y="1084933"/>
                  </a:lnTo>
                  <a:lnTo>
                    <a:pt x="32684" y="1082573"/>
                  </a:lnTo>
                  <a:cubicBezTo>
                    <a:pt x="33261" y="1076840"/>
                    <a:pt x="32107" y="1071107"/>
                    <a:pt x="26913" y="1067094"/>
                  </a:cubicBezTo>
                  <a:cubicBezTo>
                    <a:pt x="27490" y="1064801"/>
                    <a:pt x="26913" y="1062508"/>
                    <a:pt x="24604" y="1061362"/>
                  </a:cubicBezTo>
                  <a:cubicBezTo>
                    <a:pt x="24027" y="1056775"/>
                    <a:pt x="23450" y="1052189"/>
                    <a:pt x="22873" y="1047603"/>
                  </a:cubicBezTo>
                  <a:cubicBezTo>
                    <a:pt x="25181" y="1040150"/>
                    <a:pt x="30952" y="1035564"/>
                    <a:pt x="39032" y="1034990"/>
                  </a:cubicBezTo>
                  <a:cubicBezTo>
                    <a:pt x="62116" y="1032697"/>
                    <a:pt x="87508" y="1041870"/>
                    <a:pt x="108284" y="1022378"/>
                  </a:cubicBezTo>
                  <a:cubicBezTo>
                    <a:pt x="109438" y="1021231"/>
                    <a:pt x="111025" y="1020837"/>
                    <a:pt x="112892" y="1020909"/>
                  </a:cubicBezTo>
                  <a:cubicBezTo>
                    <a:pt x="118491" y="1021124"/>
                    <a:pt x="126607" y="1025531"/>
                    <a:pt x="133099" y="1026391"/>
                  </a:cubicBezTo>
                  <a:cubicBezTo>
                    <a:pt x="143487" y="1028684"/>
                    <a:pt x="152721" y="1033271"/>
                    <a:pt x="153298" y="1044736"/>
                  </a:cubicBezTo>
                  <a:cubicBezTo>
                    <a:pt x="154452" y="1058495"/>
                    <a:pt x="142333" y="1058495"/>
                    <a:pt x="133099" y="1060788"/>
                  </a:cubicBezTo>
                  <a:lnTo>
                    <a:pt x="130837" y="1062286"/>
                  </a:lnTo>
                  <a:lnTo>
                    <a:pt x="133334" y="1062101"/>
                  </a:lnTo>
                  <a:cubicBezTo>
                    <a:pt x="144311" y="1063839"/>
                    <a:pt x="157021" y="1062680"/>
                    <a:pt x="165687" y="1069632"/>
                  </a:cubicBezTo>
                  <a:cubicBezTo>
                    <a:pt x="182153" y="1082668"/>
                    <a:pt x="200496" y="1091937"/>
                    <a:pt x="219272" y="1100266"/>
                  </a:cubicBezTo>
                  <a:lnTo>
                    <a:pt x="272942" y="1124132"/>
                  </a:lnTo>
                  <a:lnTo>
                    <a:pt x="250614" y="1108739"/>
                  </a:lnTo>
                  <a:cubicBezTo>
                    <a:pt x="244114" y="1102655"/>
                    <a:pt x="240792" y="1095124"/>
                    <a:pt x="246570" y="1084116"/>
                  </a:cubicBezTo>
                  <a:cubicBezTo>
                    <a:pt x="258702" y="1061521"/>
                    <a:pt x="283544" y="1067894"/>
                    <a:pt x="302032" y="1079481"/>
                  </a:cubicBezTo>
                  <a:cubicBezTo>
                    <a:pt x="318208" y="1089910"/>
                    <a:pt x="334963" y="1095703"/>
                    <a:pt x="352294" y="1101496"/>
                  </a:cubicBezTo>
                  <a:cubicBezTo>
                    <a:pt x="354606" y="1102076"/>
                    <a:pt x="355761" y="1103814"/>
                    <a:pt x="355761" y="1106131"/>
                  </a:cubicBezTo>
                  <a:cubicBezTo>
                    <a:pt x="358072" y="1103814"/>
                    <a:pt x="354606" y="1100338"/>
                    <a:pt x="357494" y="1097441"/>
                  </a:cubicBezTo>
                  <a:cubicBezTo>
                    <a:pt x="375404" y="1080640"/>
                    <a:pt x="397358" y="1077743"/>
                    <a:pt x="420467" y="1077743"/>
                  </a:cubicBezTo>
                  <a:lnTo>
                    <a:pt x="427658" y="1079122"/>
                  </a:lnTo>
                  <a:lnTo>
                    <a:pt x="425813" y="1073760"/>
                  </a:lnTo>
                  <a:cubicBezTo>
                    <a:pt x="409539" y="1063831"/>
                    <a:pt x="406633" y="1053902"/>
                    <a:pt x="420583" y="1039884"/>
                  </a:cubicBezTo>
                  <a:cubicBezTo>
                    <a:pt x="422908" y="1038132"/>
                    <a:pt x="422326" y="1032876"/>
                    <a:pt x="422908" y="1029371"/>
                  </a:cubicBezTo>
                  <a:cubicBezTo>
                    <a:pt x="422908" y="1025867"/>
                    <a:pt x="422908" y="1021778"/>
                    <a:pt x="422908" y="1018274"/>
                  </a:cubicBezTo>
                  <a:cubicBezTo>
                    <a:pt x="424542" y="1006447"/>
                    <a:pt x="428016" y="996468"/>
                    <a:pt x="433846" y="994365"/>
                  </a:cubicBezTo>
                  <a:close/>
                  <a:moveTo>
                    <a:pt x="1538854" y="987166"/>
                  </a:moveTo>
                  <a:lnTo>
                    <a:pt x="1539383" y="987285"/>
                  </a:lnTo>
                  <a:lnTo>
                    <a:pt x="1539489" y="987167"/>
                  </a:lnTo>
                  <a:lnTo>
                    <a:pt x="1539459" y="987302"/>
                  </a:lnTo>
                  <a:lnTo>
                    <a:pt x="1552123" y="990139"/>
                  </a:lnTo>
                  <a:cubicBezTo>
                    <a:pt x="1559795" y="995359"/>
                    <a:pt x="1552789" y="1006452"/>
                    <a:pt x="1550121" y="1015587"/>
                  </a:cubicBezTo>
                  <a:cubicBezTo>
                    <a:pt x="1550121" y="1019067"/>
                    <a:pt x="1548935" y="1021967"/>
                    <a:pt x="1547156" y="1024867"/>
                  </a:cubicBezTo>
                  <a:cubicBezTo>
                    <a:pt x="1543598" y="1024287"/>
                    <a:pt x="1540633" y="1024287"/>
                    <a:pt x="1537075" y="1023127"/>
                  </a:cubicBezTo>
                  <a:cubicBezTo>
                    <a:pt x="1532331" y="1017327"/>
                    <a:pt x="1529959" y="1010367"/>
                    <a:pt x="1531738" y="1002247"/>
                  </a:cubicBezTo>
                  <a:lnTo>
                    <a:pt x="1532707" y="1000351"/>
                  </a:lnTo>
                  <a:lnTo>
                    <a:pt x="1533611" y="993646"/>
                  </a:lnTo>
                  <a:lnTo>
                    <a:pt x="1537718" y="989119"/>
                  </a:lnTo>
                  <a:lnTo>
                    <a:pt x="1538261" y="987746"/>
                  </a:lnTo>
                  <a:close/>
                  <a:moveTo>
                    <a:pt x="1517251" y="979510"/>
                  </a:moveTo>
                  <a:cubicBezTo>
                    <a:pt x="1519430" y="979510"/>
                    <a:pt x="1521608" y="979510"/>
                    <a:pt x="1524332" y="979510"/>
                  </a:cubicBezTo>
                  <a:cubicBezTo>
                    <a:pt x="1521608" y="984047"/>
                    <a:pt x="1519430" y="983480"/>
                    <a:pt x="1517251" y="979510"/>
                  </a:cubicBezTo>
                  <a:close/>
                  <a:moveTo>
                    <a:pt x="783899" y="979509"/>
                  </a:moveTo>
                  <a:cubicBezTo>
                    <a:pt x="785029" y="981728"/>
                    <a:pt x="785594" y="983947"/>
                    <a:pt x="786723" y="986167"/>
                  </a:cubicBezTo>
                  <a:cubicBezTo>
                    <a:pt x="787288" y="988941"/>
                    <a:pt x="786723" y="991160"/>
                    <a:pt x="783899" y="991715"/>
                  </a:cubicBezTo>
                  <a:cubicBezTo>
                    <a:pt x="782205" y="991715"/>
                    <a:pt x="779382" y="989496"/>
                    <a:pt x="778816" y="987831"/>
                  </a:cubicBezTo>
                  <a:cubicBezTo>
                    <a:pt x="777687" y="983947"/>
                    <a:pt x="780511" y="981728"/>
                    <a:pt x="783899" y="979509"/>
                  </a:cubicBezTo>
                  <a:close/>
                  <a:moveTo>
                    <a:pt x="1478039" y="970338"/>
                  </a:moveTo>
                  <a:cubicBezTo>
                    <a:pt x="1479740" y="969921"/>
                    <a:pt x="1481759" y="970019"/>
                    <a:pt x="1484036" y="970539"/>
                  </a:cubicBezTo>
                  <a:cubicBezTo>
                    <a:pt x="1487071" y="971232"/>
                    <a:pt x="1490566" y="972676"/>
                    <a:pt x="1494378" y="974650"/>
                  </a:cubicBezTo>
                  <a:cubicBezTo>
                    <a:pt x="1497767" y="981334"/>
                    <a:pt x="1502849" y="982550"/>
                    <a:pt x="1509062" y="982550"/>
                  </a:cubicBezTo>
                  <a:cubicBezTo>
                    <a:pt x="1505109" y="989841"/>
                    <a:pt x="1498896" y="991664"/>
                    <a:pt x="1492119" y="988626"/>
                  </a:cubicBezTo>
                  <a:cubicBezTo>
                    <a:pt x="1484777" y="984980"/>
                    <a:pt x="1479129" y="988018"/>
                    <a:pt x="1472917" y="990449"/>
                  </a:cubicBezTo>
                  <a:cubicBezTo>
                    <a:pt x="1470693" y="977460"/>
                    <a:pt x="1472937" y="971586"/>
                    <a:pt x="1478039" y="970338"/>
                  </a:cubicBezTo>
                  <a:close/>
                  <a:moveTo>
                    <a:pt x="344864" y="970105"/>
                  </a:moveTo>
                  <a:cubicBezTo>
                    <a:pt x="346021" y="970325"/>
                    <a:pt x="347177" y="970763"/>
                    <a:pt x="348045" y="971056"/>
                  </a:cubicBezTo>
                  <a:cubicBezTo>
                    <a:pt x="354406" y="973103"/>
                    <a:pt x="358743" y="976466"/>
                    <a:pt x="361345" y="980925"/>
                  </a:cubicBezTo>
                  <a:lnTo>
                    <a:pt x="363795" y="994863"/>
                  </a:lnTo>
                  <a:lnTo>
                    <a:pt x="363860" y="994823"/>
                  </a:lnTo>
                  <a:cubicBezTo>
                    <a:pt x="366174" y="997701"/>
                    <a:pt x="368489" y="1000004"/>
                    <a:pt x="371382" y="1002307"/>
                  </a:cubicBezTo>
                  <a:cubicBezTo>
                    <a:pt x="371382" y="1004609"/>
                    <a:pt x="371382" y="1007487"/>
                    <a:pt x="371382" y="1009790"/>
                  </a:cubicBezTo>
                  <a:cubicBezTo>
                    <a:pt x="373697" y="1019001"/>
                    <a:pt x="377169" y="1028211"/>
                    <a:pt x="378326" y="1037997"/>
                  </a:cubicBezTo>
                  <a:cubicBezTo>
                    <a:pt x="380641" y="1055843"/>
                    <a:pt x="367910" y="1070810"/>
                    <a:pt x="350550" y="1066780"/>
                  </a:cubicBezTo>
                  <a:cubicBezTo>
                    <a:pt x="327982" y="1061599"/>
                    <a:pt x="303099" y="1068507"/>
                    <a:pt x="283425" y="1052389"/>
                  </a:cubicBezTo>
                  <a:cubicBezTo>
                    <a:pt x="280531" y="1050086"/>
                    <a:pt x="275323" y="1050086"/>
                    <a:pt x="274166" y="1052964"/>
                  </a:cubicBezTo>
                  <a:cubicBezTo>
                    <a:pt x="266643" y="1066205"/>
                    <a:pt x="256227" y="1062175"/>
                    <a:pt x="245232" y="1061599"/>
                  </a:cubicBezTo>
                  <a:cubicBezTo>
                    <a:pt x="238289" y="1061024"/>
                    <a:pt x="230766" y="1063327"/>
                    <a:pt x="223243" y="1063327"/>
                  </a:cubicBezTo>
                  <a:cubicBezTo>
                    <a:pt x="217456" y="1063902"/>
                    <a:pt x="216299" y="1058721"/>
                    <a:pt x="215720" y="1053540"/>
                  </a:cubicBezTo>
                  <a:cubicBezTo>
                    <a:pt x="204726" y="1053540"/>
                    <a:pt x="197782" y="1048935"/>
                    <a:pt x="193152" y="1039149"/>
                  </a:cubicBezTo>
                  <a:lnTo>
                    <a:pt x="194357" y="1038229"/>
                  </a:lnTo>
                  <a:lnTo>
                    <a:pt x="185555" y="1036560"/>
                  </a:lnTo>
                  <a:cubicBezTo>
                    <a:pt x="174568" y="1031296"/>
                    <a:pt x="160112" y="1025447"/>
                    <a:pt x="180929" y="1013750"/>
                  </a:cubicBezTo>
                  <a:cubicBezTo>
                    <a:pt x="190181" y="1008487"/>
                    <a:pt x="200012" y="1004393"/>
                    <a:pt x="208107" y="997374"/>
                  </a:cubicBezTo>
                  <a:cubicBezTo>
                    <a:pt x="216781" y="1002638"/>
                    <a:pt x="229502" y="999129"/>
                    <a:pt x="233551" y="1013750"/>
                  </a:cubicBezTo>
                  <a:cubicBezTo>
                    <a:pt x="235285" y="1021353"/>
                    <a:pt x="244537" y="1020769"/>
                    <a:pt x="250898" y="1012581"/>
                  </a:cubicBezTo>
                  <a:cubicBezTo>
                    <a:pt x="253790" y="1007317"/>
                    <a:pt x="254368" y="1000298"/>
                    <a:pt x="263041" y="1002638"/>
                  </a:cubicBezTo>
                  <a:cubicBezTo>
                    <a:pt x="275185" y="1007317"/>
                    <a:pt x="277498" y="1001468"/>
                    <a:pt x="277498" y="989771"/>
                  </a:cubicBezTo>
                  <a:cubicBezTo>
                    <a:pt x="277498" y="983922"/>
                    <a:pt x="284437" y="983338"/>
                    <a:pt x="289063" y="986847"/>
                  </a:cubicBezTo>
                  <a:cubicBezTo>
                    <a:pt x="301206" y="996205"/>
                    <a:pt x="316819" y="995620"/>
                    <a:pt x="331275" y="997374"/>
                  </a:cubicBezTo>
                  <a:cubicBezTo>
                    <a:pt x="344575" y="997959"/>
                    <a:pt x="347467" y="993865"/>
                    <a:pt x="342262" y="979829"/>
                  </a:cubicBezTo>
                  <a:cubicBezTo>
                    <a:pt x="341106" y="976319"/>
                    <a:pt x="337058" y="973395"/>
                    <a:pt x="341684" y="970471"/>
                  </a:cubicBezTo>
                  <a:cubicBezTo>
                    <a:pt x="342551" y="969886"/>
                    <a:pt x="343708" y="969886"/>
                    <a:pt x="344864" y="970105"/>
                  </a:cubicBezTo>
                  <a:close/>
                  <a:moveTo>
                    <a:pt x="1221843" y="966750"/>
                  </a:moveTo>
                  <a:cubicBezTo>
                    <a:pt x="1220647" y="968026"/>
                    <a:pt x="1218853" y="970578"/>
                    <a:pt x="1217060" y="971853"/>
                  </a:cubicBezTo>
                  <a:cubicBezTo>
                    <a:pt x="1214668" y="973767"/>
                    <a:pt x="1212276" y="973130"/>
                    <a:pt x="1212276" y="969302"/>
                  </a:cubicBezTo>
                  <a:cubicBezTo>
                    <a:pt x="1212276" y="968664"/>
                    <a:pt x="1213472" y="968026"/>
                    <a:pt x="1214668" y="967388"/>
                  </a:cubicBezTo>
                  <a:cubicBezTo>
                    <a:pt x="1217060" y="966750"/>
                    <a:pt x="1219451" y="966750"/>
                    <a:pt x="1221843" y="966750"/>
                  </a:cubicBezTo>
                  <a:close/>
                  <a:moveTo>
                    <a:pt x="747189" y="962846"/>
                  </a:moveTo>
                  <a:cubicBezTo>
                    <a:pt x="749095" y="961645"/>
                    <a:pt x="751636" y="964047"/>
                    <a:pt x="754177" y="964648"/>
                  </a:cubicBezTo>
                  <a:cubicBezTo>
                    <a:pt x="752907" y="967049"/>
                    <a:pt x="752907" y="970052"/>
                    <a:pt x="751001" y="971253"/>
                  </a:cubicBezTo>
                  <a:cubicBezTo>
                    <a:pt x="749730" y="971253"/>
                    <a:pt x="746553" y="969451"/>
                    <a:pt x="744647" y="968250"/>
                  </a:cubicBezTo>
                  <a:cubicBezTo>
                    <a:pt x="745283" y="966449"/>
                    <a:pt x="745918" y="962846"/>
                    <a:pt x="747189" y="962846"/>
                  </a:cubicBezTo>
                  <a:close/>
                  <a:moveTo>
                    <a:pt x="1392525" y="956542"/>
                  </a:moveTo>
                  <a:cubicBezTo>
                    <a:pt x="1396044" y="957109"/>
                    <a:pt x="1397217" y="959378"/>
                    <a:pt x="1395457" y="961646"/>
                  </a:cubicBezTo>
                  <a:cubicBezTo>
                    <a:pt x="1394284" y="963347"/>
                    <a:pt x="1391938" y="964482"/>
                    <a:pt x="1390178" y="966183"/>
                  </a:cubicBezTo>
                  <a:cubicBezTo>
                    <a:pt x="1390178" y="963347"/>
                    <a:pt x="1390765" y="961646"/>
                    <a:pt x="1390765" y="959378"/>
                  </a:cubicBezTo>
                  <a:cubicBezTo>
                    <a:pt x="1391351" y="958243"/>
                    <a:pt x="1392525" y="956542"/>
                    <a:pt x="1392525" y="956542"/>
                  </a:cubicBezTo>
                  <a:close/>
                  <a:moveTo>
                    <a:pt x="1070498" y="943209"/>
                  </a:moveTo>
                  <a:cubicBezTo>
                    <a:pt x="1080837" y="944963"/>
                    <a:pt x="1091176" y="951982"/>
                    <a:pt x="1101514" y="944525"/>
                  </a:cubicBezTo>
                  <a:cubicBezTo>
                    <a:pt x="1101514" y="947449"/>
                    <a:pt x="1101514" y="949789"/>
                    <a:pt x="1101514" y="951543"/>
                  </a:cubicBezTo>
                  <a:lnTo>
                    <a:pt x="1102994" y="954557"/>
                  </a:lnTo>
                  <a:lnTo>
                    <a:pt x="1102994" y="951437"/>
                  </a:lnTo>
                  <a:cubicBezTo>
                    <a:pt x="1109207" y="951948"/>
                    <a:pt x="1114289" y="953479"/>
                    <a:pt x="1117678" y="958072"/>
                  </a:cubicBezTo>
                  <a:cubicBezTo>
                    <a:pt x="1112595" y="958072"/>
                    <a:pt x="1107512" y="958072"/>
                    <a:pt x="1102994" y="958583"/>
                  </a:cubicBezTo>
                  <a:lnTo>
                    <a:pt x="1102994" y="958526"/>
                  </a:lnTo>
                  <a:lnTo>
                    <a:pt x="1101514" y="959731"/>
                  </a:lnTo>
                  <a:lnTo>
                    <a:pt x="1100370" y="960416"/>
                  </a:lnTo>
                  <a:lnTo>
                    <a:pt x="1095345" y="965838"/>
                  </a:lnTo>
                  <a:lnTo>
                    <a:pt x="1094622" y="967334"/>
                  </a:lnTo>
                  <a:cubicBezTo>
                    <a:pt x="1096345" y="980786"/>
                    <a:pt x="1077390" y="978446"/>
                    <a:pt x="1077390" y="991313"/>
                  </a:cubicBezTo>
                  <a:cubicBezTo>
                    <a:pt x="1076815" y="1002425"/>
                    <a:pt x="1062456" y="1003595"/>
                    <a:pt x="1057287" y="1011783"/>
                  </a:cubicBezTo>
                  <a:cubicBezTo>
                    <a:pt x="1045799" y="1007105"/>
                    <a:pt x="1040055" y="996577"/>
                    <a:pt x="1031439" y="986049"/>
                  </a:cubicBezTo>
                  <a:cubicBezTo>
                    <a:pt x="1024547" y="994822"/>
                    <a:pt x="1019378" y="1003595"/>
                    <a:pt x="1013059" y="1011783"/>
                  </a:cubicBezTo>
                  <a:cubicBezTo>
                    <a:pt x="999274" y="1011198"/>
                    <a:pt x="984915" y="1014708"/>
                    <a:pt x="972278" y="1001256"/>
                  </a:cubicBezTo>
                  <a:cubicBezTo>
                    <a:pt x="965386" y="994238"/>
                    <a:pt x="944134" y="1001841"/>
                    <a:pt x="937815" y="1012368"/>
                  </a:cubicBezTo>
                  <a:cubicBezTo>
                    <a:pt x="936667" y="1014122"/>
                    <a:pt x="936092" y="1017632"/>
                    <a:pt x="937241" y="1018801"/>
                  </a:cubicBezTo>
                  <a:cubicBezTo>
                    <a:pt x="940687" y="1024650"/>
                    <a:pt x="945282" y="1028744"/>
                    <a:pt x="948728" y="1034008"/>
                  </a:cubicBezTo>
                  <a:cubicBezTo>
                    <a:pt x="952175" y="1040441"/>
                    <a:pt x="948728" y="1045120"/>
                    <a:pt x="945282" y="1050384"/>
                  </a:cubicBezTo>
                  <a:cubicBezTo>
                    <a:pt x="926327" y="1026405"/>
                    <a:pt x="925753" y="1026405"/>
                    <a:pt x="930348" y="1000086"/>
                  </a:cubicBezTo>
                  <a:cubicBezTo>
                    <a:pt x="931497" y="992483"/>
                    <a:pt x="930923" y="986049"/>
                    <a:pt x="925753" y="979616"/>
                  </a:cubicBezTo>
                  <a:cubicBezTo>
                    <a:pt x="922881" y="975522"/>
                    <a:pt x="920009" y="971428"/>
                    <a:pt x="924605" y="967334"/>
                  </a:cubicBezTo>
                  <a:cubicBezTo>
                    <a:pt x="936667" y="973183"/>
                    <a:pt x="947580" y="963825"/>
                    <a:pt x="959068" y="964410"/>
                  </a:cubicBezTo>
                  <a:cubicBezTo>
                    <a:pt x="971704" y="966165"/>
                    <a:pt x="980319" y="946864"/>
                    <a:pt x="995828" y="957392"/>
                  </a:cubicBezTo>
                  <a:cubicBezTo>
                    <a:pt x="1006167" y="964410"/>
                    <a:pt x="1018229" y="955637"/>
                    <a:pt x="1030865" y="960316"/>
                  </a:cubicBezTo>
                  <a:cubicBezTo>
                    <a:pt x="1042927" y="964410"/>
                    <a:pt x="1058435" y="959146"/>
                    <a:pt x="1072221" y="957977"/>
                  </a:cubicBezTo>
                  <a:cubicBezTo>
                    <a:pt x="1071072" y="949789"/>
                    <a:pt x="1059584" y="952713"/>
                    <a:pt x="1060159" y="943940"/>
                  </a:cubicBezTo>
                  <a:cubicBezTo>
                    <a:pt x="1063605" y="942625"/>
                    <a:pt x="1067051" y="942624"/>
                    <a:pt x="1070498" y="943209"/>
                  </a:cubicBezTo>
                  <a:close/>
                  <a:moveTo>
                    <a:pt x="913837" y="941229"/>
                  </a:moveTo>
                  <a:cubicBezTo>
                    <a:pt x="914563" y="941229"/>
                    <a:pt x="916741" y="941229"/>
                    <a:pt x="916741" y="942505"/>
                  </a:cubicBezTo>
                  <a:cubicBezTo>
                    <a:pt x="916741" y="943143"/>
                    <a:pt x="916015" y="944419"/>
                    <a:pt x="915289" y="945695"/>
                  </a:cubicBezTo>
                  <a:cubicBezTo>
                    <a:pt x="914563" y="945057"/>
                    <a:pt x="912384" y="945057"/>
                    <a:pt x="912384" y="944419"/>
                  </a:cubicBezTo>
                  <a:cubicBezTo>
                    <a:pt x="912384" y="943143"/>
                    <a:pt x="913110" y="942505"/>
                    <a:pt x="913837" y="941229"/>
                  </a:cubicBezTo>
                  <a:close/>
                  <a:moveTo>
                    <a:pt x="146768" y="921960"/>
                  </a:moveTo>
                  <a:cubicBezTo>
                    <a:pt x="155470" y="925402"/>
                    <a:pt x="147349" y="928270"/>
                    <a:pt x="145608" y="931712"/>
                  </a:cubicBezTo>
                  <a:cubicBezTo>
                    <a:pt x="139227" y="942038"/>
                    <a:pt x="139227" y="942038"/>
                    <a:pt x="151409" y="951789"/>
                  </a:cubicBezTo>
                  <a:cubicBezTo>
                    <a:pt x="156050" y="955231"/>
                    <a:pt x="156630" y="959820"/>
                    <a:pt x="157211" y="964983"/>
                  </a:cubicBezTo>
                  <a:cubicBezTo>
                    <a:pt x="159531" y="984486"/>
                    <a:pt x="145028" y="985633"/>
                    <a:pt x="131685" y="985060"/>
                  </a:cubicBezTo>
                  <a:cubicBezTo>
                    <a:pt x="121244" y="985060"/>
                    <a:pt x="110221" y="980471"/>
                    <a:pt x="100939" y="990796"/>
                  </a:cubicBezTo>
                  <a:cubicBezTo>
                    <a:pt x="82376" y="1008005"/>
                    <a:pt x="70774" y="1045291"/>
                    <a:pt x="35387" y="1008579"/>
                  </a:cubicBezTo>
                  <a:cubicBezTo>
                    <a:pt x="27845" y="1000548"/>
                    <a:pt x="19144" y="1015462"/>
                    <a:pt x="9862" y="1018331"/>
                  </a:cubicBezTo>
                  <a:cubicBezTo>
                    <a:pt x="5801" y="1019478"/>
                    <a:pt x="2900" y="1017757"/>
                    <a:pt x="1740" y="1014315"/>
                  </a:cubicBezTo>
                  <a:cubicBezTo>
                    <a:pt x="2320" y="1012020"/>
                    <a:pt x="2320" y="1010300"/>
                    <a:pt x="0" y="1008579"/>
                  </a:cubicBezTo>
                  <a:cubicBezTo>
                    <a:pt x="580" y="996532"/>
                    <a:pt x="580" y="984486"/>
                    <a:pt x="580" y="971866"/>
                  </a:cubicBezTo>
                  <a:cubicBezTo>
                    <a:pt x="5801" y="973014"/>
                    <a:pt x="12182" y="978750"/>
                    <a:pt x="15663" y="969572"/>
                  </a:cubicBezTo>
                  <a:cubicBezTo>
                    <a:pt x="17983" y="965556"/>
                    <a:pt x="19144" y="960967"/>
                    <a:pt x="21464" y="956952"/>
                  </a:cubicBezTo>
                  <a:cubicBezTo>
                    <a:pt x="26105" y="951789"/>
                    <a:pt x="32486" y="950642"/>
                    <a:pt x="37707" y="954657"/>
                  </a:cubicBezTo>
                  <a:cubicBezTo>
                    <a:pt x="47569" y="961541"/>
                    <a:pt x="56271" y="969572"/>
                    <a:pt x="67293" y="978176"/>
                  </a:cubicBezTo>
                  <a:cubicBezTo>
                    <a:pt x="72514" y="972440"/>
                    <a:pt x="82956" y="964409"/>
                    <a:pt x="82956" y="950068"/>
                  </a:cubicBezTo>
                  <a:lnTo>
                    <a:pt x="83997" y="950059"/>
                  </a:lnTo>
                  <a:lnTo>
                    <a:pt x="91659" y="941410"/>
                  </a:lnTo>
                  <a:cubicBezTo>
                    <a:pt x="94304" y="938621"/>
                    <a:pt x="96449" y="935617"/>
                    <a:pt x="96449" y="931328"/>
                  </a:cubicBezTo>
                  <a:cubicBezTo>
                    <a:pt x="96734" y="930755"/>
                    <a:pt x="98307" y="930183"/>
                    <a:pt x="100237" y="929683"/>
                  </a:cubicBezTo>
                  <a:lnTo>
                    <a:pt x="105411" y="928623"/>
                  </a:lnTo>
                  <a:lnTo>
                    <a:pt x="105581" y="928270"/>
                  </a:lnTo>
                  <a:cubicBezTo>
                    <a:pt x="111962" y="928844"/>
                    <a:pt x="117183" y="929991"/>
                    <a:pt x="119503" y="936875"/>
                  </a:cubicBezTo>
                  <a:cubicBezTo>
                    <a:pt x="121244" y="940890"/>
                    <a:pt x="122984" y="947774"/>
                    <a:pt x="127045" y="939169"/>
                  </a:cubicBezTo>
                  <a:cubicBezTo>
                    <a:pt x="129945" y="933433"/>
                    <a:pt x="131105" y="927697"/>
                    <a:pt x="136906" y="924828"/>
                  </a:cubicBezTo>
                  <a:cubicBezTo>
                    <a:pt x="139807" y="922534"/>
                    <a:pt x="144448" y="920813"/>
                    <a:pt x="146768" y="921960"/>
                  </a:cubicBezTo>
                  <a:close/>
                  <a:moveTo>
                    <a:pt x="805379" y="920063"/>
                  </a:moveTo>
                  <a:cubicBezTo>
                    <a:pt x="807932" y="920413"/>
                    <a:pt x="811061" y="921130"/>
                    <a:pt x="815233" y="922087"/>
                  </a:cubicBezTo>
                  <a:cubicBezTo>
                    <a:pt x="815233" y="924639"/>
                    <a:pt x="815233" y="927192"/>
                    <a:pt x="815233" y="930382"/>
                  </a:cubicBezTo>
                  <a:lnTo>
                    <a:pt x="785310" y="930382"/>
                  </a:lnTo>
                  <a:cubicBezTo>
                    <a:pt x="791928" y="924320"/>
                    <a:pt x="795237" y="921290"/>
                    <a:pt x="798977" y="920253"/>
                  </a:cubicBezTo>
                  <a:cubicBezTo>
                    <a:pt x="800847" y="919735"/>
                    <a:pt x="802825" y="919715"/>
                    <a:pt x="805379" y="920063"/>
                  </a:cubicBezTo>
                  <a:close/>
                  <a:moveTo>
                    <a:pt x="630283" y="913156"/>
                  </a:moveTo>
                  <a:cubicBezTo>
                    <a:pt x="634975" y="913156"/>
                    <a:pt x="640253" y="913156"/>
                    <a:pt x="644945" y="913156"/>
                  </a:cubicBezTo>
                  <a:cubicBezTo>
                    <a:pt x="644945" y="918827"/>
                    <a:pt x="643772" y="924499"/>
                    <a:pt x="637321" y="927901"/>
                  </a:cubicBezTo>
                  <a:lnTo>
                    <a:pt x="635756" y="927776"/>
                  </a:lnTo>
                  <a:lnTo>
                    <a:pt x="637320" y="928752"/>
                  </a:lnTo>
                  <a:cubicBezTo>
                    <a:pt x="634974" y="931021"/>
                    <a:pt x="632628" y="933289"/>
                    <a:pt x="630282" y="935557"/>
                  </a:cubicBezTo>
                  <a:lnTo>
                    <a:pt x="625947" y="935557"/>
                  </a:lnTo>
                  <a:lnTo>
                    <a:pt x="622462" y="938083"/>
                  </a:lnTo>
                  <a:cubicBezTo>
                    <a:pt x="612491" y="927400"/>
                    <a:pt x="612491" y="926806"/>
                    <a:pt x="622462" y="915530"/>
                  </a:cubicBezTo>
                  <a:cubicBezTo>
                    <a:pt x="623635" y="914343"/>
                    <a:pt x="624808" y="913749"/>
                    <a:pt x="626054" y="913749"/>
                  </a:cubicBezTo>
                  <a:cubicBezTo>
                    <a:pt x="627301" y="913749"/>
                    <a:pt x="628620" y="914343"/>
                    <a:pt x="630087" y="915530"/>
                  </a:cubicBezTo>
                  <a:lnTo>
                    <a:pt x="630283" y="915863"/>
                  </a:lnTo>
                  <a:close/>
                  <a:moveTo>
                    <a:pt x="622658" y="905499"/>
                  </a:moveTo>
                  <a:cubicBezTo>
                    <a:pt x="624836" y="907687"/>
                    <a:pt x="627015" y="910421"/>
                    <a:pt x="629738" y="912608"/>
                  </a:cubicBezTo>
                  <a:cubicBezTo>
                    <a:pt x="627015" y="912608"/>
                    <a:pt x="624836" y="912608"/>
                    <a:pt x="622658" y="912608"/>
                  </a:cubicBezTo>
                  <a:cubicBezTo>
                    <a:pt x="622658" y="910421"/>
                    <a:pt x="622658" y="907687"/>
                    <a:pt x="622658" y="905499"/>
                  </a:cubicBezTo>
                  <a:close/>
                  <a:moveTo>
                    <a:pt x="622092" y="900396"/>
                  </a:moveTo>
                  <a:cubicBezTo>
                    <a:pt x="622092" y="903130"/>
                    <a:pt x="622092" y="905317"/>
                    <a:pt x="622092" y="907505"/>
                  </a:cubicBezTo>
                  <a:cubicBezTo>
                    <a:pt x="618703" y="906411"/>
                    <a:pt x="615880" y="905317"/>
                    <a:pt x="612491" y="903677"/>
                  </a:cubicBezTo>
                  <a:cubicBezTo>
                    <a:pt x="614750" y="900396"/>
                    <a:pt x="618703" y="900942"/>
                    <a:pt x="622092" y="900396"/>
                  </a:cubicBezTo>
                  <a:close/>
                  <a:moveTo>
                    <a:pt x="438656" y="900396"/>
                  </a:moveTo>
                  <a:cubicBezTo>
                    <a:pt x="441198" y="901573"/>
                    <a:pt x="441707" y="903340"/>
                    <a:pt x="440181" y="906284"/>
                  </a:cubicBezTo>
                  <a:cubicBezTo>
                    <a:pt x="438148" y="906284"/>
                    <a:pt x="436623" y="906873"/>
                    <a:pt x="434590" y="907462"/>
                  </a:cubicBezTo>
                  <a:cubicBezTo>
                    <a:pt x="435098" y="905696"/>
                    <a:pt x="435098" y="903340"/>
                    <a:pt x="435606" y="901573"/>
                  </a:cubicBezTo>
                  <a:cubicBezTo>
                    <a:pt x="435606" y="900984"/>
                    <a:pt x="437640" y="900396"/>
                    <a:pt x="438656" y="900396"/>
                  </a:cubicBezTo>
                  <a:close/>
                  <a:moveTo>
                    <a:pt x="468264" y="890100"/>
                  </a:moveTo>
                  <a:cubicBezTo>
                    <a:pt x="470017" y="890390"/>
                    <a:pt x="471095" y="891695"/>
                    <a:pt x="470016" y="895755"/>
                  </a:cubicBezTo>
                  <a:cubicBezTo>
                    <a:pt x="469477" y="897495"/>
                    <a:pt x="465164" y="899235"/>
                    <a:pt x="461929" y="899235"/>
                  </a:cubicBezTo>
                  <a:cubicBezTo>
                    <a:pt x="458695" y="899816"/>
                    <a:pt x="454921" y="898075"/>
                    <a:pt x="454921" y="894015"/>
                  </a:cubicBezTo>
                  <a:cubicBezTo>
                    <a:pt x="454921" y="888795"/>
                    <a:pt x="459234" y="890535"/>
                    <a:pt x="462469" y="890535"/>
                  </a:cubicBezTo>
                  <a:cubicBezTo>
                    <a:pt x="464086" y="890535"/>
                    <a:pt x="466512" y="889810"/>
                    <a:pt x="468264" y="890100"/>
                  </a:cubicBezTo>
                  <a:close/>
                  <a:moveTo>
                    <a:pt x="641651" y="888783"/>
                  </a:moveTo>
                  <a:cubicBezTo>
                    <a:pt x="642809" y="888783"/>
                    <a:pt x="643898" y="889932"/>
                    <a:pt x="644987" y="892229"/>
                  </a:cubicBezTo>
                  <a:lnTo>
                    <a:pt x="641719" y="892229"/>
                  </a:lnTo>
                  <a:lnTo>
                    <a:pt x="637907" y="892229"/>
                  </a:lnTo>
                  <a:cubicBezTo>
                    <a:pt x="639268" y="889932"/>
                    <a:pt x="640494" y="888783"/>
                    <a:pt x="641651" y="888783"/>
                  </a:cubicBezTo>
                  <a:close/>
                  <a:moveTo>
                    <a:pt x="1054706" y="877426"/>
                  </a:moveTo>
                  <a:cubicBezTo>
                    <a:pt x="1059608" y="877426"/>
                    <a:pt x="1061786" y="880326"/>
                    <a:pt x="1061786" y="883806"/>
                  </a:cubicBezTo>
                  <a:cubicBezTo>
                    <a:pt x="1060697" y="885547"/>
                    <a:pt x="1059608" y="887866"/>
                    <a:pt x="1057974" y="889027"/>
                  </a:cubicBezTo>
                  <a:cubicBezTo>
                    <a:pt x="1053617" y="889607"/>
                    <a:pt x="1047082" y="883806"/>
                    <a:pt x="1049261" y="880326"/>
                  </a:cubicBezTo>
                  <a:cubicBezTo>
                    <a:pt x="1049805" y="879166"/>
                    <a:pt x="1052528" y="877426"/>
                    <a:pt x="1054706" y="877426"/>
                  </a:cubicBezTo>
                  <a:close/>
                  <a:moveTo>
                    <a:pt x="1151494" y="868361"/>
                  </a:moveTo>
                  <a:cubicBezTo>
                    <a:pt x="1153793" y="867218"/>
                    <a:pt x="1157817" y="870075"/>
                    <a:pt x="1161266" y="870647"/>
                  </a:cubicBezTo>
                  <a:cubicBezTo>
                    <a:pt x="1160116" y="875789"/>
                    <a:pt x="1155518" y="881502"/>
                    <a:pt x="1162991" y="886073"/>
                  </a:cubicBezTo>
                  <a:cubicBezTo>
                    <a:pt x="1169889" y="890644"/>
                    <a:pt x="1176787" y="895215"/>
                    <a:pt x="1183686" y="899786"/>
                  </a:cubicBezTo>
                  <a:lnTo>
                    <a:pt x="1184518" y="900884"/>
                  </a:lnTo>
                  <a:lnTo>
                    <a:pt x="1184321" y="898783"/>
                  </a:lnTo>
                  <a:cubicBezTo>
                    <a:pt x="1198044" y="892738"/>
                    <a:pt x="1198044" y="892738"/>
                    <a:pt x="1206621" y="906641"/>
                  </a:cubicBezTo>
                  <a:lnTo>
                    <a:pt x="1205496" y="906824"/>
                  </a:lnTo>
                  <a:lnTo>
                    <a:pt x="1206105" y="907214"/>
                  </a:lnTo>
                  <a:cubicBezTo>
                    <a:pt x="1208404" y="907214"/>
                    <a:pt x="1210703" y="907214"/>
                    <a:pt x="1213578" y="907214"/>
                  </a:cubicBezTo>
                  <a:cubicBezTo>
                    <a:pt x="1219326" y="919212"/>
                    <a:pt x="1216452" y="928354"/>
                    <a:pt x="1206105" y="936353"/>
                  </a:cubicBezTo>
                  <a:cubicBezTo>
                    <a:pt x="1202655" y="940924"/>
                    <a:pt x="1198057" y="943210"/>
                    <a:pt x="1194033" y="939210"/>
                  </a:cubicBezTo>
                  <a:cubicBezTo>
                    <a:pt x="1182536" y="928926"/>
                    <a:pt x="1172188" y="916927"/>
                    <a:pt x="1159541" y="908356"/>
                  </a:cubicBezTo>
                  <a:cubicBezTo>
                    <a:pt x="1152068" y="903785"/>
                    <a:pt x="1146320" y="902643"/>
                    <a:pt x="1141721" y="910642"/>
                  </a:cubicBezTo>
                  <a:cubicBezTo>
                    <a:pt x="1137697" y="917498"/>
                    <a:pt x="1132524" y="921498"/>
                    <a:pt x="1124476" y="922069"/>
                  </a:cubicBezTo>
                  <a:cubicBezTo>
                    <a:pt x="1123326" y="908356"/>
                    <a:pt x="1138847" y="900358"/>
                    <a:pt x="1135398" y="884931"/>
                  </a:cubicBezTo>
                  <a:cubicBezTo>
                    <a:pt x="1133673" y="878074"/>
                    <a:pt x="1144595" y="871789"/>
                    <a:pt x="1151494" y="868361"/>
                  </a:cubicBezTo>
                  <a:close/>
                  <a:moveTo>
                    <a:pt x="520159" y="853899"/>
                  </a:moveTo>
                  <a:cubicBezTo>
                    <a:pt x="521045" y="852862"/>
                    <a:pt x="522542" y="853819"/>
                    <a:pt x="525537" y="855733"/>
                  </a:cubicBezTo>
                  <a:cubicBezTo>
                    <a:pt x="523359" y="858286"/>
                    <a:pt x="521181" y="861476"/>
                    <a:pt x="518458" y="864028"/>
                  </a:cubicBezTo>
                  <a:cubicBezTo>
                    <a:pt x="519002" y="857966"/>
                    <a:pt x="519275" y="854936"/>
                    <a:pt x="520159" y="853899"/>
                  </a:cubicBezTo>
                  <a:close/>
                  <a:moveTo>
                    <a:pt x="1518610" y="847523"/>
                  </a:moveTo>
                  <a:cubicBezTo>
                    <a:pt x="1521545" y="847089"/>
                    <a:pt x="1524696" y="847379"/>
                    <a:pt x="1527845" y="847956"/>
                  </a:cubicBezTo>
                  <a:cubicBezTo>
                    <a:pt x="1534718" y="849690"/>
                    <a:pt x="1535863" y="855468"/>
                    <a:pt x="1537009" y="861246"/>
                  </a:cubicBezTo>
                  <a:cubicBezTo>
                    <a:pt x="1525554" y="861246"/>
                    <a:pt x="1522691" y="871647"/>
                    <a:pt x="1515245" y="876848"/>
                  </a:cubicBezTo>
                  <a:cubicBezTo>
                    <a:pt x="1511809" y="876848"/>
                    <a:pt x="1507800" y="876848"/>
                    <a:pt x="1504363" y="876270"/>
                  </a:cubicBezTo>
                  <a:cubicBezTo>
                    <a:pt x="1500927" y="875693"/>
                    <a:pt x="1496918" y="873959"/>
                    <a:pt x="1498636" y="869914"/>
                  </a:cubicBezTo>
                  <a:cubicBezTo>
                    <a:pt x="1502073" y="862980"/>
                    <a:pt x="1506081" y="856624"/>
                    <a:pt x="1510663" y="851423"/>
                  </a:cubicBezTo>
                  <a:cubicBezTo>
                    <a:pt x="1512954" y="849112"/>
                    <a:pt x="1515675" y="847956"/>
                    <a:pt x="1518610" y="847523"/>
                  </a:cubicBezTo>
                  <a:close/>
                  <a:moveTo>
                    <a:pt x="409078" y="800189"/>
                  </a:moveTo>
                  <a:cubicBezTo>
                    <a:pt x="412186" y="799535"/>
                    <a:pt x="416378" y="803311"/>
                    <a:pt x="424761" y="810864"/>
                  </a:cubicBezTo>
                  <a:cubicBezTo>
                    <a:pt x="424183" y="815511"/>
                    <a:pt x="434011" y="822483"/>
                    <a:pt x="421292" y="824226"/>
                  </a:cubicBezTo>
                  <a:cubicBezTo>
                    <a:pt x="412041" y="825969"/>
                    <a:pt x="412041" y="825969"/>
                    <a:pt x="418979" y="836426"/>
                  </a:cubicBezTo>
                  <a:cubicBezTo>
                    <a:pt x="413197" y="850369"/>
                    <a:pt x="393540" y="843979"/>
                    <a:pt x="387181" y="857341"/>
                  </a:cubicBezTo>
                  <a:cubicBezTo>
                    <a:pt x="386024" y="859665"/>
                    <a:pt x="384868" y="861988"/>
                    <a:pt x="385446" y="864312"/>
                  </a:cubicBezTo>
                  <a:cubicBezTo>
                    <a:pt x="385446" y="865474"/>
                    <a:pt x="388337" y="867798"/>
                    <a:pt x="390072" y="867798"/>
                  </a:cubicBezTo>
                  <a:cubicBezTo>
                    <a:pt x="413197" y="869541"/>
                    <a:pt x="413197" y="869541"/>
                    <a:pt x="418979" y="889294"/>
                  </a:cubicBezTo>
                  <a:cubicBezTo>
                    <a:pt x="419557" y="891618"/>
                    <a:pt x="418979" y="893942"/>
                    <a:pt x="418979" y="896265"/>
                  </a:cubicBezTo>
                  <a:cubicBezTo>
                    <a:pt x="411463" y="900332"/>
                    <a:pt x="405681" y="884065"/>
                    <a:pt x="396431" y="893942"/>
                  </a:cubicBezTo>
                  <a:cubicBezTo>
                    <a:pt x="395275" y="895104"/>
                    <a:pt x="390650" y="894523"/>
                    <a:pt x="390072" y="894523"/>
                  </a:cubicBezTo>
                  <a:cubicBezTo>
                    <a:pt x="382556" y="871865"/>
                    <a:pt x="373883" y="885227"/>
                    <a:pt x="364633" y="892780"/>
                  </a:cubicBezTo>
                  <a:cubicBezTo>
                    <a:pt x="356539" y="898589"/>
                    <a:pt x="346132" y="902656"/>
                    <a:pt x="336303" y="900332"/>
                  </a:cubicBezTo>
                  <a:cubicBezTo>
                    <a:pt x="320693" y="895685"/>
                    <a:pt x="312021" y="900332"/>
                    <a:pt x="304505" y="914856"/>
                  </a:cubicBezTo>
                  <a:cubicBezTo>
                    <a:pt x="299880" y="925894"/>
                    <a:pt x="284848" y="923571"/>
                    <a:pt x="276176" y="930542"/>
                  </a:cubicBezTo>
                  <a:cubicBezTo>
                    <a:pt x="266925" y="938095"/>
                    <a:pt x="260566" y="932285"/>
                    <a:pt x="256518" y="924732"/>
                  </a:cubicBezTo>
                  <a:cubicBezTo>
                    <a:pt x="251893" y="918342"/>
                    <a:pt x="248424" y="912532"/>
                    <a:pt x="239174" y="915437"/>
                  </a:cubicBezTo>
                  <a:cubicBezTo>
                    <a:pt x="233393" y="915437"/>
                    <a:pt x="227611" y="916599"/>
                    <a:pt x="224142" y="922990"/>
                  </a:cubicBezTo>
                  <a:cubicBezTo>
                    <a:pt x="213735" y="923571"/>
                    <a:pt x="203328" y="921828"/>
                    <a:pt x="196390" y="913113"/>
                  </a:cubicBezTo>
                  <a:cubicBezTo>
                    <a:pt x="194078" y="910208"/>
                    <a:pt x="190609" y="907303"/>
                    <a:pt x="193500" y="903818"/>
                  </a:cubicBezTo>
                  <a:lnTo>
                    <a:pt x="201122" y="900754"/>
                  </a:lnTo>
                  <a:lnTo>
                    <a:pt x="200775" y="900396"/>
                  </a:lnTo>
                  <a:lnTo>
                    <a:pt x="202014" y="900396"/>
                  </a:lnTo>
                  <a:lnTo>
                    <a:pt x="202172" y="900332"/>
                  </a:lnTo>
                  <a:lnTo>
                    <a:pt x="202276" y="900396"/>
                  </a:lnTo>
                  <a:lnTo>
                    <a:pt x="207855" y="900396"/>
                  </a:lnTo>
                  <a:lnTo>
                    <a:pt x="205620" y="902453"/>
                  </a:lnTo>
                  <a:lnTo>
                    <a:pt x="205713" y="902511"/>
                  </a:lnTo>
                  <a:cubicBezTo>
                    <a:pt x="206942" y="902511"/>
                    <a:pt x="208243" y="901785"/>
                    <a:pt x="209688" y="900332"/>
                  </a:cubicBezTo>
                  <a:cubicBezTo>
                    <a:pt x="215470" y="894523"/>
                    <a:pt x="221251" y="888132"/>
                    <a:pt x="227611" y="882903"/>
                  </a:cubicBezTo>
                  <a:cubicBezTo>
                    <a:pt x="232814" y="878256"/>
                    <a:pt x="230501" y="866636"/>
                    <a:pt x="239174" y="866055"/>
                  </a:cubicBezTo>
                  <a:cubicBezTo>
                    <a:pt x="248280" y="865620"/>
                    <a:pt x="257386" y="861262"/>
                    <a:pt x="266736" y="861317"/>
                  </a:cubicBezTo>
                  <a:lnTo>
                    <a:pt x="274795" y="862882"/>
                  </a:lnTo>
                  <a:lnTo>
                    <a:pt x="274479" y="862113"/>
                  </a:lnTo>
                  <a:lnTo>
                    <a:pt x="275475" y="863014"/>
                  </a:lnTo>
                  <a:lnTo>
                    <a:pt x="276176" y="863150"/>
                  </a:lnTo>
                  <a:cubicBezTo>
                    <a:pt x="275598" y="859665"/>
                    <a:pt x="274441" y="856179"/>
                    <a:pt x="273285" y="852693"/>
                  </a:cubicBezTo>
                  <a:cubicBezTo>
                    <a:pt x="272128" y="848626"/>
                    <a:pt x="263456" y="847464"/>
                    <a:pt x="269238" y="841655"/>
                  </a:cubicBezTo>
                  <a:cubicBezTo>
                    <a:pt x="272128" y="838750"/>
                    <a:pt x="276176" y="837007"/>
                    <a:pt x="279066" y="837588"/>
                  </a:cubicBezTo>
                  <a:cubicBezTo>
                    <a:pt x="286004" y="838750"/>
                    <a:pt x="293520" y="841074"/>
                    <a:pt x="301036" y="843398"/>
                  </a:cubicBezTo>
                  <a:cubicBezTo>
                    <a:pt x="288317" y="817254"/>
                    <a:pt x="288317" y="817254"/>
                    <a:pt x="258831" y="806797"/>
                  </a:cubicBezTo>
                  <a:cubicBezTo>
                    <a:pt x="271550" y="802149"/>
                    <a:pt x="284270" y="800406"/>
                    <a:pt x="290629" y="809121"/>
                  </a:cubicBezTo>
                  <a:cubicBezTo>
                    <a:pt x="301036" y="824226"/>
                    <a:pt x="316068" y="819578"/>
                    <a:pt x="329366" y="823645"/>
                  </a:cubicBezTo>
                  <a:cubicBezTo>
                    <a:pt x="333991" y="825388"/>
                    <a:pt x="340929" y="820740"/>
                    <a:pt x="346132" y="825388"/>
                  </a:cubicBezTo>
                  <a:cubicBezTo>
                    <a:pt x="353648" y="831778"/>
                    <a:pt x="356539" y="827131"/>
                    <a:pt x="358851" y="820159"/>
                  </a:cubicBezTo>
                  <a:cubicBezTo>
                    <a:pt x="360007" y="816092"/>
                    <a:pt x="362899" y="814930"/>
                    <a:pt x="367524" y="816092"/>
                  </a:cubicBezTo>
                  <a:cubicBezTo>
                    <a:pt x="376196" y="819578"/>
                    <a:pt x="385446" y="822483"/>
                    <a:pt x="394697" y="825969"/>
                  </a:cubicBezTo>
                  <a:lnTo>
                    <a:pt x="395077" y="825247"/>
                  </a:lnTo>
                  <a:lnTo>
                    <a:pt x="393927" y="823832"/>
                  </a:lnTo>
                  <a:lnTo>
                    <a:pt x="395466" y="824509"/>
                  </a:lnTo>
                  <a:lnTo>
                    <a:pt x="399900" y="816092"/>
                  </a:lnTo>
                  <a:cubicBezTo>
                    <a:pt x="403947" y="805926"/>
                    <a:pt x="405971" y="800842"/>
                    <a:pt x="409078" y="800189"/>
                  </a:cubicBezTo>
                  <a:close/>
                  <a:moveTo>
                    <a:pt x="1479129" y="780446"/>
                  </a:moveTo>
                  <a:cubicBezTo>
                    <a:pt x="1481475" y="785550"/>
                    <a:pt x="1483821" y="790088"/>
                    <a:pt x="1486167" y="795192"/>
                  </a:cubicBezTo>
                  <a:cubicBezTo>
                    <a:pt x="1482648" y="800296"/>
                    <a:pt x="1478542" y="798595"/>
                    <a:pt x="1475610" y="794058"/>
                  </a:cubicBezTo>
                  <a:cubicBezTo>
                    <a:pt x="1471504" y="788386"/>
                    <a:pt x="1472677" y="783849"/>
                    <a:pt x="1479129" y="780446"/>
                  </a:cubicBezTo>
                  <a:close/>
                  <a:moveTo>
                    <a:pt x="631342" y="776265"/>
                  </a:moveTo>
                  <a:cubicBezTo>
                    <a:pt x="631977" y="776478"/>
                    <a:pt x="632259" y="777328"/>
                    <a:pt x="632259" y="778746"/>
                  </a:cubicBezTo>
                  <a:cubicBezTo>
                    <a:pt x="631130" y="778746"/>
                    <a:pt x="630000" y="779313"/>
                    <a:pt x="628870" y="779881"/>
                  </a:cubicBezTo>
                  <a:cubicBezTo>
                    <a:pt x="628870" y="778746"/>
                    <a:pt x="627741" y="777612"/>
                    <a:pt x="628306" y="777612"/>
                  </a:cubicBezTo>
                  <a:cubicBezTo>
                    <a:pt x="629718" y="776478"/>
                    <a:pt x="630706" y="776053"/>
                    <a:pt x="631342" y="776265"/>
                  </a:cubicBezTo>
                  <a:close/>
                  <a:moveTo>
                    <a:pt x="421220" y="753490"/>
                  </a:moveTo>
                  <a:cubicBezTo>
                    <a:pt x="426192" y="752374"/>
                    <a:pt x="426192" y="756282"/>
                    <a:pt x="426192" y="759631"/>
                  </a:cubicBezTo>
                  <a:cubicBezTo>
                    <a:pt x="425087" y="762980"/>
                    <a:pt x="428954" y="769679"/>
                    <a:pt x="421220" y="769121"/>
                  </a:cubicBezTo>
                  <a:cubicBezTo>
                    <a:pt x="417905" y="769121"/>
                    <a:pt x="416800" y="765213"/>
                    <a:pt x="416800" y="761306"/>
                  </a:cubicBezTo>
                  <a:cubicBezTo>
                    <a:pt x="416800" y="757956"/>
                    <a:pt x="417905" y="754049"/>
                    <a:pt x="421220" y="753490"/>
                  </a:cubicBezTo>
                  <a:close/>
                  <a:moveTo>
                    <a:pt x="1316955" y="707014"/>
                  </a:moveTo>
                  <a:cubicBezTo>
                    <a:pt x="1331463" y="708169"/>
                    <a:pt x="1336107" y="712786"/>
                    <a:pt x="1339008" y="726636"/>
                  </a:cubicBezTo>
                  <a:cubicBezTo>
                    <a:pt x="1340749" y="737601"/>
                    <a:pt x="1341329" y="748566"/>
                    <a:pt x="1342490" y="759531"/>
                  </a:cubicBezTo>
                  <a:cubicBezTo>
                    <a:pt x="1344231" y="770496"/>
                    <a:pt x="1352356" y="772227"/>
                    <a:pt x="1361641" y="772804"/>
                  </a:cubicBezTo>
                  <a:cubicBezTo>
                    <a:pt x="1361641" y="787232"/>
                    <a:pt x="1361641" y="802237"/>
                    <a:pt x="1361641" y="817241"/>
                  </a:cubicBezTo>
                  <a:lnTo>
                    <a:pt x="1358150" y="818729"/>
                  </a:lnTo>
                  <a:lnTo>
                    <a:pt x="1361474" y="818729"/>
                  </a:lnTo>
                  <a:cubicBezTo>
                    <a:pt x="1378218" y="824471"/>
                    <a:pt x="1379414" y="826768"/>
                    <a:pt x="1369248" y="841123"/>
                  </a:cubicBezTo>
                  <a:cubicBezTo>
                    <a:pt x="1364315" y="835955"/>
                    <a:pt x="1355681" y="833372"/>
                    <a:pt x="1353438" y="826831"/>
                  </a:cubicBezTo>
                  <a:lnTo>
                    <a:pt x="1353638" y="820652"/>
                  </a:lnTo>
                  <a:lnTo>
                    <a:pt x="1353517" y="820704"/>
                  </a:lnTo>
                  <a:cubicBezTo>
                    <a:pt x="1345392" y="818973"/>
                    <a:pt x="1341910" y="810893"/>
                    <a:pt x="1334946" y="808008"/>
                  </a:cubicBezTo>
                  <a:lnTo>
                    <a:pt x="1328329" y="806363"/>
                  </a:lnTo>
                  <a:lnTo>
                    <a:pt x="1327845" y="806862"/>
                  </a:lnTo>
                  <a:lnTo>
                    <a:pt x="1326921" y="806012"/>
                  </a:lnTo>
                  <a:lnTo>
                    <a:pt x="1323339" y="805122"/>
                  </a:lnTo>
                  <a:lnTo>
                    <a:pt x="1316096" y="801244"/>
                  </a:lnTo>
                  <a:lnTo>
                    <a:pt x="1317535" y="803391"/>
                  </a:lnTo>
                  <a:cubicBezTo>
                    <a:pt x="1319857" y="806276"/>
                    <a:pt x="1319277" y="808585"/>
                    <a:pt x="1316955" y="809739"/>
                  </a:cubicBezTo>
                  <a:cubicBezTo>
                    <a:pt x="1313473" y="810316"/>
                    <a:pt x="1309411" y="810316"/>
                    <a:pt x="1305929" y="811470"/>
                  </a:cubicBezTo>
                  <a:cubicBezTo>
                    <a:pt x="1300125" y="813202"/>
                    <a:pt x="1296063" y="812624"/>
                    <a:pt x="1294902" y="806276"/>
                  </a:cubicBezTo>
                  <a:cubicBezTo>
                    <a:pt x="1293161" y="789540"/>
                    <a:pt x="1292001" y="772227"/>
                    <a:pt x="1289679" y="755491"/>
                  </a:cubicBezTo>
                  <a:cubicBezTo>
                    <a:pt x="1288518" y="747412"/>
                    <a:pt x="1293161" y="744526"/>
                    <a:pt x="1298384" y="741641"/>
                  </a:cubicBezTo>
                  <a:cubicBezTo>
                    <a:pt x="1308830" y="735870"/>
                    <a:pt x="1310572" y="736447"/>
                    <a:pt x="1314053" y="750297"/>
                  </a:cubicBezTo>
                  <a:cubicBezTo>
                    <a:pt x="1315214" y="756645"/>
                    <a:pt x="1318696" y="757799"/>
                    <a:pt x="1323919" y="756645"/>
                  </a:cubicBezTo>
                  <a:cubicBezTo>
                    <a:pt x="1327401" y="755491"/>
                    <a:pt x="1330303" y="752028"/>
                    <a:pt x="1329142" y="747989"/>
                  </a:cubicBezTo>
                  <a:cubicBezTo>
                    <a:pt x="1326821" y="738755"/>
                    <a:pt x="1323919" y="729522"/>
                    <a:pt x="1322178" y="720288"/>
                  </a:cubicBezTo>
                  <a:cubicBezTo>
                    <a:pt x="1314634" y="722596"/>
                    <a:pt x="1307670" y="726059"/>
                    <a:pt x="1301866" y="719711"/>
                  </a:cubicBezTo>
                  <a:cubicBezTo>
                    <a:pt x="1300125" y="717979"/>
                    <a:pt x="1298384" y="715671"/>
                    <a:pt x="1298384" y="713940"/>
                  </a:cubicBezTo>
                  <a:cubicBezTo>
                    <a:pt x="1298384" y="711631"/>
                    <a:pt x="1300125" y="708746"/>
                    <a:pt x="1302447" y="708746"/>
                  </a:cubicBezTo>
                  <a:cubicBezTo>
                    <a:pt x="1307089" y="707014"/>
                    <a:pt x="1312312" y="706438"/>
                    <a:pt x="1316955" y="707014"/>
                  </a:cubicBezTo>
                  <a:close/>
                  <a:moveTo>
                    <a:pt x="1369190" y="698780"/>
                  </a:moveTo>
                  <a:cubicBezTo>
                    <a:pt x="1373177" y="700505"/>
                    <a:pt x="1377734" y="701080"/>
                    <a:pt x="1382291" y="703381"/>
                  </a:cubicBezTo>
                  <a:cubicBezTo>
                    <a:pt x="1391405" y="706256"/>
                    <a:pt x="1388557" y="724660"/>
                    <a:pt x="1395393" y="721209"/>
                  </a:cubicBezTo>
                  <a:cubicBezTo>
                    <a:pt x="1407355" y="715458"/>
                    <a:pt x="1406786" y="728111"/>
                    <a:pt x="1412482" y="728111"/>
                  </a:cubicBezTo>
                  <a:cubicBezTo>
                    <a:pt x="1411343" y="736162"/>
                    <a:pt x="1409634" y="743639"/>
                    <a:pt x="1399380" y="739613"/>
                  </a:cubicBezTo>
                  <a:cubicBezTo>
                    <a:pt x="1392545" y="736737"/>
                    <a:pt x="1385709" y="733862"/>
                    <a:pt x="1378874" y="730986"/>
                  </a:cubicBezTo>
                  <a:cubicBezTo>
                    <a:pt x="1377165" y="730986"/>
                    <a:pt x="1374886" y="732712"/>
                    <a:pt x="1373177" y="733862"/>
                  </a:cubicBezTo>
                  <a:cubicBezTo>
                    <a:pt x="1372607" y="734437"/>
                    <a:pt x="1372038" y="737313"/>
                    <a:pt x="1372607" y="737313"/>
                  </a:cubicBezTo>
                  <a:cubicBezTo>
                    <a:pt x="1384000" y="745939"/>
                    <a:pt x="1376595" y="764344"/>
                    <a:pt x="1390836" y="770670"/>
                  </a:cubicBezTo>
                  <a:cubicBezTo>
                    <a:pt x="1392545" y="771245"/>
                    <a:pt x="1393114" y="775846"/>
                    <a:pt x="1391975" y="776996"/>
                  </a:cubicBezTo>
                  <a:cubicBezTo>
                    <a:pt x="1390266" y="778146"/>
                    <a:pt x="1387418" y="779872"/>
                    <a:pt x="1385709" y="779297"/>
                  </a:cubicBezTo>
                  <a:cubicBezTo>
                    <a:pt x="1380013" y="776996"/>
                    <a:pt x="1374316" y="774696"/>
                    <a:pt x="1369190" y="772395"/>
                  </a:cubicBezTo>
                  <a:cubicBezTo>
                    <a:pt x="1368620" y="771245"/>
                    <a:pt x="1368620" y="770095"/>
                    <a:pt x="1368050" y="768945"/>
                  </a:cubicBezTo>
                  <a:cubicBezTo>
                    <a:pt x="1364632" y="756292"/>
                    <a:pt x="1346974" y="749966"/>
                    <a:pt x="1349822" y="736162"/>
                  </a:cubicBezTo>
                  <a:cubicBezTo>
                    <a:pt x="1352101" y="724085"/>
                    <a:pt x="1361215" y="713733"/>
                    <a:pt x="1367481" y="702230"/>
                  </a:cubicBezTo>
                  <a:cubicBezTo>
                    <a:pt x="1368050" y="701080"/>
                    <a:pt x="1368620" y="699930"/>
                    <a:pt x="1369190" y="698780"/>
                  </a:cubicBezTo>
                  <a:close/>
                  <a:moveTo>
                    <a:pt x="1368434" y="686021"/>
                  </a:moveTo>
                  <a:cubicBezTo>
                    <a:pt x="1371258" y="686021"/>
                    <a:pt x="1371823" y="688340"/>
                    <a:pt x="1370693" y="691241"/>
                  </a:cubicBezTo>
                  <a:cubicBezTo>
                    <a:pt x="1369563" y="693560"/>
                    <a:pt x="1368999" y="695880"/>
                    <a:pt x="1368434" y="698201"/>
                  </a:cubicBezTo>
                  <a:cubicBezTo>
                    <a:pt x="1364481" y="696460"/>
                    <a:pt x="1362222" y="694141"/>
                    <a:pt x="1362787" y="689501"/>
                  </a:cubicBezTo>
                  <a:cubicBezTo>
                    <a:pt x="1364481" y="688340"/>
                    <a:pt x="1366175" y="686021"/>
                    <a:pt x="1368434" y="686021"/>
                  </a:cubicBezTo>
                  <a:close/>
                  <a:moveTo>
                    <a:pt x="1318527" y="686021"/>
                  </a:moveTo>
                  <a:cubicBezTo>
                    <a:pt x="1320265" y="686021"/>
                    <a:pt x="1324323" y="686609"/>
                    <a:pt x="1324323" y="687788"/>
                  </a:cubicBezTo>
                  <a:cubicBezTo>
                    <a:pt x="1326062" y="691910"/>
                    <a:pt x="1323163" y="694266"/>
                    <a:pt x="1319685" y="695444"/>
                  </a:cubicBezTo>
                  <a:cubicBezTo>
                    <a:pt x="1310411" y="699567"/>
                    <a:pt x="1301137" y="700745"/>
                    <a:pt x="1293602" y="690732"/>
                  </a:cubicBezTo>
                  <a:cubicBezTo>
                    <a:pt x="1295920" y="690732"/>
                    <a:pt x="1298819" y="690732"/>
                    <a:pt x="1301137" y="690732"/>
                  </a:cubicBezTo>
                  <a:cubicBezTo>
                    <a:pt x="1306934" y="689554"/>
                    <a:pt x="1312730" y="687199"/>
                    <a:pt x="1318527" y="686021"/>
                  </a:cubicBezTo>
                  <a:close/>
                  <a:moveTo>
                    <a:pt x="1561170" y="652842"/>
                  </a:moveTo>
                  <a:cubicBezTo>
                    <a:pt x="1567842" y="653976"/>
                    <a:pt x="1569510" y="660215"/>
                    <a:pt x="1569510" y="666453"/>
                  </a:cubicBezTo>
                  <a:cubicBezTo>
                    <a:pt x="1570066" y="669855"/>
                    <a:pt x="1566730" y="672691"/>
                    <a:pt x="1561170" y="672691"/>
                  </a:cubicBezTo>
                  <a:cubicBezTo>
                    <a:pt x="1557279" y="672691"/>
                    <a:pt x="1552831" y="666453"/>
                    <a:pt x="1554499" y="660215"/>
                  </a:cubicBezTo>
                  <a:cubicBezTo>
                    <a:pt x="1555055" y="657379"/>
                    <a:pt x="1558947" y="652842"/>
                    <a:pt x="1561170" y="652842"/>
                  </a:cubicBezTo>
                  <a:close/>
                  <a:moveTo>
                    <a:pt x="34311" y="634979"/>
                  </a:moveTo>
                  <a:cubicBezTo>
                    <a:pt x="34311" y="635708"/>
                    <a:pt x="34946" y="638625"/>
                    <a:pt x="34946" y="638625"/>
                  </a:cubicBezTo>
                  <a:cubicBezTo>
                    <a:pt x="33675" y="639354"/>
                    <a:pt x="32404" y="639354"/>
                    <a:pt x="31134" y="639354"/>
                  </a:cubicBezTo>
                  <a:cubicBezTo>
                    <a:pt x="31134" y="638625"/>
                    <a:pt x="30498" y="636437"/>
                    <a:pt x="30498" y="636437"/>
                  </a:cubicBezTo>
                  <a:cubicBezTo>
                    <a:pt x="31134" y="635708"/>
                    <a:pt x="33040" y="635708"/>
                    <a:pt x="34311" y="634979"/>
                  </a:cubicBezTo>
                  <a:close/>
                  <a:moveTo>
                    <a:pt x="149946" y="631027"/>
                  </a:moveTo>
                  <a:cubicBezTo>
                    <a:pt x="154637" y="631604"/>
                    <a:pt x="159329" y="635061"/>
                    <a:pt x="162261" y="638519"/>
                  </a:cubicBezTo>
                  <a:cubicBezTo>
                    <a:pt x="164608" y="642553"/>
                    <a:pt x="164608" y="647739"/>
                    <a:pt x="159916" y="651197"/>
                  </a:cubicBezTo>
                  <a:cubicBezTo>
                    <a:pt x="151705" y="658112"/>
                    <a:pt x="142321" y="663299"/>
                    <a:pt x="131764" y="665027"/>
                  </a:cubicBezTo>
                  <a:cubicBezTo>
                    <a:pt x="127073" y="656960"/>
                    <a:pt x="132938" y="652926"/>
                    <a:pt x="134697" y="647163"/>
                  </a:cubicBezTo>
                  <a:cubicBezTo>
                    <a:pt x="139389" y="647163"/>
                    <a:pt x="144667" y="647163"/>
                    <a:pt x="144667" y="640248"/>
                  </a:cubicBezTo>
                  <a:cubicBezTo>
                    <a:pt x="144667" y="636214"/>
                    <a:pt x="142908" y="629875"/>
                    <a:pt x="149946" y="631027"/>
                  </a:cubicBezTo>
                  <a:close/>
                  <a:moveTo>
                    <a:pt x="171066" y="611281"/>
                  </a:moveTo>
                  <a:cubicBezTo>
                    <a:pt x="172292" y="611281"/>
                    <a:pt x="173519" y="612496"/>
                    <a:pt x="174132" y="613711"/>
                  </a:cubicBezTo>
                  <a:cubicBezTo>
                    <a:pt x="174746" y="616142"/>
                    <a:pt x="165545" y="621610"/>
                    <a:pt x="161864" y="621003"/>
                  </a:cubicBezTo>
                  <a:cubicBezTo>
                    <a:pt x="160637" y="620395"/>
                    <a:pt x="159411" y="619180"/>
                    <a:pt x="159411" y="617965"/>
                  </a:cubicBezTo>
                  <a:cubicBezTo>
                    <a:pt x="157570" y="613711"/>
                    <a:pt x="164931" y="609458"/>
                    <a:pt x="171066" y="611281"/>
                  </a:cubicBezTo>
                  <a:close/>
                  <a:moveTo>
                    <a:pt x="385864" y="586488"/>
                  </a:moveTo>
                  <a:cubicBezTo>
                    <a:pt x="387705" y="586488"/>
                    <a:pt x="389545" y="587020"/>
                    <a:pt x="389545" y="587551"/>
                  </a:cubicBezTo>
                  <a:cubicBezTo>
                    <a:pt x="390159" y="589147"/>
                    <a:pt x="390772" y="591805"/>
                    <a:pt x="389545" y="592337"/>
                  </a:cubicBezTo>
                  <a:cubicBezTo>
                    <a:pt x="386478" y="594463"/>
                    <a:pt x="383410" y="595527"/>
                    <a:pt x="380343" y="597654"/>
                  </a:cubicBezTo>
                  <a:cubicBezTo>
                    <a:pt x="377275" y="598717"/>
                    <a:pt x="374822" y="598185"/>
                    <a:pt x="374208" y="595527"/>
                  </a:cubicBezTo>
                  <a:cubicBezTo>
                    <a:pt x="373595" y="594463"/>
                    <a:pt x="374822" y="591805"/>
                    <a:pt x="376662" y="590742"/>
                  </a:cubicBezTo>
                  <a:cubicBezTo>
                    <a:pt x="379729" y="588615"/>
                    <a:pt x="382797" y="587551"/>
                    <a:pt x="385864" y="586488"/>
                  </a:cubicBezTo>
                  <a:close/>
                  <a:moveTo>
                    <a:pt x="355513" y="584513"/>
                  </a:moveTo>
                  <a:cubicBezTo>
                    <a:pt x="357837" y="584513"/>
                    <a:pt x="360161" y="587401"/>
                    <a:pt x="360742" y="589134"/>
                  </a:cubicBezTo>
                  <a:cubicBezTo>
                    <a:pt x="363646" y="593754"/>
                    <a:pt x="365389" y="599530"/>
                    <a:pt x="362485" y="602995"/>
                  </a:cubicBezTo>
                  <a:cubicBezTo>
                    <a:pt x="352609" y="616857"/>
                    <a:pt x="347381" y="634762"/>
                    <a:pt x="328792" y="641115"/>
                  </a:cubicBezTo>
                  <a:cubicBezTo>
                    <a:pt x="320078" y="644003"/>
                    <a:pt x="316012" y="650356"/>
                    <a:pt x="314850" y="660175"/>
                  </a:cubicBezTo>
                  <a:cubicBezTo>
                    <a:pt x="314269" y="668261"/>
                    <a:pt x="310203" y="676347"/>
                    <a:pt x="307879" y="685011"/>
                  </a:cubicBezTo>
                  <a:cubicBezTo>
                    <a:pt x="306137" y="690209"/>
                    <a:pt x="301489" y="691942"/>
                    <a:pt x="296842" y="692519"/>
                  </a:cubicBezTo>
                  <a:cubicBezTo>
                    <a:pt x="292195" y="693097"/>
                    <a:pt x="290452" y="689631"/>
                    <a:pt x="289871" y="685588"/>
                  </a:cubicBezTo>
                  <a:cubicBezTo>
                    <a:pt x="288709" y="677502"/>
                    <a:pt x="286967" y="668839"/>
                    <a:pt x="284643" y="660753"/>
                  </a:cubicBezTo>
                  <a:cubicBezTo>
                    <a:pt x="296842" y="650934"/>
                    <a:pt x="292195" y="633029"/>
                    <a:pt x="304975" y="623788"/>
                  </a:cubicBezTo>
                  <a:cubicBezTo>
                    <a:pt x="318336" y="615702"/>
                    <a:pt x="330534" y="604151"/>
                    <a:pt x="346800" y="600685"/>
                  </a:cubicBezTo>
                  <a:cubicBezTo>
                    <a:pt x="353190" y="599530"/>
                    <a:pt x="351447" y="593754"/>
                    <a:pt x="351447" y="589134"/>
                  </a:cubicBezTo>
                  <a:cubicBezTo>
                    <a:pt x="351447" y="586246"/>
                    <a:pt x="352609" y="583935"/>
                    <a:pt x="355513" y="584513"/>
                  </a:cubicBezTo>
                  <a:close/>
                  <a:moveTo>
                    <a:pt x="156985" y="573729"/>
                  </a:moveTo>
                  <a:cubicBezTo>
                    <a:pt x="154052" y="581102"/>
                    <a:pt x="148774" y="585639"/>
                    <a:pt x="142322" y="588475"/>
                  </a:cubicBezTo>
                  <a:cubicBezTo>
                    <a:pt x="142322" y="578833"/>
                    <a:pt x="147014" y="573729"/>
                    <a:pt x="156985" y="573729"/>
                  </a:cubicBezTo>
                  <a:close/>
                  <a:moveTo>
                    <a:pt x="9384" y="573727"/>
                  </a:moveTo>
                  <a:cubicBezTo>
                    <a:pt x="11143" y="575339"/>
                    <a:pt x="13490" y="576414"/>
                    <a:pt x="14076" y="578026"/>
                  </a:cubicBezTo>
                  <a:cubicBezTo>
                    <a:pt x="14663" y="579638"/>
                    <a:pt x="13490" y="581249"/>
                    <a:pt x="12903" y="583398"/>
                  </a:cubicBezTo>
                  <a:lnTo>
                    <a:pt x="7624" y="579638"/>
                  </a:lnTo>
                  <a:cubicBezTo>
                    <a:pt x="7624" y="577488"/>
                    <a:pt x="7624" y="575339"/>
                    <a:pt x="9384" y="573727"/>
                  </a:cubicBezTo>
                  <a:close/>
                  <a:moveTo>
                    <a:pt x="227653" y="555863"/>
                  </a:moveTo>
                  <a:cubicBezTo>
                    <a:pt x="227653" y="557041"/>
                    <a:pt x="228193" y="558219"/>
                    <a:pt x="228193" y="559986"/>
                  </a:cubicBezTo>
                  <a:cubicBezTo>
                    <a:pt x="228193" y="565287"/>
                    <a:pt x="226575" y="569998"/>
                    <a:pt x="221184" y="570587"/>
                  </a:cubicBezTo>
                  <a:cubicBezTo>
                    <a:pt x="217949" y="570587"/>
                    <a:pt x="214715" y="569409"/>
                    <a:pt x="211480" y="567642"/>
                  </a:cubicBezTo>
                  <a:cubicBezTo>
                    <a:pt x="210941" y="567642"/>
                    <a:pt x="210941" y="564698"/>
                    <a:pt x="210941" y="564698"/>
                  </a:cubicBezTo>
                  <a:cubicBezTo>
                    <a:pt x="216332" y="561753"/>
                    <a:pt x="221723" y="558808"/>
                    <a:pt x="227653" y="555863"/>
                  </a:cubicBezTo>
                  <a:close/>
                  <a:moveTo>
                    <a:pt x="951072" y="489508"/>
                  </a:moveTo>
                  <a:cubicBezTo>
                    <a:pt x="955025" y="489508"/>
                    <a:pt x="960108" y="501418"/>
                    <a:pt x="958414" y="505208"/>
                  </a:cubicBezTo>
                  <a:cubicBezTo>
                    <a:pt x="957849" y="505750"/>
                    <a:pt x="956719" y="506832"/>
                    <a:pt x="956155" y="506832"/>
                  </a:cubicBezTo>
                  <a:cubicBezTo>
                    <a:pt x="950507" y="506291"/>
                    <a:pt x="945424" y="496005"/>
                    <a:pt x="948813" y="491132"/>
                  </a:cubicBezTo>
                  <a:cubicBezTo>
                    <a:pt x="948813" y="490591"/>
                    <a:pt x="949942" y="490049"/>
                    <a:pt x="951072" y="489508"/>
                  </a:cubicBezTo>
                  <a:close/>
                  <a:moveTo>
                    <a:pt x="844019" y="475344"/>
                  </a:moveTo>
                  <a:cubicBezTo>
                    <a:pt x="844019" y="478215"/>
                    <a:pt x="844019" y="480512"/>
                    <a:pt x="844019" y="482809"/>
                  </a:cubicBezTo>
                  <a:cubicBezTo>
                    <a:pt x="842304" y="484532"/>
                    <a:pt x="841160" y="486254"/>
                    <a:pt x="842304" y="487977"/>
                  </a:cubicBezTo>
                  <a:cubicBezTo>
                    <a:pt x="842875" y="489700"/>
                    <a:pt x="843447" y="490274"/>
                    <a:pt x="844019" y="490274"/>
                  </a:cubicBezTo>
                  <a:cubicBezTo>
                    <a:pt x="845735" y="505778"/>
                    <a:pt x="829152" y="502907"/>
                    <a:pt x="823433" y="510946"/>
                  </a:cubicBezTo>
                  <a:cubicBezTo>
                    <a:pt x="816571" y="519559"/>
                    <a:pt x="807994" y="510946"/>
                    <a:pt x="800560" y="512668"/>
                  </a:cubicBezTo>
                  <a:cubicBezTo>
                    <a:pt x="801132" y="510371"/>
                    <a:pt x="802848" y="508075"/>
                    <a:pt x="802848" y="505778"/>
                  </a:cubicBezTo>
                  <a:cubicBezTo>
                    <a:pt x="807994" y="483957"/>
                    <a:pt x="822290" y="474196"/>
                    <a:pt x="844019" y="475344"/>
                  </a:cubicBezTo>
                  <a:close/>
                  <a:moveTo>
                    <a:pt x="574370" y="471644"/>
                  </a:moveTo>
                  <a:cubicBezTo>
                    <a:pt x="577889" y="472719"/>
                    <a:pt x="581408" y="474868"/>
                    <a:pt x="580235" y="478629"/>
                  </a:cubicBezTo>
                  <a:cubicBezTo>
                    <a:pt x="579649" y="480241"/>
                    <a:pt x="576129" y="481315"/>
                    <a:pt x="574370" y="481315"/>
                  </a:cubicBezTo>
                  <a:cubicBezTo>
                    <a:pt x="572024" y="481315"/>
                    <a:pt x="567918" y="480241"/>
                    <a:pt x="567918" y="478629"/>
                  </a:cubicBezTo>
                  <a:cubicBezTo>
                    <a:pt x="566745" y="474868"/>
                    <a:pt x="569678" y="472719"/>
                    <a:pt x="574370" y="471644"/>
                  </a:cubicBezTo>
                  <a:close/>
                  <a:moveTo>
                    <a:pt x="718749" y="453779"/>
                  </a:moveTo>
                  <a:lnTo>
                    <a:pt x="719246" y="454136"/>
                  </a:lnTo>
                  <a:lnTo>
                    <a:pt x="719233" y="453780"/>
                  </a:lnTo>
                  <a:lnTo>
                    <a:pt x="719772" y="454514"/>
                  </a:lnTo>
                  <a:lnTo>
                    <a:pt x="722782" y="456675"/>
                  </a:lnTo>
                  <a:cubicBezTo>
                    <a:pt x="726238" y="460729"/>
                    <a:pt x="728543" y="464204"/>
                    <a:pt x="732000" y="468258"/>
                  </a:cubicBezTo>
                  <a:cubicBezTo>
                    <a:pt x="734881" y="472312"/>
                    <a:pt x="731424" y="467099"/>
                    <a:pt x="734881" y="471153"/>
                  </a:cubicBezTo>
                  <a:cubicBezTo>
                    <a:pt x="748131" y="488528"/>
                    <a:pt x="762535" y="508218"/>
                    <a:pt x="753892" y="531384"/>
                  </a:cubicBezTo>
                  <a:cubicBezTo>
                    <a:pt x="743522" y="558025"/>
                    <a:pt x="717597" y="542388"/>
                    <a:pt x="694552" y="544125"/>
                  </a:cubicBezTo>
                  <a:cubicBezTo>
                    <a:pt x="705498" y="552813"/>
                    <a:pt x="715292" y="553971"/>
                    <a:pt x="724510" y="553971"/>
                  </a:cubicBezTo>
                  <a:cubicBezTo>
                    <a:pt x="747555" y="553971"/>
                    <a:pt x="756773" y="567870"/>
                    <a:pt x="760806" y="588140"/>
                  </a:cubicBezTo>
                  <a:cubicBezTo>
                    <a:pt x="766423" y="614636"/>
                    <a:pt x="773661" y="624192"/>
                    <a:pt x="791512" y="623893"/>
                  </a:cubicBezTo>
                  <a:lnTo>
                    <a:pt x="796412" y="623144"/>
                  </a:lnTo>
                  <a:lnTo>
                    <a:pt x="790476" y="622237"/>
                  </a:lnTo>
                  <a:cubicBezTo>
                    <a:pt x="783131" y="619124"/>
                    <a:pt x="776650" y="611885"/>
                    <a:pt x="772905" y="599144"/>
                  </a:cubicBezTo>
                  <a:cubicBezTo>
                    <a:pt x="767143" y="578874"/>
                    <a:pt x="742370" y="553392"/>
                    <a:pt x="782699" y="538913"/>
                  </a:cubicBezTo>
                  <a:cubicBezTo>
                    <a:pt x="789036" y="537176"/>
                    <a:pt x="793069" y="528489"/>
                    <a:pt x="799406" y="525014"/>
                  </a:cubicBezTo>
                  <a:cubicBezTo>
                    <a:pt x="830517" y="520960"/>
                    <a:pt x="861628" y="526172"/>
                    <a:pt x="892739" y="511693"/>
                  </a:cubicBezTo>
                  <a:cubicBezTo>
                    <a:pt x="910599" y="503006"/>
                    <a:pt x="935372" y="501848"/>
                    <a:pt x="957265" y="513431"/>
                  </a:cubicBezTo>
                  <a:cubicBezTo>
                    <a:pt x="963026" y="516906"/>
                    <a:pt x="972244" y="518643"/>
                    <a:pt x="969364" y="528489"/>
                  </a:cubicBezTo>
                  <a:cubicBezTo>
                    <a:pt x="967059" y="536017"/>
                    <a:pt x="960721" y="540071"/>
                    <a:pt x="952656" y="540650"/>
                  </a:cubicBezTo>
                  <a:cubicBezTo>
                    <a:pt x="949199" y="540650"/>
                    <a:pt x="945166" y="540071"/>
                    <a:pt x="941710" y="540071"/>
                  </a:cubicBezTo>
                  <a:cubicBezTo>
                    <a:pt x="916360" y="538913"/>
                    <a:pt x="893891" y="539492"/>
                    <a:pt x="903685" y="576557"/>
                  </a:cubicBezTo>
                  <a:cubicBezTo>
                    <a:pt x="906566" y="589299"/>
                    <a:pt x="896772" y="601460"/>
                    <a:pt x="891010" y="613622"/>
                  </a:cubicBezTo>
                  <a:cubicBezTo>
                    <a:pt x="878912" y="636788"/>
                    <a:pt x="869117" y="661112"/>
                    <a:pt x="896196" y="683698"/>
                  </a:cubicBezTo>
                  <a:cubicBezTo>
                    <a:pt x="904837" y="644317"/>
                    <a:pt x="912903" y="642000"/>
                    <a:pt x="940557" y="666904"/>
                  </a:cubicBezTo>
                  <a:cubicBezTo>
                    <a:pt x="946030" y="671826"/>
                    <a:pt x="952368" y="675736"/>
                    <a:pt x="958777" y="679500"/>
                  </a:cubicBezTo>
                  <a:lnTo>
                    <a:pt x="976150" y="690423"/>
                  </a:lnTo>
                  <a:lnTo>
                    <a:pt x="960146" y="672116"/>
                  </a:lnTo>
                  <a:cubicBezTo>
                    <a:pt x="957265" y="667483"/>
                    <a:pt x="952080" y="661691"/>
                    <a:pt x="956113" y="655321"/>
                  </a:cubicBezTo>
                  <a:cubicBezTo>
                    <a:pt x="960146" y="647792"/>
                    <a:pt x="969364" y="647213"/>
                    <a:pt x="975125" y="651266"/>
                  </a:cubicBezTo>
                  <a:cubicBezTo>
                    <a:pt x="1002779" y="670378"/>
                    <a:pt x="1006236" y="645475"/>
                    <a:pt x="1014877" y="630418"/>
                  </a:cubicBezTo>
                  <a:cubicBezTo>
                    <a:pt x="1016030" y="627522"/>
                    <a:pt x="1022367" y="628680"/>
                    <a:pt x="1020639" y="625205"/>
                  </a:cubicBezTo>
                  <a:cubicBezTo>
                    <a:pt x="1019486" y="622889"/>
                    <a:pt x="1015454" y="626943"/>
                    <a:pt x="1011997" y="624626"/>
                  </a:cubicBezTo>
                  <a:cubicBezTo>
                    <a:pt x="999898" y="614201"/>
                    <a:pt x="986071" y="621151"/>
                    <a:pt x="973396" y="620572"/>
                  </a:cubicBezTo>
                  <a:cubicBezTo>
                    <a:pt x="960721" y="619993"/>
                    <a:pt x="949199" y="613043"/>
                    <a:pt x="945743" y="599723"/>
                  </a:cubicBezTo>
                  <a:cubicBezTo>
                    <a:pt x="942862" y="586403"/>
                    <a:pt x="952080" y="580611"/>
                    <a:pt x="962450" y="581769"/>
                  </a:cubicBezTo>
                  <a:cubicBezTo>
                    <a:pt x="979734" y="583507"/>
                    <a:pt x="964178" y="576557"/>
                    <a:pt x="964178" y="576557"/>
                  </a:cubicBezTo>
                  <a:cubicBezTo>
                    <a:pt x="954384" y="555129"/>
                    <a:pt x="969939" y="540650"/>
                    <a:pt x="979734" y="527330"/>
                  </a:cubicBezTo>
                  <a:cubicBezTo>
                    <a:pt x="991832" y="511114"/>
                    <a:pt x="1011421" y="523276"/>
                    <a:pt x="1023519" y="527330"/>
                  </a:cubicBezTo>
                  <a:cubicBezTo>
                    <a:pt x="1041379" y="532543"/>
                    <a:pt x="1041379" y="551654"/>
                    <a:pt x="1023519" y="559183"/>
                  </a:cubicBezTo>
                  <a:cubicBezTo>
                    <a:pt x="998170" y="569028"/>
                    <a:pt x="1022367" y="575399"/>
                    <a:pt x="1018911" y="586403"/>
                  </a:cubicBezTo>
                  <a:cubicBezTo>
                    <a:pt x="1024095" y="582349"/>
                    <a:pt x="1023519" y="580032"/>
                    <a:pt x="1024672" y="577715"/>
                  </a:cubicBezTo>
                  <a:cubicBezTo>
                    <a:pt x="1043108" y="536017"/>
                    <a:pt x="1051173" y="532543"/>
                    <a:pt x="1081132" y="563237"/>
                  </a:cubicBezTo>
                  <a:cubicBezTo>
                    <a:pt x="1094383" y="576557"/>
                    <a:pt x="1114547" y="588140"/>
                    <a:pt x="1115123" y="611885"/>
                  </a:cubicBezTo>
                  <a:lnTo>
                    <a:pt x="1112119" y="617547"/>
                  </a:lnTo>
                  <a:lnTo>
                    <a:pt x="1121820" y="625246"/>
                  </a:lnTo>
                  <a:cubicBezTo>
                    <a:pt x="1130359" y="630475"/>
                    <a:pt x="1125236" y="643256"/>
                    <a:pt x="1134344" y="646161"/>
                  </a:cubicBezTo>
                  <a:cubicBezTo>
                    <a:pt x="1141175" y="647904"/>
                    <a:pt x="1148576" y="647323"/>
                    <a:pt x="1155977" y="648485"/>
                  </a:cubicBezTo>
                  <a:cubicBezTo>
                    <a:pt x="1157685" y="649066"/>
                    <a:pt x="1159962" y="650809"/>
                    <a:pt x="1161669" y="652552"/>
                  </a:cubicBezTo>
                  <a:cubicBezTo>
                    <a:pt x="1165085" y="656037"/>
                    <a:pt x="1168501" y="660104"/>
                    <a:pt x="1165655" y="665332"/>
                  </a:cubicBezTo>
                  <a:cubicBezTo>
                    <a:pt x="1163947" y="668237"/>
                    <a:pt x="1161101" y="672304"/>
                    <a:pt x="1158254" y="672304"/>
                  </a:cubicBezTo>
                  <a:cubicBezTo>
                    <a:pt x="1150284" y="674047"/>
                    <a:pt x="1140606" y="676371"/>
                    <a:pt x="1133775" y="673466"/>
                  </a:cubicBezTo>
                  <a:cubicBezTo>
                    <a:pt x="1118973" y="665332"/>
                    <a:pt x="1112711" y="674628"/>
                    <a:pt x="1104172" y="687990"/>
                  </a:cubicBezTo>
                  <a:cubicBezTo>
                    <a:pt x="1103603" y="672304"/>
                    <a:pt x="1099618" y="660104"/>
                    <a:pt x="1108157" y="649066"/>
                  </a:cubicBezTo>
                  <a:cubicBezTo>
                    <a:pt x="1113708" y="641659"/>
                    <a:pt x="1105169" y="632944"/>
                    <a:pt x="1106316" y="624884"/>
                  </a:cubicBezTo>
                  <a:lnTo>
                    <a:pt x="1107238" y="623521"/>
                  </a:lnTo>
                  <a:lnTo>
                    <a:pt x="1097479" y="632300"/>
                  </a:lnTo>
                  <a:cubicBezTo>
                    <a:pt x="1093951" y="636499"/>
                    <a:pt x="1092654" y="642290"/>
                    <a:pt x="1097840" y="653583"/>
                  </a:cubicBezTo>
                  <a:cubicBezTo>
                    <a:pt x="1108786" y="679645"/>
                    <a:pt x="1079980" y="692965"/>
                    <a:pt x="1059239" y="702231"/>
                  </a:cubicBezTo>
                  <a:cubicBezTo>
                    <a:pt x="1047717" y="708023"/>
                    <a:pt x="1033890" y="709760"/>
                    <a:pt x="1025248" y="720764"/>
                  </a:cubicBezTo>
                  <a:cubicBezTo>
                    <a:pt x="1033314" y="723081"/>
                    <a:pt x="1041955" y="719605"/>
                    <a:pt x="1049445" y="723081"/>
                  </a:cubicBezTo>
                  <a:lnTo>
                    <a:pt x="1055812" y="726955"/>
                  </a:lnTo>
                  <a:lnTo>
                    <a:pt x="1065318" y="726573"/>
                  </a:lnTo>
                  <a:cubicBezTo>
                    <a:pt x="1073364" y="723689"/>
                    <a:pt x="1079111" y="723113"/>
                    <a:pt x="1077387" y="735226"/>
                  </a:cubicBezTo>
                  <a:cubicBezTo>
                    <a:pt x="1076812" y="741572"/>
                    <a:pt x="1081985" y="742725"/>
                    <a:pt x="1086583" y="745033"/>
                  </a:cubicBezTo>
                  <a:cubicBezTo>
                    <a:pt x="1092329" y="746763"/>
                    <a:pt x="1096927" y="744456"/>
                    <a:pt x="1097502" y="739264"/>
                  </a:cubicBezTo>
                  <a:cubicBezTo>
                    <a:pt x="1098651" y="734649"/>
                    <a:pt x="1095777" y="729458"/>
                    <a:pt x="1095777" y="724843"/>
                  </a:cubicBezTo>
                  <a:cubicBezTo>
                    <a:pt x="1095203" y="719075"/>
                    <a:pt x="1098077" y="715614"/>
                    <a:pt x="1103249" y="713883"/>
                  </a:cubicBezTo>
                  <a:cubicBezTo>
                    <a:pt x="1107846" y="712730"/>
                    <a:pt x="1113593" y="713306"/>
                    <a:pt x="1117616" y="710999"/>
                  </a:cubicBezTo>
                  <a:cubicBezTo>
                    <a:pt x="1126811" y="705807"/>
                    <a:pt x="1137731" y="710999"/>
                    <a:pt x="1145202" y="706384"/>
                  </a:cubicBezTo>
                  <a:cubicBezTo>
                    <a:pt x="1152673" y="702346"/>
                    <a:pt x="1157271" y="691963"/>
                    <a:pt x="1163592" y="685041"/>
                  </a:cubicBezTo>
                  <a:cubicBezTo>
                    <a:pt x="1168190" y="678696"/>
                    <a:pt x="1175661" y="678119"/>
                    <a:pt x="1178535" y="683888"/>
                  </a:cubicBezTo>
                  <a:cubicBezTo>
                    <a:pt x="1186580" y="698308"/>
                    <a:pt x="1194626" y="708691"/>
                    <a:pt x="1213017" y="700616"/>
                  </a:cubicBezTo>
                  <a:cubicBezTo>
                    <a:pt x="1215890" y="699462"/>
                    <a:pt x="1220488" y="704077"/>
                    <a:pt x="1225085" y="706384"/>
                  </a:cubicBezTo>
                  <a:cubicBezTo>
                    <a:pt x="1230258" y="696001"/>
                    <a:pt x="1222787" y="682734"/>
                    <a:pt x="1234855" y="675812"/>
                  </a:cubicBezTo>
                  <a:cubicBezTo>
                    <a:pt x="1267613" y="680426"/>
                    <a:pt x="1250372" y="703500"/>
                    <a:pt x="1251521" y="720229"/>
                  </a:cubicBezTo>
                  <a:cubicBezTo>
                    <a:pt x="1236579" y="735803"/>
                    <a:pt x="1213017" y="739264"/>
                    <a:pt x="1199799" y="757146"/>
                  </a:cubicBezTo>
                  <a:cubicBezTo>
                    <a:pt x="1198074" y="760030"/>
                    <a:pt x="1196350" y="762915"/>
                    <a:pt x="1194626" y="765799"/>
                  </a:cubicBezTo>
                  <a:cubicBezTo>
                    <a:pt x="1191753" y="769260"/>
                    <a:pt x="1187730" y="772144"/>
                    <a:pt x="1183707" y="775029"/>
                  </a:cubicBezTo>
                  <a:cubicBezTo>
                    <a:pt x="1171638" y="779643"/>
                    <a:pt x="1175086" y="792334"/>
                    <a:pt x="1170489" y="800986"/>
                  </a:cubicBezTo>
                  <a:cubicBezTo>
                    <a:pt x="1168190" y="803871"/>
                    <a:pt x="1165317" y="805601"/>
                    <a:pt x="1163017" y="806178"/>
                  </a:cubicBezTo>
                  <a:cubicBezTo>
                    <a:pt x="1147501" y="826368"/>
                    <a:pt x="1122789" y="805024"/>
                    <a:pt x="1106697" y="818869"/>
                  </a:cubicBezTo>
                  <a:cubicBezTo>
                    <a:pt x="1106122" y="822329"/>
                    <a:pt x="1104973" y="825214"/>
                    <a:pt x="1103823" y="828098"/>
                  </a:cubicBezTo>
                  <a:cubicBezTo>
                    <a:pt x="1099226" y="835020"/>
                    <a:pt x="1095203" y="843673"/>
                    <a:pt x="1084283" y="837328"/>
                  </a:cubicBezTo>
                  <a:lnTo>
                    <a:pt x="1078442" y="828449"/>
                  </a:lnTo>
                  <a:lnTo>
                    <a:pt x="1077509" y="845291"/>
                  </a:lnTo>
                  <a:cubicBezTo>
                    <a:pt x="1072929" y="849892"/>
                    <a:pt x="1067776" y="853917"/>
                    <a:pt x="1062623" y="858518"/>
                  </a:cubicBezTo>
                  <a:cubicBezTo>
                    <a:pt x="1056898" y="864270"/>
                    <a:pt x="1050028" y="868871"/>
                    <a:pt x="1042012" y="871746"/>
                  </a:cubicBezTo>
                  <a:cubicBezTo>
                    <a:pt x="1038577" y="871746"/>
                    <a:pt x="1035714" y="871746"/>
                    <a:pt x="1032279" y="870596"/>
                  </a:cubicBezTo>
                  <a:cubicBezTo>
                    <a:pt x="1022546" y="864845"/>
                    <a:pt x="1023691" y="851042"/>
                    <a:pt x="1012813" y="845291"/>
                  </a:cubicBezTo>
                  <a:cubicBezTo>
                    <a:pt x="1006515" y="833213"/>
                    <a:pt x="1003080" y="817110"/>
                    <a:pt x="984187" y="818260"/>
                  </a:cubicBezTo>
                  <a:cubicBezTo>
                    <a:pt x="981896" y="818260"/>
                    <a:pt x="979034" y="812509"/>
                    <a:pt x="979034" y="809058"/>
                  </a:cubicBezTo>
                  <a:cubicBezTo>
                    <a:pt x="978461" y="805607"/>
                    <a:pt x="981896" y="803307"/>
                    <a:pt x="986477" y="803882"/>
                  </a:cubicBezTo>
                  <a:cubicBezTo>
                    <a:pt x="987622" y="803882"/>
                    <a:pt x="988194" y="803882"/>
                    <a:pt x="989912" y="803882"/>
                  </a:cubicBezTo>
                  <a:cubicBezTo>
                    <a:pt x="999073" y="805607"/>
                    <a:pt x="1003653" y="800431"/>
                    <a:pt x="1004798" y="792379"/>
                  </a:cubicBezTo>
                  <a:lnTo>
                    <a:pt x="1001041" y="782594"/>
                  </a:lnTo>
                  <a:lnTo>
                    <a:pt x="990680" y="783890"/>
                  </a:lnTo>
                  <a:cubicBezTo>
                    <a:pt x="971668" y="778678"/>
                    <a:pt x="968787" y="792578"/>
                    <a:pt x="963602" y="805319"/>
                  </a:cubicBezTo>
                  <a:cubicBezTo>
                    <a:pt x="957841" y="819218"/>
                    <a:pt x="950928" y="834855"/>
                    <a:pt x="934220" y="835434"/>
                  </a:cubicBezTo>
                  <a:cubicBezTo>
                    <a:pt x="915784" y="836013"/>
                    <a:pt x="911751" y="819797"/>
                    <a:pt x="907142" y="805319"/>
                  </a:cubicBezTo>
                  <a:cubicBezTo>
                    <a:pt x="904837" y="796632"/>
                    <a:pt x="904261" y="785628"/>
                    <a:pt x="892739" y="788523"/>
                  </a:cubicBezTo>
                  <a:cubicBezTo>
                    <a:pt x="880064" y="791419"/>
                    <a:pt x="858747" y="787365"/>
                    <a:pt x="858171" y="802423"/>
                  </a:cubicBezTo>
                  <a:cubicBezTo>
                    <a:pt x="856443" y="832538"/>
                    <a:pt x="841463" y="826167"/>
                    <a:pt x="824180" y="820376"/>
                  </a:cubicBezTo>
                  <a:cubicBezTo>
                    <a:pt x="816690" y="817480"/>
                    <a:pt x="809777" y="818639"/>
                    <a:pt x="802863" y="822114"/>
                  </a:cubicBezTo>
                  <a:cubicBezTo>
                    <a:pt x="799406" y="823272"/>
                    <a:pt x="795950" y="823851"/>
                    <a:pt x="792493" y="824430"/>
                  </a:cubicBezTo>
                  <a:lnTo>
                    <a:pt x="788992" y="824024"/>
                  </a:lnTo>
                  <a:lnTo>
                    <a:pt x="788831" y="824277"/>
                  </a:lnTo>
                  <a:cubicBezTo>
                    <a:pt x="783993" y="829270"/>
                    <a:pt x="782124" y="830207"/>
                    <a:pt x="780006" y="825448"/>
                  </a:cubicBezTo>
                  <a:lnTo>
                    <a:pt x="779120" y="822879"/>
                  </a:lnTo>
                  <a:lnTo>
                    <a:pt x="777513" y="822693"/>
                  </a:lnTo>
                  <a:cubicBezTo>
                    <a:pt x="762390" y="809010"/>
                    <a:pt x="736240" y="801536"/>
                    <a:pt x="738815" y="776990"/>
                  </a:cubicBezTo>
                  <a:lnTo>
                    <a:pt x="741461" y="766658"/>
                  </a:lnTo>
                  <a:lnTo>
                    <a:pt x="740066" y="767095"/>
                  </a:lnTo>
                  <a:cubicBezTo>
                    <a:pt x="734881" y="767674"/>
                    <a:pt x="731424" y="765358"/>
                    <a:pt x="727391" y="762462"/>
                  </a:cubicBezTo>
                  <a:cubicBezTo>
                    <a:pt x="720909" y="756815"/>
                    <a:pt x="726419" y="741722"/>
                    <a:pt x="719127" y="737215"/>
                  </a:cubicBezTo>
                  <a:lnTo>
                    <a:pt x="710642" y="737055"/>
                  </a:lnTo>
                  <a:lnTo>
                    <a:pt x="703900" y="748920"/>
                  </a:lnTo>
                  <a:cubicBezTo>
                    <a:pt x="696712" y="761513"/>
                    <a:pt x="688635" y="770525"/>
                    <a:pt x="673126" y="742732"/>
                  </a:cubicBezTo>
                  <a:cubicBezTo>
                    <a:pt x="666234" y="729993"/>
                    <a:pt x="633495" y="738679"/>
                    <a:pt x="626602" y="753154"/>
                  </a:cubicBezTo>
                  <a:cubicBezTo>
                    <a:pt x="618561" y="769945"/>
                    <a:pt x="603628" y="779209"/>
                    <a:pt x="589268" y="786736"/>
                  </a:cubicBezTo>
                  <a:cubicBezTo>
                    <a:pt x="574909" y="793684"/>
                    <a:pt x="565719" y="803527"/>
                    <a:pt x="558252" y="815687"/>
                  </a:cubicBezTo>
                  <a:cubicBezTo>
                    <a:pt x="553083" y="819740"/>
                    <a:pt x="547913" y="823793"/>
                    <a:pt x="541595" y="825530"/>
                  </a:cubicBezTo>
                  <a:cubicBezTo>
                    <a:pt x="534129" y="822056"/>
                    <a:pt x="526662" y="815687"/>
                    <a:pt x="518046" y="823793"/>
                  </a:cubicBezTo>
                  <a:cubicBezTo>
                    <a:pt x="511728" y="829583"/>
                    <a:pt x="505984" y="830162"/>
                    <a:pt x="500241" y="822635"/>
                  </a:cubicBezTo>
                  <a:cubicBezTo>
                    <a:pt x="496795" y="818003"/>
                    <a:pt x="493923" y="809318"/>
                    <a:pt x="487030" y="816845"/>
                  </a:cubicBezTo>
                  <a:cubicBezTo>
                    <a:pt x="483009" y="820319"/>
                    <a:pt x="487030" y="825530"/>
                    <a:pt x="489328" y="829583"/>
                  </a:cubicBezTo>
                  <a:cubicBezTo>
                    <a:pt x="492774" y="834794"/>
                    <a:pt x="497369" y="838847"/>
                    <a:pt x="500815" y="844058"/>
                  </a:cubicBezTo>
                  <a:cubicBezTo>
                    <a:pt x="504836" y="849269"/>
                    <a:pt x="499092" y="860849"/>
                    <a:pt x="492199" y="859691"/>
                  </a:cubicBezTo>
                  <a:cubicBezTo>
                    <a:pt x="472096" y="855638"/>
                    <a:pt x="453142" y="866639"/>
                    <a:pt x="433614" y="864902"/>
                  </a:cubicBezTo>
                  <a:cubicBezTo>
                    <a:pt x="429019" y="864902"/>
                    <a:pt x="426147" y="864902"/>
                    <a:pt x="424998" y="860270"/>
                  </a:cubicBezTo>
                  <a:cubicBezTo>
                    <a:pt x="424424" y="856796"/>
                    <a:pt x="426147" y="852743"/>
                    <a:pt x="429593" y="851585"/>
                  </a:cubicBezTo>
                  <a:cubicBezTo>
                    <a:pt x="446250" y="846953"/>
                    <a:pt x="437060" y="833636"/>
                    <a:pt x="438209" y="823793"/>
                  </a:cubicBezTo>
                  <a:cubicBezTo>
                    <a:pt x="439357" y="815108"/>
                    <a:pt x="432465" y="811634"/>
                    <a:pt x="424424" y="810476"/>
                  </a:cubicBezTo>
                  <a:cubicBezTo>
                    <a:pt x="426721" y="793105"/>
                    <a:pt x="426721" y="793105"/>
                    <a:pt x="444526" y="790789"/>
                  </a:cubicBezTo>
                  <a:cubicBezTo>
                    <a:pt x="452568" y="789631"/>
                    <a:pt x="450845" y="785578"/>
                    <a:pt x="447399" y="781525"/>
                  </a:cubicBezTo>
                  <a:cubicBezTo>
                    <a:pt x="445101" y="779788"/>
                    <a:pt x="442804" y="778051"/>
                    <a:pt x="442229" y="776314"/>
                  </a:cubicBezTo>
                  <a:cubicBezTo>
                    <a:pt x="441080" y="772840"/>
                    <a:pt x="441080" y="769366"/>
                    <a:pt x="441655" y="765892"/>
                  </a:cubicBezTo>
                  <a:cubicBezTo>
                    <a:pt x="441655" y="764734"/>
                    <a:pt x="445675" y="763576"/>
                    <a:pt x="447973" y="763576"/>
                  </a:cubicBezTo>
                  <a:cubicBezTo>
                    <a:pt x="454866" y="764155"/>
                    <a:pt x="462332" y="765313"/>
                    <a:pt x="469799" y="765313"/>
                  </a:cubicBezTo>
                  <a:cubicBezTo>
                    <a:pt x="472671" y="765313"/>
                    <a:pt x="477266" y="763576"/>
                    <a:pt x="478415" y="760681"/>
                  </a:cubicBezTo>
                  <a:cubicBezTo>
                    <a:pt x="481861" y="755470"/>
                    <a:pt x="476117" y="752575"/>
                    <a:pt x="472096" y="750259"/>
                  </a:cubicBezTo>
                  <a:cubicBezTo>
                    <a:pt x="465778" y="744469"/>
                    <a:pt x="456014" y="744469"/>
                    <a:pt x="451993" y="735205"/>
                  </a:cubicBezTo>
                  <a:cubicBezTo>
                    <a:pt x="456014" y="717834"/>
                    <a:pt x="471522" y="717834"/>
                    <a:pt x="484158" y="713202"/>
                  </a:cubicBezTo>
                  <a:cubicBezTo>
                    <a:pt x="492199" y="710307"/>
                    <a:pt x="492774" y="720730"/>
                    <a:pt x="499666" y="720730"/>
                  </a:cubicBezTo>
                  <a:cubicBezTo>
                    <a:pt x="503112" y="720730"/>
                    <a:pt x="508282" y="720151"/>
                    <a:pt x="507133" y="716676"/>
                  </a:cubicBezTo>
                  <a:cubicBezTo>
                    <a:pt x="504261" y="709149"/>
                    <a:pt x="502538" y="701622"/>
                    <a:pt x="506559" y="694095"/>
                  </a:cubicBezTo>
                  <a:cubicBezTo>
                    <a:pt x="483009" y="683673"/>
                    <a:pt x="513451" y="677304"/>
                    <a:pt x="508856" y="667461"/>
                  </a:cubicBezTo>
                  <a:cubicBezTo>
                    <a:pt x="508282" y="665145"/>
                    <a:pt x="516897" y="665145"/>
                    <a:pt x="522067" y="666882"/>
                  </a:cubicBezTo>
                  <a:cubicBezTo>
                    <a:pt x="538149" y="670935"/>
                    <a:pt x="552508" y="663408"/>
                    <a:pt x="565719" y="655302"/>
                  </a:cubicBezTo>
                  <a:cubicBezTo>
                    <a:pt x="569740" y="652986"/>
                    <a:pt x="569165" y="643721"/>
                    <a:pt x="565145" y="642564"/>
                  </a:cubicBezTo>
                  <a:cubicBezTo>
                    <a:pt x="555381" y="640248"/>
                    <a:pt x="545042" y="635036"/>
                    <a:pt x="537000" y="637352"/>
                  </a:cubicBezTo>
                  <a:cubicBezTo>
                    <a:pt x="523216" y="640826"/>
                    <a:pt x="520344" y="629826"/>
                    <a:pt x="512303" y="625193"/>
                  </a:cubicBezTo>
                  <a:cubicBezTo>
                    <a:pt x="511728" y="630983"/>
                    <a:pt x="511728" y="637352"/>
                    <a:pt x="510579" y="642564"/>
                  </a:cubicBezTo>
                  <a:cubicBezTo>
                    <a:pt x="507708" y="651248"/>
                    <a:pt x="500241" y="652986"/>
                    <a:pt x="494497" y="646038"/>
                  </a:cubicBezTo>
                  <a:cubicBezTo>
                    <a:pt x="489328" y="639668"/>
                    <a:pt x="485882" y="632141"/>
                    <a:pt x="475543" y="632141"/>
                  </a:cubicBezTo>
                  <a:cubicBezTo>
                    <a:pt x="476691" y="637352"/>
                    <a:pt x="481287" y="641985"/>
                    <a:pt x="475543" y="644879"/>
                  </a:cubicBezTo>
                  <a:cubicBezTo>
                    <a:pt x="473245" y="646617"/>
                    <a:pt x="468076" y="646038"/>
                    <a:pt x="465778" y="644301"/>
                  </a:cubicBezTo>
                  <a:cubicBezTo>
                    <a:pt x="456588" y="635036"/>
                    <a:pt x="447973" y="624614"/>
                    <a:pt x="439932" y="614192"/>
                  </a:cubicBezTo>
                  <a:cubicBezTo>
                    <a:pt x="438209" y="612455"/>
                    <a:pt x="438783" y="606665"/>
                    <a:pt x="441080" y="604349"/>
                  </a:cubicBezTo>
                  <a:cubicBezTo>
                    <a:pt x="443378" y="599717"/>
                    <a:pt x="445675" y="604349"/>
                    <a:pt x="448547" y="606086"/>
                  </a:cubicBezTo>
                  <a:cubicBezTo>
                    <a:pt x="452568" y="608402"/>
                    <a:pt x="457163" y="610718"/>
                    <a:pt x="461183" y="612455"/>
                  </a:cubicBezTo>
                  <a:cubicBezTo>
                    <a:pt x="462907" y="612455"/>
                    <a:pt x="465204" y="610718"/>
                    <a:pt x="466927" y="608981"/>
                  </a:cubicBezTo>
                  <a:cubicBezTo>
                    <a:pt x="467501" y="608402"/>
                    <a:pt x="468076" y="606665"/>
                    <a:pt x="466927" y="605507"/>
                  </a:cubicBezTo>
                  <a:cubicBezTo>
                    <a:pt x="465778" y="602033"/>
                    <a:pt x="464630" y="598559"/>
                    <a:pt x="462332" y="596243"/>
                  </a:cubicBezTo>
                  <a:cubicBezTo>
                    <a:pt x="451993" y="588716"/>
                    <a:pt x="453717" y="580031"/>
                    <a:pt x="458886" y="570767"/>
                  </a:cubicBezTo>
                  <a:cubicBezTo>
                    <a:pt x="460609" y="567872"/>
                    <a:pt x="461183" y="563239"/>
                    <a:pt x="466353" y="563819"/>
                  </a:cubicBezTo>
                  <a:cubicBezTo>
                    <a:pt x="470374" y="564398"/>
                    <a:pt x="471522" y="567872"/>
                    <a:pt x="472671" y="571345"/>
                  </a:cubicBezTo>
                  <a:cubicBezTo>
                    <a:pt x="473245" y="573662"/>
                    <a:pt x="474394" y="577136"/>
                    <a:pt x="474968" y="577136"/>
                  </a:cubicBezTo>
                  <a:cubicBezTo>
                    <a:pt x="479563" y="578294"/>
                    <a:pt x="481861" y="574820"/>
                    <a:pt x="482435" y="571345"/>
                  </a:cubicBezTo>
                  <a:cubicBezTo>
                    <a:pt x="483009" y="567292"/>
                    <a:pt x="482435" y="563819"/>
                    <a:pt x="483009" y="560344"/>
                  </a:cubicBezTo>
                  <a:cubicBezTo>
                    <a:pt x="485164" y="548185"/>
                    <a:pt x="485702" y="545146"/>
                    <a:pt x="494076" y="547317"/>
                  </a:cubicBezTo>
                  <a:lnTo>
                    <a:pt x="505011" y="550948"/>
                  </a:lnTo>
                  <a:lnTo>
                    <a:pt x="505006" y="550496"/>
                  </a:lnTo>
                  <a:cubicBezTo>
                    <a:pt x="505006" y="545283"/>
                    <a:pt x="504430" y="540071"/>
                    <a:pt x="505583" y="535438"/>
                  </a:cubicBezTo>
                  <a:cubicBezTo>
                    <a:pt x="508463" y="527330"/>
                    <a:pt x="507311" y="522118"/>
                    <a:pt x="499245" y="516906"/>
                  </a:cubicBezTo>
                  <a:cubicBezTo>
                    <a:pt x="494060" y="514010"/>
                    <a:pt x="490027" y="508798"/>
                    <a:pt x="486570" y="504164"/>
                  </a:cubicBezTo>
                  <a:cubicBezTo>
                    <a:pt x="485418" y="502427"/>
                    <a:pt x="485994" y="500111"/>
                    <a:pt x="485418" y="497794"/>
                  </a:cubicBezTo>
                  <a:cubicBezTo>
                    <a:pt x="487722" y="497215"/>
                    <a:pt x="490603" y="496636"/>
                    <a:pt x="491755" y="497794"/>
                  </a:cubicBezTo>
                  <a:cubicBezTo>
                    <a:pt x="496940" y="501269"/>
                    <a:pt x="500973" y="505323"/>
                    <a:pt x="506158" y="508798"/>
                  </a:cubicBezTo>
                  <a:cubicBezTo>
                    <a:pt x="507311" y="509377"/>
                    <a:pt x="510191" y="507060"/>
                    <a:pt x="512496" y="505902"/>
                  </a:cubicBezTo>
                  <a:cubicBezTo>
                    <a:pt x="514224" y="503585"/>
                    <a:pt x="516529" y="502427"/>
                    <a:pt x="519409" y="503585"/>
                  </a:cubicBezTo>
                  <a:cubicBezTo>
                    <a:pt x="523442" y="507060"/>
                    <a:pt x="526899" y="510535"/>
                    <a:pt x="532660" y="510535"/>
                  </a:cubicBezTo>
                  <a:cubicBezTo>
                    <a:pt x="535541" y="511693"/>
                    <a:pt x="537845" y="513431"/>
                    <a:pt x="539574" y="515168"/>
                  </a:cubicBezTo>
                  <a:cubicBezTo>
                    <a:pt x="541302" y="516906"/>
                    <a:pt x="543607" y="518643"/>
                    <a:pt x="545335" y="519802"/>
                  </a:cubicBezTo>
                  <a:lnTo>
                    <a:pt x="547320" y="520134"/>
                  </a:lnTo>
                  <a:lnTo>
                    <a:pt x="548370" y="520134"/>
                  </a:lnTo>
                  <a:lnTo>
                    <a:pt x="548174" y="520277"/>
                  </a:lnTo>
                  <a:lnTo>
                    <a:pt x="548792" y="520381"/>
                  </a:lnTo>
                  <a:cubicBezTo>
                    <a:pt x="556281" y="520381"/>
                    <a:pt x="563771" y="520381"/>
                    <a:pt x="571261" y="520381"/>
                  </a:cubicBezTo>
                  <a:cubicBezTo>
                    <a:pt x="593730" y="527909"/>
                    <a:pt x="581055" y="500690"/>
                    <a:pt x="593153" y="498373"/>
                  </a:cubicBezTo>
                  <a:cubicBezTo>
                    <a:pt x="600643" y="498373"/>
                    <a:pt x="608133" y="498373"/>
                    <a:pt x="615623" y="498373"/>
                  </a:cubicBezTo>
                  <a:cubicBezTo>
                    <a:pt x="618503" y="500690"/>
                    <a:pt x="619079" y="504164"/>
                    <a:pt x="619655" y="507639"/>
                  </a:cubicBezTo>
                  <a:cubicBezTo>
                    <a:pt x="619655" y="504164"/>
                    <a:pt x="620231" y="500690"/>
                    <a:pt x="623112" y="498373"/>
                  </a:cubicBezTo>
                  <a:cubicBezTo>
                    <a:pt x="625416" y="498373"/>
                    <a:pt x="627721" y="498373"/>
                    <a:pt x="630602" y="498373"/>
                  </a:cubicBezTo>
                  <a:cubicBezTo>
                    <a:pt x="634059" y="489107"/>
                    <a:pt x="640396" y="486790"/>
                    <a:pt x="650766" y="488528"/>
                  </a:cubicBezTo>
                  <a:cubicBezTo>
                    <a:pt x="669202" y="492003"/>
                    <a:pt x="673235" y="490844"/>
                    <a:pt x="678420" y="473470"/>
                  </a:cubicBezTo>
                  <a:cubicBezTo>
                    <a:pt x="683605" y="458991"/>
                    <a:pt x="691095" y="454938"/>
                    <a:pt x="704922" y="456675"/>
                  </a:cubicBezTo>
                  <a:cubicBezTo>
                    <a:pt x="709531" y="456675"/>
                    <a:pt x="714140" y="454938"/>
                    <a:pt x="718749" y="453779"/>
                  </a:cubicBezTo>
                  <a:close/>
                  <a:moveTo>
                    <a:pt x="788143" y="444720"/>
                  </a:moveTo>
                  <a:cubicBezTo>
                    <a:pt x="789886" y="443571"/>
                    <a:pt x="792790" y="444146"/>
                    <a:pt x="795114" y="444720"/>
                  </a:cubicBezTo>
                  <a:cubicBezTo>
                    <a:pt x="795695" y="444720"/>
                    <a:pt x="796276" y="445868"/>
                    <a:pt x="797437" y="447017"/>
                  </a:cubicBezTo>
                  <a:cubicBezTo>
                    <a:pt x="797437" y="448165"/>
                    <a:pt x="797437" y="449888"/>
                    <a:pt x="796857" y="450462"/>
                  </a:cubicBezTo>
                  <a:cubicBezTo>
                    <a:pt x="784658" y="459650"/>
                    <a:pt x="789886" y="472283"/>
                    <a:pt x="790467" y="483767"/>
                  </a:cubicBezTo>
                  <a:cubicBezTo>
                    <a:pt x="791048" y="489510"/>
                    <a:pt x="793952" y="495252"/>
                    <a:pt x="792209" y="501568"/>
                  </a:cubicBezTo>
                  <a:cubicBezTo>
                    <a:pt x="789886" y="506162"/>
                    <a:pt x="786400" y="510182"/>
                    <a:pt x="781753" y="510756"/>
                  </a:cubicBezTo>
                  <a:cubicBezTo>
                    <a:pt x="774782" y="511905"/>
                    <a:pt x="773039" y="507310"/>
                    <a:pt x="773620" y="502142"/>
                  </a:cubicBezTo>
                  <a:cubicBezTo>
                    <a:pt x="775363" y="493529"/>
                    <a:pt x="768973" y="492381"/>
                    <a:pt x="763164" y="490084"/>
                  </a:cubicBezTo>
                  <a:cubicBezTo>
                    <a:pt x="759678" y="488361"/>
                    <a:pt x="757355" y="484342"/>
                    <a:pt x="759097" y="481470"/>
                  </a:cubicBezTo>
                  <a:cubicBezTo>
                    <a:pt x="768392" y="468837"/>
                    <a:pt x="773620" y="452759"/>
                    <a:pt x="788143" y="444720"/>
                  </a:cubicBezTo>
                  <a:close/>
                  <a:moveTo>
                    <a:pt x="1153641" y="438467"/>
                  </a:moveTo>
                  <a:cubicBezTo>
                    <a:pt x="1154186" y="445272"/>
                    <a:pt x="1155275" y="452645"/>
                    <a:pt x="1155819" y="460018"/>
                  </a:cubicBezTo>
                  <a:cubicBezTo>
                    <a:pt x="1155819" y="460585"/>
                    <a:pt x="1151463" y="463421"/>
                    <a:pt x="1150373" y="462853"/>
                  </a:cubicBezTo>
                  <a:cubicBezTo>
                    <a:pt x="1144383" y="458883"/>
                    <a:pt x="1141115" y="452078"/>
                    <a:pt x="1142204" y="444705"/>
                  </a:cubicBezTo>
                  <a:cubicBezTo>
                    <a:pt x="1143293" y="439601"/>
                    <a:pt x="1148739" y="439034"/>
                    <a:pt x="1153641" y="438467"/>
                  </a:cubicBezTo>
                  <a:close/>
                  <a:moveTo>
                    <a:pt x="564010" y="435176"/>
                  </a:moveTo>
                  <a:cubicBezTo>
                    <a:pt x="565893" y="434872"/>
                    <a:pt x="567680" y="435552"/>
                    <a:pt x="569362" y="437983"/>
                  </a:cubicBezTo>
                  <a:cubicBezTo>
                    <a:pt x="578892" y="452284"/>
                    <a:pt x="556468" y="451140"/>
                    <a:pt x="554225" y="460865"/>
                  </a:cubicBezTo>
                  <a:cubicBezTo>
                    <a:pt x="550861" y="458004"/>
                    <a:pt x="546937" y="455716"/>
                    <a:pt x="543573" y="451712"/>
                  </a:cubicBezTo>
                  <a:cubicBezTo>
                    <a:pt x="541331" y="449423"/>
                    <a:pt x="541891" y="443131"/>
                    <a:pt x="544695" y="443703"/>
                  </a:cubicBezTo>
                  <a:cubicBezTo>
                    <a:pt x="551842" y="445848"/>
                    <a:pt x="558360" y="436088"/>
                    <a:pt x="564010" y="435176"/>
                  </a:cubicBezTo>
                  <a:close/>
                  <a:moveTo>
                    <a:pt x="360251" y="428257"/>
                  </a:moveTo>
                  <a:cubicBezTo>
                    <a:pt x="360886" y="428257"/>
                    <a:pt x="362157" y="430809"/>
                    <a:pt x="362792" y="431448"/>
                  </a:cubicBezTo>
                  <a:cubicBezTo>
                    <a:pt x="360886" y="434000"/>
                    <a:pt x="360251" y="436552"/>
                    <a:pt x="357709" y="437190"/>
                  </a:cubicBezTo>
                  <a:cubicBezTo>
                    <a:pt x="355168" y="437827"/>
                    <a:pt x="353262" y="435275"/>
                    <a:pt x="354533" y="432723"/>
                  </a:cubicBezTo>
                  <a:cubicBezTo>
                    <a:pt x="355168" y="430809"/>
                    <a:pt x="358345" y="429534"/>
                    <a:pt x="360251" y="428257"/>
                  </a:cubicBezTo>
                  <a:close/>
                  <a:moveTo>
                    <a:pt x="1517251" y="425707"/>
                  </a:moveTo>
                  <a:cubicBezTo>
                    <a:pt x="1526287" y="425707"/>
                    <a:pt x="1531371" y="430731"/>
                    <a:pt x="1531935" y="439663"/>
                  </a:cubicBezTo>
                  <a:cubicBezTo>
                    <a:pt x="1517816" y="443013"/>
                    <a:pt x="1517816" y="443013"/>
                    <a:pt x="1517251" y="425707"/>
                  </a:cubicBezTo>
                  <a:close/>
                  <a:moveTo>
                    <a:pt x="689147" y="425707"/>
                  </a:moveTo>
                  <a:cubicBezTo>
                    <a:pt x="691894" y="425707"/>
                    <a:pt x="694093" y="425707"/>
                    <a:pt x="695741" y="425707"/>
                  </a:cubicBezTo>
                  <a:lnTo>
                    <a:pt x="696290" y="425707"/>
                  </a:lnTo>
                  <a:lnTo>
                    <a:pt x="697265" y="426610"/>
                  </a:lnTo>
                  <a:lnTo>
                    <a:pt x="703434" y="432329"/>
                  </a:lnTo>
                  <a:lnTo>
                    <a:pt x="703363" y="432697"/>
                  </a:lnTo>
                  <a:lnTo>
                    <a:pt x="702060" y="439433"/>
                  </a:lnTo>
                  <a:cubicBezTo>
                    <a:pt x="701236" y="441571"/>
                    <a:pt x="699862" y="443365"/>
                    <a:pt x="697390" y="444468"/>
                  </a:cubicBezTo>
                  <a:cubicBezTo>
                    <a:pt x="694642" y="445572"/>
                    <a:pt x="690795" y="445020"/>
                    <a:pt x="687499" y="443916"/>
                  </a:cubicBezTo>
                  <a:cubicBezTo>
                    <a:pt x="684202" y="442812"/>
                    <a:pt x="683652" y="438950"/>
                    <a:pt x="685300" y="435088"/>
                  </a:cubicBezTo>
                  <a:cubicBezTo>
                    <a:pt x="686399" y="431777"/>
                    <a:pt x="687499" y="429018"/>
                    <a:pt x="689147" y="425707"/>
                  </a:cubicBezTo>
                  <a:close/>
                  <a:moveTo>
                    <a:pt x="1507985" y="421481"/>
                  </a:moveTo>
                  <a:cubicBezTo>
                    <a:pt x="1508355" y="421720"/>
                    <a:pt x="1508779" y="422836"/>
                    <a:pt x="1509203" y="425070"/>
                  </a:cubicBezTo>
                  <a:cubicBezTo>
                    <a:pt x="1508355" y="424432"/>
                    <a:pt x="1507085" y="423793"/>
                    <a:pt x="1507085" y="423155"/>
                  </a:cubicBezTo>
                  <a:cubicBezTo>
                    <a:pt x="1507297" y="421880"/>
                    <a:pt x="1507614" y="421241"/>
                    <a:pt x="1507985" y="421481"/>
                  </a:cubicBezTo>
                  <a:close/>
                  <a:moveTo>
                    <a:pt x="912748" y="420603"/>
                  </a:moveTo>
                  <a:lnTo>
                    <a:pt x="914200" y="421453"/>
                  </a:lnTo>
                  <a:lnTo>
                    <a:pt x="909843" y="422728"/>
                  </a:lnTo>
                  <a:close/>
                  <a:moveTo>
                    <a:pt x="680138" y="419229"/>
                  </a:moveTo>
                  <a:cubicBezTo>
                    <a:pt x="681110" y="418787"/>
                    <a:pt x="682456" y="418934"/>
                    <a:pt x="683950" y="419818"/>
                  </a:cubicBezTo>
                  <a:cubicBezTo>
                    <a:pt x="685146" y="420996"/>
                    <a:pt x="686342" y="423352"/>
                    <a:pt x="688136" y="425119"/>
                  </a:cubicBezTo>
                  <a:cubicBezTo>
                    <a:pt x="685744" y="425119"/>
                    <a:pt x="683950" y="425119"/>
                    <a:pt x="680960" y="423941"/>
                  </a:cubicBezTo>
                  <a:cubicBezTo>
                    <a:pt x="679764" y="423941"/>
                    <a:pt x="678568" y="422763"/>
                    <a:pt x="678568" y="422174"/>
                  </a:cubicBezTo>
                  <a:cubicBezTo>
                    <a:pt x="678568" y="420701"/>
                    <a:pt x="679166" y="419671"/>
                    <a:pt x="680138" y="419229"/>
                  </a:cubicBezTo>
                  <a:close/>
                  <a:moveTo>
                    <a:pt x="703983" y="402737"/>
                  </a:moveTo>
                  <a:cubicBezTo>
                    <a:pt x="711794" y="402737"/>
                    <a:pt x="718489" y="405682"/>
                    <a:pt x="724068" y="410394"/>
                  </a:cubicBezTo>
                  <a:cubicBezTo>
                    <a:pt x="725184" y="410983"/>
                    <a:pt x="725184" y="413928"/>
                    <a:pt x="726300" y="415694"/>
                  </a:cubicBezTo>
                  <a:cubicBezTo>
                    <a:pt x="724068" y="416283"/>
                    <a:pt x="721837" y="417461"/>
                    <a:pt x="719605" y="416872"/>
                  </a:cubicBezTo>
                  <a:cubicBezTo>
                    <a:pt x="711794" y="415694"/>
                    <a:pt x="707889" y="409805"/>
                    <a:pt x="703983" y="402737"/>
                  </a:cubicBezTo>
                  <a:close/>
                  <a:moveTo>
                    <a:pt x="697631" y="384873"/>
                  </a:moveTo>
                  <a:lnTo>
                    <a:pt x="698478" y="387060"/>
                  </a:lnTo>
                  <a:lnTo>
                    <a:pt x="696361" y="389248"/>
                  </a:lnTo>
                  <a:close/>
                  <a:moveTo>
                    <a:pt x="938929" y="359352"/>
                  </a:moveTo>
                  <a:cubicBezTo>
                    <a:pt x="940058" y="359352"/>
                    <a:pt x="941188" y="360081"/>
                    <a:pt x="942317" y="360810"/>
                  </a:cubicBezTo>
                  <a:cubicBezTo>
                    <a:pt x="941753" y="361539"/>
                    <a:pt x="941188" y="363727"/>
                    <a:pt x="941188" y="363727"/>
                  </a:cubicBezTo>
                  <a:cubicBezTo>
                    <a:pt x="940058" y="363727"/>
                    <a:pt x="938929" y="362998"/>
                    <a:pt x="937799" y="362269"/>
                  </a:cubicBezTo>
                  <a:cubicBezTo>
                    <a:pt x="938363" y="361539"/>
                    <a:pt x="938363" y="359352"/>
                    <a:pt x="938929" y="359352"/>
                  </a:cubicBezTo>
                  <a:close/>
                  <a:moveTo>
                    <a:pt x="846585" y="355604"/>
                  </a:moveTo>
                  <a:cubicBezTo>
                    <a:pt x="851767" y="355961"/>
                    <a:pt x="856949" y="357103"/>
                    <a:pt x="858676" y="358816"/>
                  </a:cubicBezTo>
                  <a:cubicBezTo>
                    <a:pt x="860979" y="361101"/>
                    <a:pt x="860404" y="363385"/>
                    <a:pt x="857525" y="363956"/>
                  </a:cubicBezTo>
                  <a:cubicBezTo>
                    <a:pt x="840251" y="368525"/>
                    <a:pt x="845433" y="382803"/>
                    <a:pt x="844281" y="394225"/>
                  </a:cubicBezTo>
                  <a:lnTo>
                    <a:pt x="844016" y="395805"/>
                  </a:lnTo>
                  <a:lnTo>
                    <a:pt x="858231" y="395805"/>
                  </a:lnTo>
                  <a:cubicBezTo>
                    <a:pt x="866442" y="382320"/>
                    <a:pt x="866442" y="382320"/>
                    <a:pt x="881105" y="388183"/>
                  </a:cubicBezTo>
                  <a:cubicBezTo>
                    <a:pt x="880519" y="397564"/>
                    <a:pt x="886383" y="404600"/>
                    <a:pt x="891075" y="411635"/>
                  </a:cubicBezTo>
                  <a:cubicBezTo>
                    <a:pt x="894008" y="414567"/>
                    <a:pt x="894008" y="419257"/>
                    <a:pt x="891075" y="421603"/>
                  </a:cubicBezTo>
                  <a:cubicBezTo>
                    <a:pt x="888729" y="423361"/>
                    <a:pt x="884037" y="425120"/>
                    <a:pt x="881105" y="423948"/>
                  </a:cubicBezTo>
                  <a:cubicBezTo>
                    <a:pt x="875240" y="421603"/>
                    <a:pt x="870548" y="417499"/>
                    <a:pt x="864683" y="414567"/>
                  </a:cubicBezTo>
                  <a:cubicBezTo>
                    <a:pt x="860577" y="412808"/>
                    <a:pt x="855299" y="411635"/>
                    <a:pt x="850607" y="410463"/>
                  </a:cubicBezTo>
                  <a:lnTo>
                    <a:pt x="850521" y="410376"/>
                  </a:lnTo>
                  <a:lnTo>
                    <a:pt x="843004" y="421682"/>
                  </a:lnTo>
                  <a:cubicBezTo>
                    <a:pt x="833989" y="431774"/>
                    <a:pt x="823841" y="432631"/>
                    <a:pt x="809158" y="424493"/>
                  </a:cubicBezTo>
                  <a:cubicBezTo>
                    <a:pt x="805127" y="422208"/>
                    <a:pt x="801097" y="421066"/>
                    <a:pt x="796491" y="419353"/>
                  </a:cubicBezTo>
                  <a:cubicBezTo>
                    <a:pt x="789005" y="417069"/>
                    <a:pt x="787854" y="411358"/>
                    <a:pt x="792460" y="405647"/>
                  </a:cubicBezTo>
                  <a:cubicBezTo>
                    <a:pt x="801673" y="395367"/>
                    <a:pt x="810885" y="385658"/>
                    <a:pt x="825856" y="386229"/>
                  </a:cubicBezTo>
                  <a:cubicBezTo>
                    <a:pt x="829311" y="386229"/>
                    <a:pt x="832766" y="384516"/>
                    <a:pt x="833341" y="379376"/>
                  </a:cubicBezTo>
                  <a:cubicBezTo>
                    <a:pt x="828159" y="372523"/>
                    <a:pt x="819523" y="383373"/>
                    <a:pt x="813765" y="375378"/>
                  </a:cubicBezTo>
                  <a:cubicBezTo>
                    <a:pt x="820098" y="369096"/>
                    <a:pt x="827583" y="362814"/>
                    <a:pt x="834493" y="357103"/>
                  </a:cubicBezTo>
                  <a:cubicBezTo>
                    <a:pt x="836221" y="355675"/>
                    <a:pt x="841402" y="355247"/>
                    <a:pt x="846585" y="355604"/>
                  </a:cubicBezTo>
                  <a:close/>
                  <a:moveTo>
                    <a:pt x="367240" y="333832"/>
                  </a:moveTo>
                  <a:cubicBezTo>
                    <a:pt x="367876" y="335745"/>
                    <a:pt x="369147" y="338297"/>
                    <a:pt x="370418" y="340211"/>
                  </a:cubicBezTo>
                  <a:cubicBezTo>
                    <a:pt x="369147" y="342126"/>
                    <a:pt x="367876" y="344040"/>
                    <a:pt x="366605" y="345953"/>
                  </a:cubicBezTo>
                  <a:cubicBezTo>
                    <a:pt x="365335" y="344040"/>
                    <a:pt x="363428" y="341488"/>
                    <a:pt x="364064" y="339574"/>
                  </a:cubicBezTo>
                  <a:cubicBezTo>
                    <a:pt x="364064" y="337659"/>
                    <a:pt x="365970" y="335745"/>
                    <a:pt x="367240" y="333832"/>
                  </a:cubicBezTo>
                  <a:close/>
                  <a:moveTo>
                    <a:pt x="227419" y="322713"/>
                  </a:moveTo>
                  <a:cubicBezTo>
                    <a:pt x="231902" y="323002"/>
                    <a:pt x="236240" y="326907"/>
                    <a:pt x="242601" y="334136"/>
                  </a:cubicBezTo>
                  <a:cubicBezTo>
                    <a:pt x="251855" y="345126"/>
                    <a:pt x="251277" y="352645"/>
                    <a:pt x="239131" y="360164"/>
                  </a:cubicBezTo>
                  <a:cubicBezTo>
                    <a:pt x="236240" y="361899"/>
                    <a:pt x="236818" y="364213"/>
                    <a:pt x="239710" y="365948"/>
                  </a:cubicBezTo>
                  <a:cubicBezTo>
                    <a:pt x="245493" y="371732"/>
                    <a:pt x="244337" y="375780"/>
                    <a:pt x="238553" y="380986"/>
                  </a:cubicBezTo>
                  <a:cubicBezTo>
                    <a:pt x="229878" y="389083"/>
                    <a:pt x="230456" y="389662"/>
                    <a:pt x="239710" y="401229"/>
                  </a:cubicBezTo>
                  <a:cubicBezTo>
                    <a:pt x="244337" y="407013"/>
                    <a:pt x="245493" y="411641"/>
                    <a:pt x="239710" y="416846"/>
                  </a:cubicBezTo>
                  <a:cubicBezTo>
                    <a:pt x="234504" y="422052"/>
                    <a:pt x="229878" y="428993"/>
                    <a:pt x="223515" y="431306"/>
                  </a:cubicBezTo>
                  <a:cubicBezTo>
                    <a:pt x="210213" y="435933"/>
                    <a:pt x="215419" y="444031"/>
                    <a:pt x="217732" y="451550"/>
                  </a:cubicBezTo>
                  <a:cubicBezTo>
                    <a:pt x="218310" y="454442"/>
                    <a:pt x="221781" y="458490"/>
                    <a:pt x="224094" y="459069"/>
                  </a:cubicBezTo>
                  <a:cubicBezTo>
                    <a:pt x="226986" y="459647"/>
                    <a:pt x="231612" y="457912"/>
                    <a:pt x="233348" y="455598"/>
                  </a:cubicBezTo>
                  <a:cubicBezTo>
                    <a:pt x="239131" y="446923"/>
                    <a:pt x="243180" y="438247"/>
                    <a:pt x="248385" y="430149"/>
                  </a:cubicBezTo>
                  <a:cubicBezTo>
                    <a:pt x="253591" y="421473"/>
                    <a:pt x="258217" y="420317"/>
                    <a:pt x="265736" y="426101"/>
                  </a:cubicBezTo>
                  <a:cubicBezTo>
                    <a:pt x="267471" y="427836"/>
                    <a:pt x="269206" y="429571"/>
                    <a:pt x="270941" y="431306"/>
                  </a:cubicBezTo>
                  <a:cubicBezTo>
                    <a:pt x="290027" y="448079"/>
                    <a:pt x="290027" y="448079"/>
                    <a:pt x="313162" y="432463"/>
                  </a:cubicBezTo>
                  <a:cubicBezTo>
                    <a:pt x="315475" y="435355"/>
                    <a:pt x="318367" y="437668"/>
                    <a:pt x="320680" y="439982"/>
                  </a:cubicBezTo>
                  <a:cubicBezTo>
                    <a:pt x="324729" y="445187"/>
                    <a:pt x="324729" y="449815"/>
                    <a:pt x="320680" y="455020"/>
                  </a:cubicBezTo>
                  <a:lnTo>
                    <a:pt x="320140" y="455301"/>
                  </a:lnTo>
                  <a:lnTo>
                    <a:pt x="322469" y="462640"/>
                  </a:lnTo>
                  <a:cubicBezTo>
                    <a:pt x="323983" y="465161"/>
                    <a:pt x="326290" y="467034"/>
                    <a:pt x="330039" y="467610"/>
                  </a:cubicBezTo>
                  <a:cubicBezTo>
                    <a:pt x="343303" y="469915"/>
                    <a:pt x="355991" y="470492"/>
                    <a:pt x="367525" y="458966"/>
                  </a:cubicBezTo>
                  <a:cubicBezTo>
                    <a:pt x="370985" y="454932"/>
                    <a:pt x="376176" y="457813"/>
                    <a:pt x="377906" y="463576"/>
                  </a:cubicBezTo>
                  <a:cubicBezTo>
                    <a:pt x="380213" y="467610"/>
                    <a:pt x="381367" y="472797"/>
                    <a:pt x="387134" y="473949"/>
                  </a:cubicBezTo>
                  <a:cubicBezTo>
                    <a:pt x="391747" y="474525"/>
                    <a:pt x="400975" y="469915"/>
                    <a:pt x="396938" y="481441"/>
                  </a:cubicBezTo>
                  <a:cubicBezTo>
                    <a:pt x="395784" y="486051"/>
                    <a:pt x="390594" y="487780"/>
                    <a:pt x="384827" y="486051"/>
                  </a:cubicBezTo>
                  <a:cubicBezTo>
                    <a:pt x="382520" y="485475"/>
                    <a:pt x="380790" y="484322"/>
                    <a:pt x="377906" y="483746"/>
                  </a:cubicBezTo>
                  <a:cubicBezTo>
                    <a:pt x="374446" y="483746"/>
                    <a:pt x="369832" y="483746"/>
                    <a:pt x="369255" y="487780"/>
                  </a:cubicBezTo>
                  <a:cubicBezTo>
                    <a:pt x="368679" y="490661"/>
                    <a:pt x="370985" y="494695"/>
                    <a:pt x="371562" y="498153"/>
                  </a:cubicBezTo>
                  <a:cubicBezTo>
                    <a:pt x="369832" y="500458"/>
                    <a:pt x="367525" y="502187"/>
                    <a:pt x="365218" y="503340"/>
                  </a:cubicBezTo>
                  <a:cubicBezTo>
                    <a:pt x="362335" y="503916"/>
                    <a:pt x="359451" y="504492"/>
                    <a:pt x="357144" y="505645"/>
                  </a:cubicBezTo>
                  <a:cubicBezTo>
                    <a:pt x="354261" y="506797"/>
                    <a:pt x="351377" y="507374"/>
                    <a:pt x="348494" y="508526"/>
                  </a:cubicBezTo>
                  <a:cubicBezTo>
                    <a:pt x="343880" y="510831"/>
                    <a:pt x="339266" y="514865"/>
                    <a:pt x="334652" y="517746"/>
                  </a:cubicBezTo>
                  <a:cubicBezTo>
                    <a:pt x="327732" y="521205"/>
                    <a:pt x="320811" y="524086"/>
                    <a:pt x="312737" y="522933"/>
                  </a:cubicBezTo>
                  <a:cubicBezTo>
                    <a:pt x="305816" y="520052"/>
                    <a:pt x="301779" y="524086"/>
                    <a:pt x="298319" y="529273"/>
                  </a:cubicBezTo>
                  <a:cubicBezTo>
                    <a:pt x="295435" y="531001"/>
                    <a:pt x="292552" y="530425"/>
                    <a:pt x="290245" y="527543"/>
                  </a:cubicBezTo>
                  <a:cubicBezTo>
                    <a:pt x="287938" y="527543"/>
                    <a:pt x="285054" y="527543"/>
                    <a:pt x="282747" y="527543"/>
                  </a:cubicBezTo>
                  <a:cubicBezTo>
                    <a:pt x="278134" y="532730"/>
                    <a:pt x="272943" y="537340"/>
                    <a:pt x="268330" y="542527"/>
                  </a:cubicBezTo>
                  <a:lnTo>
                    <a:pt x="268330" y="530449"/>
                  </a:lnTo>
                  <a:lnTo>
                    <a:pt x="266314" y="531079"/>
                  </a:lnTo>
                  <a:cubicBezTo>
                    <a:pt x="264724" y="530934"/>
                    <a:pt x="263133" y="530211"/>
                    <a:pt x="261688" y="529054"/>
                  </a:cubicBezTo>
                  <a:cubicBezTo>
                    <a:pt x="249542" y="515173"/>
                    <a:pt x="235661" y="524427"/>
                    <a:pt x="225251" y="529632"/>
                  </a:cubicBezTo>
                  <a:cubicBezTo>
                    <a:pt x="215997" y="534838"/>
                    <a:pt x="204430" y="541778"/>
                    <a:pt x="201538" y="555660"/>
                  </a:cubicBezTo>
                  <a:cubicBezTo>
                    <a:pt x="199224" y="564914"/>
                    <a:pt x="187079" y="565493"/>
                    <a:pt x="181295" y="559130"/>
                  </a:cubicBezTo>
                  <a:cubicBezTo>
                    <a:pt x="171463" y="548719"/>
                    <a:pt x="168571" y="529054"/>
                    <a:pt x="175512" y="516330"/>
                  </a:cubicBezTo>
                  <a:cubicBezTo>
                    <a:pt x="177246" y="513438"/>
                    <a:pt x="180138" y="511124"/>
                    <a:pt x="181874" y="507654"/>
                  </a:cubicBezTo>
                  <a:cubicBezTo>
                    <a:pt x="184765" y="501870"/>
                    <a:pt x="181295" y="494351"/>
                    <a:pt x="173776" y="494351"/>
                  </a:cubicBezTo>
                  <a:cubicBezTo>
                    <a:pt x="165101" y="494351"/>
                    <a:pt x="158160" y="493194"/>
                    <a:pt x="152956" y="484518"/>
                  </a:cubicBezTo>
                  <a:cubicBezTo>
                    <a:pt x="146593" y="474685"/>
                    <a:pt x="136761" y="468323"/>
                    <a:pt x="125194" y="470058"/>
                  </a:cubicBezTo>
                  <a:cubicBezTo>
                    <a:pt x="111892" y="472372"/>
                    <a:pt x="106108" y="459647"/>
                    <a:pt x="95119" y="457334"/>
                  </a:cubicBezTo>
                  <a:cubicBezTo>
                    <a:pt x="91071" y="456177"/>
                    <a:pt x="89914" y="446923"/>
                    <a:pt x="85287" y="444031"/>
                  </a:cubicBezTo>
                  <a:cubicBezTo>
                    <a:pt x="78925" y="439982"/>
                    <a:pt x="76033" y="450971"/>
                    <a:pt x="69093" y="450393"/>
                  </a:cubicBezTo>
                  <a:cubicBezTo>
                    <a:pt x="63309" y="449815"/>
                    <a:pt x="60996" y="445187"/>
                    <a:pt x="62153" y="439404"/>
                  </a:cubicBezTo>
                  <a:cubicBezTo>
                    <a:pt x="64466" y="426101"/>
                    <a:pt x="81817" y="423787"/>
                    <a:pt x="82974" y="409327"/>
                  </a:cubicBezTo>
                  <a:cubicBezTo>
                    <a:pt x="83552" y="406435"/>
                    <a:pt x="89335" y="405857"/>
                    <a:pt x="92806" y="408170"/>
                  </a:cubicBezTo>
                  <a:cubicBezTo>
                    <a:pt x="102638" y="413376"/>
                    <a:pt x="113049" y="416268"/>
                    <a:pt x="124037" y="412219"/>
                  </a:cubicBezTo>
                  <a:cubicBezTo>
                    <a:pt x="127508" y="402965"/>
                    <a:pt x="115362" y="401808"/>
                    <a:pt x="114205" y="394289"/>
                  </a:cubicBezTo>
                  <a:cubicBezTo>
                    <a:pt x="114205" y="391397"/>
                    <a:pt x="115362" y="387927"/>
                    <a:pt x="115362" y="385035"/>
                  </a:cubicBezTo>
                  <a:cubicBezTo>
                    <a:pt x="115362" y="380986"/>
                    <a:pt x="114205" y="376937"/>
                    <a:pt x="114205" y="372889"/>
                  </a:cubicBezTo>
                  <a:cubicBezTo>
                    <a:pt x="114205" y="371732"/>
                    <a:pt x="114783" y="369997"/>
                    <a:pt x="115362" y="368840"/>
                  </a:cubicBezTo>
                  <a:cubicBezTo>
                    <a:pt x="117097" y="364791"/>
                    <a:pt x="124037" y="364213"/>
                    <a:pt x="127508" y="365370"/>
                  </a:cubicBezTo>
                  <a:cubicBezTo>
                    <a:pt x="133869" y="366526"/>
                    <a:pt x="130978" y="372889"/>
                    <a:pt x="130399" y="378094"/>
                  </a:cubicBezTo>
                  <a:cubicBezTo>
                    <a:pt x="129821" y="383878"/>
                    <a:pt x="133291" y="386191"/>
                    <a:pt x="138497" y="388505"/>
                  </a:cubicBezTo>
                  <a:cubicBezTo>
                    <a:pt x="140231" y="389083"/>
                    <a:pt x="142545" y="390818"/>
                    <a:pt x="144280" y="392554"/>
                  </a:cubicBezTo>
                  <a:cubicBezTo>
                    <a:pt x="133002" y="400362"/>
                    <a:pt x="138641" y="412400"/>
                    <a:pt x="138506" y="422811"/>
                  </a:cubicBezTo>
                  <a:lnTo>
                    <a:pt x="135937" y="431359"/>
                  </a:lnTo>
                  <a:lnTo>
                    <a:pt x="136604" y="430811"/>
                  </a:lnTo>
                  <a:lnTo>
                    <a:pt x="135904" y="432420"/>
                  </a:lnTo>
                  <a:lnTo>
                    <a:pt x="143982" y="431261"/>
                  </a:lnTo>
                  <a:cubicBezTo>
                    <a:pt x="150136" y="429933"/>
                    <a:pt x="150353" y="427547"/>
                    <a:pt x="151220" y="418003"/>
                  </a:cubicBezTo>
                  <a:cubicBezTo>
                    <a:pt x="152377" y="406435"/>
                    <a:pt x="157582" y="402386"/>
                    <a:pt x="167993" y="402965"/>
                  </a:cubicBezTo>
                  <a:cubicBezTo>
                    <a:pt x="183030" y="404700"/>
                    <a:pt x="191127" y="412797"/>
                    <a:pt x="191705" y="429571"/>
                  </a:cubicBezTo>
                  <a:cubicBezTo>
                    <a:pt x="199224" y="424365"/>
                    <a:pt x="205008" y="420317"/>
                    <a:pt x="210792" y="416268"/>
                  </a:cubicBezTo>
                  <a:cubicBezTo>
                    <a:pt x="209635" y="413954"/>
                    <a:pt x="209635" y="411062"/>
                    <a:pt x="208478" y="409905"/>
                  </a:cubicBezTo>
                  <a:cubicBezTo>
                    <a:pt x="191127" y="392554"/>
                    <a:pt x="190549" y="392554"/>
                    <a:pt x="157582" y="380986"/>
                  </a:cubicBezTo>
                  <a:cubicBezTo>
                    <a:pt x="166258" y="375780"/>
                    <a:pt x="167993" y="366526"/>
                    <a:pt x="172620" y="359007"/>
                  </a:cubicBezTo>
                  <a:cubicBezTo>
                    <a:pt x="189392" y="356115"/>
                    <a:pt x="200381" y="345126"/>
                    <a:pt x="211370" y="332979"/>
                  </a:cubicBezTo>
                  <a:cubicBezTo>
                    <a:pt x="218311" y="325750"/>
                    <a:pt x="222937" y="322424"/>
                    <a:pt x="227419" y="322713"/>
                  </a:cubicBezTo>
                  <a:close/>
                  <a:moveTo>
                    <a:pt x="1084961" y="311438"/>
                  </a:moveTo>
                  <a:cubicBezTo>
                    <a:pt x="1089197" y="310862"/>
                    <a:pt x="1092222" y="314320"/>
                    <a:pt x="1091617" y="317778"/>
                  </a:cubicBezTo>
                  <a:cubicBezTo>
                    <a:pt x="1091617" y="321812"/>
                    <a:pt x="1089197" y="324693"/>
                    <a:pt x="1087986" y="328151"/>
                  </a:cubicBezTo>
                  <a:cubicBezTo>
                    <a:pt x="1085565" y="325269"/>
                    <a:pt x="1082540" y="322965"/>
                    <a:pt x="1081330" y="319506"/>
                  </a:cubicBezTo>
                  <a:cubicBezTo>
                    <a:pt x="1080120" y="316625"/>
                    <a:pt x="1080725" y="312015"/>
                    <a:pt x="1084961" y="311438"/>
                  </a:cubicBezTo>
                  <a:close/>
                  <a:moveTo>
                    <a:pt x="775853" y="302400"/>
                  </a:moveTo>
                  <a:cubicBezTo>
                    <a:pt x="783879" y="305310"/>
                    <a:pt x="791904" y="308221"/>
                    <a:pt x="799357" y="311713"/>
                  </a:cubicBezTo>
                  <a:cubicBezTo>
                    <a:pt x="801076" y="312295"/>
                    <a:pt x="801076" y="315205"/>
                    <a:pt x="801650" y="317534"/>
                  </a:cubicBezTo>
                  <a:cubicBezTo>
                    <a:pt x="799930" y="318116"/>
                    <a:pt x="797637" y="319280"/>
                    <a:pt x="795917" y="319280"/>
                  </a:cubicBezTo>
                  <a:cubicBezTo>
                    <a:pt x="792478" y="319280"/>
                    <a:pt x="787891" y="318698"/>
                    <a:pt x="788465" y="323355"/>
                  </a:cubicBezTo>
                  <a:cubicBezTo>
                    <a:pt x="788465" y="329175"/>
                    <a:pt x="792478" y="332667"/>
                    <a:pt x="797637" y="332667"/>
                  </a:cubicBezTo>
                  <a:cubicBezTo>
                    <a:pt x="805662" y="332085"/>
                    <a:pt x="813688" y="326265"/>
                    <a:pt x="822287" y="331503"/>
                  </a:cubicBezTo>
                  <a:cubicBezTo>
                    <a:pt x="822860" y="339652"/>
                    <a:pt x="815408" y="343727"/>
                    <a:pt x="810249" y="347219"/>
                  </a:cubicBezTo>
                  <a:cubicBezTo>
                    <a:pt x="803943" y="353040"/>
                    <a:pt x="797064" y="345473"/>
                    <a:pt x="790185" y="343145"/>
                  </a:cubicBezTo>
                  <a:cubicBezTo>
                    <a:pt x="786745" y="341980"/>
                    <a:pt x="783879" y="340234"/>
                    <a:pt x="780439" y="339070"/>
                  </a:cubicBezTo>
                  <a:cubicBezTo>
                    <a:pt x="779293" y="339070"/>
                    <a:pt x="777573" y="339070"/>
                    <a:pt x="776426" y="339652"/>
                  </a:cubicBezTo>
                  <a:cubicBezTo>
                    <a:pt x="775853" y="340234"/>
                    <a:pt x="774707" y="341398"/>
                    <a:pt x="774707" y="342563"/>
                  </a:cubicBezTo>
                  <a:cubicBezTo>
                    <a:pt x="774133" y="343727"/>
                    <a:pt x="774133" y="344891"/>
                    <a:pt x="774707" y="345473"/>
                  </a:cubicBezTo>
                  <a:cubicBezTo>
                    <a:pt x="777573" y="354204"/>
                    <a:pt x="790758" y="350711"/>
                    <a:pt x="791904" y="362353"/>
                  </a:cubicBezTo>
                  <a:cubicBezTo>
                    <a:pt x="794197" y="375740"/>
                    <a:pt x="786745" y="385635"/>
                    <a:pt x="782159" y="399604"/>
                  </a:cubicBezTo>
                  <a:cubicBezTo>
                    <a:pt x="774133" y="389709"/>
                    <a:pt x="770121" y="382143"/>
                    <a:pt x="771840" y="372830"/>
                  </a:cubicBezTo>
                  <a:cubicBezTo>
                    <a:pt x="772414" y="369338"/>
                    <a:pt x="772987" y="363517"/>
                    <a:pt x="771840" y="362935"/>
                  </a:cubicBezTo>
                  <a:cubicBezTo>
                    <a:pt x="747190" y="350130"/>
                    <a:pt x="762668" y="339070"/>
                    <a:pt x="772987" y="326847"/>
                  </a:cubicBezTo>
                  <a:cubicBezTo>
                    <a:pt x="777573" y="321608"/>
                    <a:pt x="773560" y="318698"/>
                    <a:pt x="768401" y="316952"/>
                  </a:cubicBezTo>
                  <a:cubicBezTo>
                    <a:pt x="764388" y="315788"/>
                    <a:pt x="763814" y="311713"/>
                    <a:pt x="764961" y="308221"/>
                  </a:cubicBezTo>
                  <a:cubicBezTo>
                    <a:pt x="766107" y="302400"/>
                    <a:pt x="770694" y="300654"/>
                    <a:pt x="775853" y="302400"/>
                  </a:cubicBezTo>
                  <a:close/>
                  <a:moveTo>
                    <a:pt x="899941" y="298463"/>
                  </a:moveTo>
                  <a:cubicBezTo>
                    <a:pt x="908595" y="295549"/>
                    <a:pt x="927055" y="309538"/>
                    <a:pt x="925325" y="318864"/>
                  </a:cubicBezTo>
                  <a:cubicBezTo>
                    <a:pt x="924748" y="324693"/>
                    <a:pt x="921863" y="327608"/>
                    <a:pt x="917248" y="330522"/>
                  </a:cubicBezTo>
                  <a:cubicBezTo>
                    <a:pt x="905710" y="336934"/>
                    <a:pt x="903980" y="347426"/>
                    <a:pt x="904557" y="359666"/>
                  </a:cubicBezTo>
                  <a:cubicBezTo>
                    <a:pt x="897057" y="369576"/>
                    <a:pt x="889557" y="379485"/>
                    <a:pt x="882635" y="389394"/>
                  </a:cubicBezTo>
                  <a:cubicBezTo>
                    <a:pt x="882635" y="378902"/>
                    <a:pt x="874558" y="367827"/>
                    <a:pt x="885519" y="357918"/>
                  </a:cubicBezTo>
                  <a:cubicBezTo>
                    <a:pt x="890711" y="352672"/>
                    <a:pt x="890711" y="343929"/>
                    <a:pt x="888404" y="336351"/>
                  </a:cubicBezTo>
                  <a:cubicBezTo>
                    <a:pt x="883789" y="335768"/>
                    <a:pt x="882058" y="339265"/>
                    <a:pt x="879750" y="341597"/>
                  </a:cubicBezTo>
                  <a:cubicBezTo>
                    <a:pt x="876289" y="345094"/>
                    <a:pt x="873405" y="349175"/>
                    <a:pt x="868212" y="344511"/>
                  </a:cubicBezTo>
                  <a:cubicBezTo>
                    <a:pt x="864174" y="341014"/>
                    <a:pt x="858982" y="338682"/>
                    <a:pt x="857252" y="334602"/>
                  </a:cubicBezTo>
                  <a:cubicBezTo>
                    <a:pt x="854367" y="324693"/>
                    <a:pt x="833599" y="329939"/>
                    <a:pt x="840522" y="315367"/>
                  </a:cubicBezTo>
                  <a:cubicBezTo>
                    <a:pt x="845137" y="305458"/>
                    <a:pt x="856098" y="314201"/>
                    <a:pt x="863598" y="314784"/>
                  </a:cubicBezTo>
                  <a:cubicBezTo>
                    <a:pt x="879174" y="315367"/>
                    <a:pt x="887250" y="303126"/>
                    <a:pt x="899941" y="298463"/>
                  </a:cubicBezTo>
                  <a:close/>
                  <a:moveTo>
                    <a:pt x="340751" y="295376"/>
                  </a:moveTo>
                  <a:cubicBezTo>
                    <a:pt x="343683" y="296168"/>
                    <a:pt x="346029" y="299050"/>
                    <a:pt x="349548" y="304524"/>
                  </a:cubicBezTo>
                  <a:cubicBezTo>
                    <a:pt x="352480" y="309711"/>
                    <a:pt x="355413" y="315473"/>
                    <a:pt x="357759" y="320660"/>
                  </a:cubicBezTo>
                  <a:cubicBezTo>
                    <a:pt x="354827" y="326999"/>
                    <a:pt x="348962" y="328151"/>
                    <a:pt x="343097" y="328151"/>
                  </a:cubicBezTo>
                  <a:cubicBezTo>
                    <a:pt x="342510" y="322389"/>
                    <a:pt x="341337" y="316626"/>
                    <a:pt x="335473" y="313168"/>
                  </a:cubicBezTo>
                  <a:cubicBezTo>
                    <a:pt x="332540" y="307405"/>
                    <a:pt x="326675" y="306253"/>
                    <a:pt x="320224" y="306253"/>
                  </a:cubicBezTo>
                  <a:cubicBezTo>
                    <a:pt x="323157" y="303371"/>
                    <a:pt x="324916" y="300490"/>
                    <a:pt x="328435" y="298762"/>
                  </a:cubicBezTo>
                  <a:cubicBezTo>
                    <a:pt x="334300" y="295880"/>
                    <a:pt x="337819" y="294584"/>
                    <a:pt x="340751" y="295376"/>
                  </a:cubicBezTo>
                  <a:close/>
                  <a:moveTo>
                    <a:pt x="526066" y="285468"/>
                  </a:moveTo>
                  <a:cubicBezTo>
                    <a:pt x="529120" y="285186"/>
                    <a:pt x="532465" y="286735"/>
                    <a:pt x="535665" y="290679"/>
                  </a:cubicBezTo>
                  <a:cubicBezTo>
                    <a:pt x="531592" y="296314"/>
                    <a:pt x="527520" y="301948"/>
                    <a:pt x="523448" y="307582"/>
                  </a:cubicBezTo>
                  <a:cubicBezTo>
                    <a:pt x="519957" y="313217"/>
                    <a:pt x="521121" y="325612"/>
                    <a:pt x="512976" y="323358"/>
                  </a:cubicBezTo>
                  <a:cubicBezTo>
                    <a:pt x="504831" y="320541"/>
                    <a:pt x="496105" y="318288"/>
                    <a:pt x="487960" y="314907"/>
                  </a:cubicBezTo>
                  <a:cubicBezTo>
                    <a:pt x="487960" y="314343"/>
                    <a:pt x="489705" y="308709"/>
                    <a:pt x="490869" y="305329"/>
                  </a:cubicBezTo>
                  <a:cubicBezTo>
                    <a:pt x="503085" y="306455"/>
                    <a:pt x="511812" y="301385"/>
                    <a:pt x="518212" y="291243"/>
                  </a:cubicBezTo>
                  <a:cubicBezTo>
                    <a:pt x="520248" y="287862"/>
                    <a:pt x="523011" y="285749"/>
                    <a:pt x="526066" y="285468"/>
                  </a:cubicBezTo>
                  <a:close/>
                  <a:moveTo>
                    <a:pt x="355238" y="283967"/>
                  </a:moveTo>
                  <a:cubicBezTo>
                    <a:pt x="356227" y="283526"/>
                    <a:pt x="357497" y="283673"/>
                    <a:pt x="358909" y="284556"/>
                  </a:cubicBezTo>
                  <a:cubicBezTo>
                    <a:pt x="360603" y="285734"/>
                    <a:pt x="361168" y="288090"/>
                    <a:pt x="362863" y="289856"/>
                  </a:cubicBezTo>
                  <a:cubicBezTo>
                    <a:pt x="360603" y="289267"/>
                    <a:pt x="358344" y="289267"/>
                    <a:pt x="356085" y="289267"/>
                  </a:cubicBezTo>
                  <a:cubicBezTo>
                    <a:pt x="354956" y="288679"/>
                    <a:pt x="353262" y="287501"/>
                    <a:pt x="353262" y="286912"/>
                  </a:cubicBezTo>
                  <a:cubicBezTo>
                    <a:pt x="353544" y="285440"/>
                    <a:pt x="354250" y="284409"/>
                    <a:pt x="355238" y="283967"/>
                  </a:cubicBezTo>
                  <a:close/>
                  <a:moveTo>
                    <a:pt x="312599" y="275134"/>
                  </a:moveTo>
                  <a:cubicBezTo>
                    <a:pt x="314740" y="276227"/>
                    <a:pt x="316880" y="276774"/>
                    <a:pt x="317950" y="278415"/>
                  </a:cubicBezTo>
                  <a:cubicBezTo>
                    <a:pt x="319555" y="280603"/>
                    <a:pt x="322230" y="284978"/>
                    <a:pt x="321695" y="285525"/>
                  </a:cubicBezTo>
                  <a:cubicBezTo>
                    <a:pt x="317415" y="289900"/>
                    <a:pt x="314740" y="285525"/>
                    <a:pt x="312599" y="282244"/>
                  </a:cubicBezTo>
                  <a:cubicBezTo>
                    <a:pt x="312599" y="280056"/>
                    <a:pt x="312599" y="277868"/>
                    <a:pt x="312599" y="275134"/>
                  </a:cubicBezTo>
                  <a:close/>
                  <a:moveTo>
                    <a:pt x="289183" y="275134"/>
                  </a:moveTo>
                  <a:cubicBezTo>
                    <a:pt x="289183" y="277969"/>
                    <a:pt x="289183" y="280238"/>
                    <a:pt x="289183" y="282507"/>
                  </a:cubicBezTo>
                  <a:cubicBezTo>
                    <a:pt x="289183" y="284775"/>
                    <a:pt x="289183" y="287611"/>
                    <a:pt x="289183" y="289880"/>
                  </a:cubicBezTo>
                  <a:cubicBezTo>
                    <a:pt x="282102" y="284775"/>
                    <a:pt x="282102" y="280238"/>
                    <a:pt x="289183" y="275134"/>
                  </a:cubicBezTo>
                  <a:close/>
                  <a:moveTo>
                    <a:pt x="283596" y="263648"/>
                  </a:moveTo>
                  <a:cubicBezTo>
                    <a:pt x="284493" y="263170"/>
                    <a:pt x="285689" y="263329"/>
                    <a:pt x="286885" y="264286"/>
                  </a:cubicBezTo>
                  <a:cubicBezTo>
                    <a:pt x="288679" y="265562"/>
                    <a:pt x="290473" y="267476"/>
                    <a:pt x="291669" y="269390"/>
                  </a:cubicBezTo>
                  <a:lnTo>
                    <a:pt x="291455" y="269371"/>
                  </a:lnTo>
                  <a:lnTo>
                    <a:pt x="293158" y="271236"/>
                  </a:lnTo>
                  <a:cubicBezTo>
                    <a:pt x="293158" y="272398"/>
                    <a:pt x="292014" y="273492"/>
                    <a:pt x="289727" y="274585"/>
                  </a:cubicBezTo>
                  <a:lnTo>
                    <a:pt x="289727" y="269217"/>
                  </a:lnTo>
                  <a:lnTo>
                    <a:pt x="284493" y="268752"/>
                  </a:lnTo>
                  <a:cubicBezTo>
                    <a:pt x="283297" y="268752"/>
                    <a:pt x="282101" y="267476"/>
                    <a:pt x="282101" y="266838"/>
                  </a:cubicBezTo>
                  <a:cubicBezTo>
                    <a:pt x="282101" y="265243"/>
                    <a:pt x="282699" y="264126"/>
                    <a:pt x="283596" y="263648"/>
                  </a:cubicBezTo>
                  <a:close/>
                  <a:moveTo>
                    <a:pt x="859100" y="262964"/>
                  </a:moveTo>
                  <a:cubicBezTo>
                    <a:pt x="867279" y="262372"/>
                    <a:pt x="871953" y="268882"/>
                    <a:pt x="876627" y="274800"/>
                  </a:cubicBezTo>
                  <a:cubicBezTo>
                    <a:pt x="881301" y="280717"/>
                    <a:pt x="876627" y="286044"/>
                    <a:pt x="872538" y="290778"/>
                  </a:cubicBezTo>
                  <a:cubicBezTo>
                    <a:pt x="869617" y="294920"/>
                    <a:pt x="866695" y="298471"/>
                    <a:pt x="863774" y="302614"/>
                  </a:cubicBezTo>
                  <a:cubicBezTo>
                    <a:pt x="850921" y="297288"/>
                    <a:pt x="850921" y="276575"/>
                    <a:pt x="833393" y="278942"/>
                  </a:cubicBezTo>
                  <a:cubicBezTo>
                    <a:pt x="832809" y="278942"/>
                    <a:pt x="831056" y="274208"/>
                    <a:pt x="831640" y="271841"/>
                  </a:cubicBezTo>
                  <a:cubicBezTo>
                    <a:pt x="831640" y="270657"/>
                    <a:pt x="833393" y="266514"/>
                    <a:pt x="834562" y="266514"/>
                  </a:cubicBezTo>
                  <a:cubicBezTo>
                    <a:pt x="842157" y="264739"/>
                    <a:pt x="850921" y="264147"/>
                    <a:pt x="859100" y="262964"/>
                  </a:cubicBezTo>
                  <a:close/>
                  <a:moveTo>
                    <a:pt x="416443" y="262677"/>
                  </a:moveTo>
                  <a:cubicBezTo>
                    <a:pt x="418723" y="262677"/>
                    <a:pt x="422713" y="267248"/>
                    <a:pt x="423283" y="270105"/>
                  </a:cubicBezTo>
                  <a:cubicBezTo>
                    <a:pt x="423853" y="274105"/>
                    <a:pt x="419863" y="275247"/>
                    <a:pt x="416443" y="275247"/>
                  </a:cubicBezTo>
                  <a:cubicBezTo>
                    <a:pt x="407322" y="275247"/>
                    <a:pt x="400481" y="279247"/>
                    <a:pt x="393071" y="283247"/>
                  </a:cubicBezTo>
                  <a:cubicBezTo>
                    <a:pt x="389081" y="288960"/>
                    <a:pt x="386800" y="296388"/>
                    <a:pt x="377680" y="297531"/>
                  </a:cubicBezTo>
                  <a:cubicBezTo>
                    <a:pt x="373119" y="297531"/>
                    <a:pt x="367989" y="297531"/>
                    <a:pt x="363429" y="297531"/>
                  </a:cubicBezTo>
                  <a:lnTo>
                    <a:pt x="363429" y="290103"/>
                  </a:lnTo>
                  <a:cubicBezTo>
                    <a:pt x="369129" y="287246"/>
                    <a:pt x="370839" y="281532"/>
                    <a:pt x="370839" y="275247"/>
                  </a:cubicBezTo>
                  <a:cubicBezTo>
                    <a:pt x="382810" y="259820"/>
                    <a:pt x="400481" y="264392"/>
                    <a:pt x="416443" y="262677"/>
                  </a:cubicBezTo>
                  <a:close/>
                  <a:moveTo>
                    <a:pt x="254831" y="259069"/>
                  </a:moveTo>
                  <a:cubicBezTo>
                    <a:pt x="256486" y="258853"/>
                    <a:pt x="257991" y="259574"/>
                    <a:pt x="258894" y="261879"/>
                  </a:cubicBezTo>
                  <a:cubicBezTo>
                    <a:pt x="260098" y="264760"/>
                    <a:pt x="263710" y="268793"/>
                    <a:pt x="257088" y="270522"/>
                  </a:cubicBezTo>
                  <a:cubicBezTo>
                    <a:pt x="253476" y="271675"/>
                    <a:pt x="250467" y="273403"/>
                    <a:pt x="247457" y="274556"/>
                  </a:cubicBezTo>
                  <a:cubicBezTo>
                    <a:pt x="243845" y="273980"/>
                    <a:pt x="241438" y="272251"/>
                    <a:pt x="242642" y="269946"/>
                  </a:cubicBezTo>
                  <a:cubicBezTo>
                    <a:pt x="244447" y="267065"/>
                    <a:pt x="247457" y="263607"/>
                    <a:pt x="249865" y="261879"/>
                  </a:cubicBezTo>
                  <a:cubicBezTo>
                    <a:pt x="251370" y="260438"/>
                    <a:pt x="253176" y="259286"/>
                    <a:pt x="254831" y="259069"/>
                  </a:cubicBezTo>
                  <a:close/>
                  <a:moveTo>
                    <a:pt x="787143" y="256040"/>
                  </a:moveTo>
                  <a:cubicBezTo>
                    <a:pt x="791542" y="255522"/>
                    <a:pt x="795446" y="256517"/>
                    <a:pt x="798855" y="258843"/>
                  </a:cubicBezTo>
                  <a:lnTo>
                    <a:pt x="806879" y="268741"/>
                  </a:lnTo>
                  <a:lnTo>
                    <a:pt x="807783" y="268672"/>
                  </a:lnTo>
                  <a:cubicBezTo>
                    <a:pt x="807783" y="278228"/>
                    <a:pt x="810138" y="290174"/>
                    <a:pt x="793658" y="285993"/>
                  </a:cubicBezTo>
                  <a:cubicBezTo>
                    <a:pt x="791304" y="285993"/>
                    <a:pt x="788950" y="286590"/>
                    <a:pt x="786596" y="287785"/>
                  </a:cubicBezTo>
                  <a:cubicBezTo>
                    <a:pt x="770705" y="294952"/>
                    <a:pt x="764819" y="290174"/>
                    <a:pt x="758345" y="275242"/>
                  </a:cubicBezTo>
                  <a:lnTo>
                    <a:pt x="755577" y="270092"/>
                  </a:lnTo>
                  <a:lnTo>
                    <a:pt x="754812" y="269627"/>
                  </a:lnTo>
                  <a:lnTo>
                    <a:pt x="755151" y="269299"/>
                  </a:lnTo>
                  <a:lnTo>
                    <a:pt x="754814" y="268672"/>
                  </a:lnTo>
                  <a:lnTo>
                    <a:pt x="755632" y="268833"/>
                  </a:lnTo>
                  <a:lnTo>
                    <a:pt x="759541" y="265044"/>
                  </a:lnTo>
                  <a:cubicBezTo>
                    <a:pt x="764929" y="261769"/>
                    <a:pt x="771968" y="261769"/>
                    <a:pt x="777686" y="259150"/>
                  </a:cubicBezTo>
                  <a:cubicBezTo>
                    <a:pt x="781058" y="257404"/>
                    <a:pt x="784211" y="256385"/>
                    <a:pt x="787143" y="256040"/>
                  </a:cubicBezTo>
                  <a:close/>
                  <a:moveTo>
                    <a:pt x="1103112" y="252166"/>
                  </a:moveTo>
                  <a:cubicBezTo>
                    <a:pt x="1107877" y="252166"/>
                    <a:pt x="1112643" y="253353"/>
                    <a:pt x="1117408" y="254540"/>
                  </a:cubicBezTo>
                  <a:cubicBezTo>
                    <a:pt x="1128576" y="256765"/>
                    <a:pt x="1131704" y="257322"/>
                    <a:pt x="1129554" y="265724"/>
                  </a:cubicBezTo>
                  <a:lnTo>
                    <a:pt x="1125810" y="276906"/>
                  </a:lnTo>
                  <a:lnTo>
                    <a:pt x="1141037" y="277675"/>
                  </a:lnTo>
                  <a:cubicBezTo>
                    <a:pt x="1155320" y="280615"/>
                    <a:pt x="1164968" y="290090"/>
                    <a:pt x="1169739" y="307080"/>
                  </a:cubicBezTo>
                  <a:cubicBezTo>
                    <a:pt x="1178411" y="307661"/>
                    <a:pt x="1191131" y="303014"/>
                    <a:pt x="1180724" y="321021"/>
                  </a:cubicBezTo>
                  <a:cubicBezTo>
                    <a:pt x="1177833" y="326248"/>
                    <a:pt x="1184193" y="336704"/>
                    <a:pt x="1185927" y="345417"/>
                  </a:cubicBezTo>
                  <a:cubicBezTo>
                    <a:pt x="1199804" y="340770"/>
                    <a:pt x="1195756" y="326248"/>
                    <a:pt x="1205008" y="318697"/>
                  </a:cubicBezTo>
                  <a:cubicBezTo>
                    <a:pt x="1210789" y="322763"/>
                    <a:pt x="1217149" y="325668"/>
                    <a:pt x="1222353" y="330895"/>
                  </a:cubicBezTo>
                  <a:cubicBezTo>
                    <a:pt x="1232760" y="339608"/>
                    <a:pt x="1243746" y="342513"/>
                    <a:pt x="1257044" y="338447"/>
                  </a:cubicBezTo>
                  <a:cubicBezTo>
                    <a:pt x="1266295" y="335542"/>
                    <a:pt x="1273233" y="340770"/>
                    <a:pt x="1281327" y="344255"/>
                  </a:cubicBezTo>
                  <a:cubicBezTo>
                    <a:pt x="1285375" y="347160"/>
                    <a:pt x="1291156" y="351806"/>
                    <a:pt x="1283640" y="354711"/>
                  </a:cubicBezTo>
                  <a:cubicBezTo>
                    <a:pt x="1276124" y="357034"/>
                    <a:pt x="1266873" y="355291"/>
                    <a:pt x="1257044" y="355291"/>
                  </a:cubicBezTo>
                  <a:cubicBezTo>
                    <a:pt x="1253575" y="359357"/>
                    <a:pt x="1257622" y="365747"/>
                    <a:pt x="1257044" y="371555"/>
                  </a:cubicBezTo>
                  <a:cubicBezTo>
                    <a:pt x="1255309" y="381430"/>
                    <a:pt x="1252419" y="394208"/>
                    <a:pt x="1271499" y="387238"/>
                  </a:cubicBezTo>
                  <a:cubicBezTo>
                    <a:pt x="1275546" y="386657"/>
                    <a:pt x="1276124" y="398855"/>
                    <a:pt x="1270342" y="405245"/>
                  </a:cubicBezTo>
                  <a:cubicBezTo>
                    <a:pt x="1267451" y="408730"/>
                    <a:pt x="1261091" y="412796"/>
                    <a:pt x="1265138" y="416281"/>
                  </a:cubicBezTo>
                  <a:cubicBezTo>
                    <a:pt x="1273811" y="422670"/>
                    <a:pt x="1271499" y="436030"/>
                    <a:pt x="1281906" y="439515"/>
                  </a:cubicBezTo>
                  <a:cubicBezTo>
                    <a:pt x="1288266" y="442420"/>
                    <a:pt x="1292891" y="445324"/>
                    <a:pt x="1290000" y="452875"/>
                  </a:cubicBezTo>
                  <a:cubicBezTo>
                    <a:pt x="1287688" y="459845"/>
                    <a:pt x="1287109" y="467977"/>
                    <a:pt x="1278436" y="469720"/>
                  </a:cubicBezTo>
                  <a:cubicBezTo>
                    <a:pt x="1272655" y="470881"/>
                    <a:pt x="1265138" y="470301"/>
                    <a:pt x="1261669" y="476109"/>
                  </a:cubicBezTo>
                  <a:cubicBezTo>
                    <a:pt x="1260513" y="477852"/>
                    <a:pt x="1259935" y="480756"/>
                    <a:pt x="1259935" y="483079"/>
                  </a:cubicBezTo>
                  <a:cubicBezTo>
                    <a:pt x="1260513" y="484822"/>
                    <a:pt x="1262826" y="487726"/>
                    <a:pt x="1264560" y="487726"/>
                  </a:cubicBezTo>
                  <a:cubicBezTo>
                    <a:pt x="1274389" y="488888"/>
                    <a:pt x="1283640" y="488307"/>
                    <a:pt x="1293469" y="490049"/>
                  </a:cubicBezTo>
                  <a:cubicBezTo>
                    <a:pt x="1298673" y="490630"/>
                    <a:pt x="1301564" y="496439"/>
                    <a:pt x="1298095" y="501086"/>
                  </a:cubicBezTo>
                  <a:cubicBezTo>
                    <a:pt x="1292313" y="508637"/>
                    <a:pt x="1292313" y="513284"/>
                    <a:pt x="1300986" y="518511"/>
                  </a:cubicBezTo>
                  <a:cubicBezTo>
                    <a:pt x="1310815" y="524320"/>
                    <a:pt x="1310815" y="534775"/>
                    <a:pt x="1310815" y="545231"/>
                  </a:cubicBezTo>
                  <a:cubicBezTo>
                    <a:pt x="1309659" y="546392"/>
                    <a:pt x="1309080" y="547554"/>
                    <a:pt x="1308502" y="549297"/>
                  </a:cubicBezTo>
                  <a:cubicBezTo>
                    <a:pt x="1295927" y="554089"/>
                    <a:pt x="1293759" y="570643"/>
                    <a:pt x="1283947" y="578621"/>
                  </a:cubicBezTo>
                  <a:lnTo>
                    <a:pt x="1276056" y="581265"/>
                  </a:lnTo>
                  <a:lnTo>
                    <a:pt x="1286101" y="583077"/>
                  </a:lnTo>
                  <a:cubicBezTo>
                    <a:pt x="1291453" y="586209"/>
                    <a:pt x="1294972" y="591638"/>
                    <a:pt x="1295559" y="600547"/>
                  </a:cubicBezTo>
                  <a:cubicBezTo>
                    <a:pt x="1282069" y="608900"/>
                    <a:pt x="1267407" y="608343"/>
                    <a:pt x="1251572" y="607229"/>
                  </a:cubicBezTo>
                  <a:cubicBezTo>
                    <a:pt x="1250399" y="598876"/>
                    <a:pt x="1259783" y="600547"/>
                    <a:pt x="1262129" y="596649"/>
                  </a:cubicBezTo>
                  <a:cubicBezTo>
                    <a:pt x="1263888" y="593865"/>
                    <a:pt x="1264621" y="591081"/>
                    <a:pt x="1264988" y="588228"/>
                  </a:cubicBezTo>
                  <a:lnTo>
                    <a:pt x="1265419" y="582456"/>
                  </a:lnTo>
                  <a:lnTo>
                    <a:pt x="1255092" y="583059"/>
                  </a:lnTo>
                  <a:cubicBezTo>
                    <a:pt x="1251407" y="583276"/>
                    <a:pt x="1247793" y="583276"/>
                    <a:pt x="1244324" y="582405"/>
                  </a:cubicBezTo>
                  <a:cubicBezTo>
                    <a:pt x="1232760" y="579501"/>
                    <a:pt x="1225244" y="598669"/>
                    <a:pt x="1214259" y="588795"/>
                  </a:cubicBezTo>
                  <a:cubicBezTo>
                    <a:pt x="1205586" y="581243"/>
                    <a:pt x="1195178" y="584148"/>
                    <a:pt x="1185927" y="581243"/>
                  </a:cubicBezTo>
                  <a:cubicBezTo>
                    <a:pt x="1180724" y="580082"/>
                    <a:pt x="1178989" y="575435"/>
                    <a:pt x="1180724" y="570207"/>
                  </a:cubicBezTo>
                  <a:cubicBezTo>
                    <a:pt x="1182458" y="566722"/>
                    <a:pt x="1185349" y="563818"/>
                    <a:pt x="1189397" y="566141"/>
                  </a:cubicBezTo>
                  <a:cubicBezTo>
                    <a:pt x="1191709" y="566722"/>
                    <a:pt x="1194600" y="570207"/>
                    <a:pt x="1195756" y="569626"/>
                  </a:cubicBezTo>
                  <a:cubicBezTo>
                    <a:pt x="1215993" y="560914"/>
                    <a:pt x="1238542" y="562075"/>
                    <a:pt x="1259357" y="555686"/>
                  </a:cubicBezTo>
                  <a:cubicBezTo>
                    <a:pt x="1270920" y="552201"/>
                    <a:pt x="1279015" y="544650"/>
                    <a:pt x="1282484" y="533613"/>
                  </a:cubicBezTo>
                  <a:cubicBezTo>
                    <a:pt x="1283640" y="530128"/>
                    <a:pt x="1284219" y="525481"/>
                    <a:pt x="1282484" y="523158"/>
                  </a:cubicBezTo>
                  <a:cubicBezTo>
                    <a:pt x="1278436" y="517349"/>
                    <a:pt x="1274968" y="521996"/>
                    <a:pt x="1271499" y="526062"/>
                  </a:cubicBezTo>
                  <a:cubicBezTo>
                    <a:pt x="1269185" y="530128"/>
                    <a:pt x="1265138" y="533613"/>
                    <a:pt x="1261091" y="535937"/>
                  </a:cubicBezTo>
                  <a:cubicBezTo>
                    <a:pt x="1255887" y="539422"/>
                    <a:pt x="1250684" y="543488"/>
                    <a:pt x="1244324" y="539422"/>
                  </a:cubicBezTo>
                  <a:cubicBezTo>
                    <a:pt x="1237386" y="534775"/>
                    <a:pt x="1242589" y="528386"/>
                    <a:pt x="1243167" y="522577"/>
                  </a:cubicBezTo>
                  <a:cubicBezTo>
                    <a:pt x="1243167" y="520254"/>
                    <a:pt x="1243746" y="517930"/>
                    <a:pt x="1244324" y="515607"/>
                  </a:cubicBezTo>
                  <a:cubicBezTo>
                    <a:pt x="1230447" y="505732"/>
                    <a:pt x="1240277" y="495277"/>
                    <a:pt x="1244324" y="485403"/>
                  </a:cubicBezTo>
                  <a:cubicBezTo>
                    <a:pt x="1233917" y="484241"/>
                    <a:pt x="1226979" y="493535"/>
                    <a:pt x="1218306" y="495858"/>
                  </a:cubicBezTo>
                  <a:cubicBezTo>
                    <a:pt x="1213102" y="488307"/>
                    <a:pt x="1217149" y="482498"/>
                    <a:pt x="1218306" y="476690"/>
                  </a:cubicBezTo>
                  <a:cubicBezTo>
                    <a:pt x="1222931" y="456941"/>
                    <a:pt x="1218884" y="448809"/>
                    <a:pt x="1198647" y="441258"/>
                  </a:cubicBezTo>
                  <a:cubicBezTo>
                    <a:pt x="1188818" y="437192"/>
                    <a:pt x="1184771" y="431964"/>
                    <a:pt x="1184771" y="422089"/>
                  </a:cubicBezTo>
                  <a:cubicBezTo>
                    <a:pt x="1185349" y="406406"/>
                    <a:pt x="1181302" y="390142"/>
                    <a:pt x="1192866" y="376202"/>
                  </a:cubicBezTo>
                  <a:cubicBezTo>
                    <a:pt x="1196913" y="371555"/>
                    <a:pt x="1194600" y="366908"/>
                    <a:pt x="1190553" y="363423"/>
                  </a:cubicBezTo>
                  <a:cubicBezTo>
                    <a:pt x="1187084" y="361100"/>
                    <a:pt x="1183037" y="361681"/>
                    <a:pt x="1180724" y="363423"/>
                  </a:cubicBezTo>
                  <a:cubicBezTo>
                    <a:pt x="1173785" y="369232"/>
                    <a:pt x="1166269" y="373879"/>
                    <a:pt x="1161644" y="380849"/>
                  </a:cubicBezTo>
                  <a:cubicBezTo>
                    <a:pt x="1155862" y="388400"/>
                    <a:pt x="1142564" y="398855"/>
                    <a:pt x="1162800" y="405245"/>
                  </a:cubicBezTo>
                  <a:cubicBezTo>
                    <a:pt x="1164535" y="416862"/>
                    <a:pt x="1166269" y="427898"/>
                    <a:pt x="1161644" y="439515"/>
                  </a:cubicBezTo>
                  <a:cubicBezTo>
                    <a:pt x="1161644" y="440096"/>
                    <a:pt x="1157597" y="440096"/>
                    <a:pt x="1155284" y="440677"/>
                  </a:cubicBezTo>
                  <a:cubicBezTo>
                    <a:pt x="1148924" y="431383"/>
                    <a:pt x="1147768" y="415700"/>
                    <a:pt x="1129844" y="420347"/>
                  </a:cubicBezTo>
                  <a:cubicBezTo>
                    <a:pt x="1126375" y="421508"/>
                    <a:pt x="1121749" y="422089"/>
                    <a:pt x="1121171" y="418023"/>
                  </a:cubicBezTo>
                  <a:cubicBezTo>
                    <a:pt x="1120593" y="415119"/>
                    <a:pt x="1123484" y="411053"/>
                    <a:pt x="1125218" y="408730"/>
                  </a:cubicBezTo>
                  <a:cubicBezTo>
                    <a:pt x="1127531" y="405825"/>
                    <a:pt x="1130422" y="403502"/>
                    <a:pt x="1133313" y="401179"/>
                  </a:cubicBezTo>
                  <a:cubicBezTo>
                    <a:pt x="1126953" y="395951"/>
                    <a:pt x="1121171" y="390723"/>
                    <a:pt x="1114811" y="385496"/>
                  </a:cubicBezTo>
                  <a:cubicBezTo>
                    <a:pt x="1110764" y="382011"/>
                    <a:pt x="1106138" y="382591"/>
                    <a:pt x="1100935" y="382591"/>
                  </a:cubicBezTo>
                  <a:cubicBezTo>
                    <a:pt x="1081854" y="383753"/>
                    <a:pt x="1081854" y="383753"/>
                    <a:pt x="1081276" y="368651"/>
                  </a:cubicBezTo>
                  <a:cubicBezTo>
                    <a:pt x="1080120" y="354711"/>
                    <a:pt x="1080698" y="341351"/>
                    <a:pt x="1088215" y="329153"/>
                  </a:cubicBezTo>
                  <a:cubicBezTo>
                    <a:pt x="1090527" y="329153"/>
                    <a:pt x="1093418" y="329153"/>
                    <a:pt x="1095731" y="329153"/>
                  </a:cubicBezTo>
                  <a:cubicBezTo>
                    <a:pt x="1100357" y="328572"/>
                    <a:pt x="1106138" y="329153"/>
                    <a:pt x="1105560" y="321602"/>
                  </a:cubicBezTo>
                  <a:cubicBezTo>
                    <a:pt x="1104982" y="318117"/>
                    <a:pt x="1103247" y="314631"/>
                    <a:pt x="1101513" y="311146"/>
                  </a:cubicBezTo>
                  <a:cubicBezTo>
                    <a:pt x="1096309" y="296044"/>
                    <a:pt x="1096309" y="296044"/>
                    <a:pt x="1113077" y="289655"/>
                  </a:cubicBezTo>
                  <a:cubicBezTo>
                    <a:pt x="1116256" y="288784"/>
                    <a:pt x="1118714" y="287186"/>
                    <a:pt x="1120665" y="285008"/>
                  </a:cubicBezTo>
                  <a:lnTo>
                    <a:pt x="1125175" y="276954"/>
                  </a:lnTo>
                  <a:lnTo>
                    <a:pt x="1108994" y="273013"/>
                  </a:lnTo>
                  <a:cubicBezTo>
                    <a:pt x="1103857" y="270713"/>
                    <a:pt x="1099240" y="267300"/>
                    <a:pt x="1095369" y="262255"/>
                  </a:cubicBezTo>
                  <a:cubicBezTo>
                    <a:pt x="1095964" y="257507"/>
                    <a:pt x="1096560" y="252166"/>
                    <a:pt x="1103112" y="252166"/>
                  </a:cubicBezTo>
                  <a:close/>
                  <a:moveTo>
                    <a:pt x="1059307" y="247061"/>
                  </a:moveTo>
                  <a:cubicBezTo>
                    <a:pt x="1067547" y="248239"/>
                    <a:pt x="1074021" y="250006"/>
                    <a:pt x="1071078" y="260018"/>
                  </a:cubicBezTo>
                  <a:cubicBezTo>
                    <a:pt x="1069312" y="269440"/>
                    <a:pt x="1075198" y="274152"/>
                    <a:pt x="1081672" y="277096"/>
                  </a:cubicBezTo>
                  <a:cubicBezTo>
                    <a:pt x="1082849" y="281808"/>
                    <a:pt x="1084026" y="287108"/>
                    <a:pt x="1084026" y="291819"/>
                  </a:cubicBezTo>
                  <a:cubicBezTo>
                    <a:pt x="1084614" y="296531"/>
                    <a:pt x="1079318" y="300065"/>
                    <a:pt x="1075198" y="299476"/>
                  </a:cubicBezTo>
                  <a:cubicBezTo>
                    <a:pt x="1068724" y="297120"/>
                    <a:pt x="1064015" y="293587"/>
                    <a:pt x="1061073" y="288286"/>
                  </a:cubicBezTo>
                  <a:cubicBezTo>
                    <a:pt x="1058130" y="282986"/>
                    <a:pt x="1054599" y="280630"/>
                    <a:pt x="1049302" y="284163"/>
                  </a:cubicBezTo>
                  <a:cubicBezTo>
                    <a:pt x="1042828" y="288286"/>
                    <a:pt x="1038119" y="288286"/>
                    <a:pt x="1034588" y="280630"/>
                  </a:cubicBezTo>
                  <a:cubicBezTo>
                    <a:pt x="1031645" y="272974"/>
                    <a:pt x="1029291" y="267085"/>
                    <a:pt x="1038119" y="261784"/>
                  </a:cubicBezTo>
                  <a:cubicBezTo>
                    <a:pt x="1045770" y="257662"/>
                    <a:pt x="1052244" y="252362"/>
                    <a:pt x="1059307" y="247061"/>
                  </a:cubicBezTo>
                  <a:close/>
                  <a:moveTo>
                    <a:pt x="547239" y="243073"/>
                  </a:moveTo>
                  <a:cubicBezTo>
                    <a:pt x="547557" y="243392"/>
                    <a:pt x="547938" y="244508"/>
                    <a:pt x="548446" y="246423"/>
                  </a:cubicBezTo>
                  <a:cubicBezTo>
                    <a:pt x="547430" y="245785"/>
                    <a:pt x="546413" y="245146"/>
                    <a:pt x="546413" y="244508"/>
                  </a:cubicBezTo>
                  <a:cubicBezTo>
                    <a:pt x="546667" y="243233"/>
                    <a:pt x="546921" y="242754"/>
                    <a:pt x="547239" y="243073"/>
                  </a:cubicBezTo>
                  <a:close/>
                  <a:moveTo>
                    <a:pt x="1256328" y="236853"/>
                  </a:moveTo>
                  <a:lnTo>
                    <a:pt x="1257599" y="238978"/>
                  </a:lnTo>
                  <a:lnTo>
                    <a:pt x="1255481" y="238128"/>
                  </a:lnTo>
                  <a:close/>
                  <a:moveTo>
                    <a:pt x="772495" y="229742"/>
                  </a:moveTo>
                  <a:cubicBezTo>
                    <a:pt x="778442" y="229195"/>
                    <a:pt x="779037" y="234664"/>
                    <a:pt x="779632" y="239039"/>
                  </a:cubicBezTo>
                  <a:lnTo>
                    <a:pt x="777761" y="239470"/>
                  </a:lnTo>
                  <a:lnTo>
                    <a:pt x="779805" y="241318"/>
                  </a:lnTo>
                  <a:cubicBezTo>
                    <a:pt x="779593" y="242594"/>
                    <a:pt x="779275" y="243072"/>
                    <a:pt x="778905" y="242753"/>
                  </a:cubicBezTo>
                  <a:lnTo>
                    <a:pt x="777715" y="239480"/>
                  </a:lnTo>
                  <a:lnTo>
                    <a:pt x="758220" y="243961"/>
                  </a:lnTo>
                  <a:cubicBezTo>
                    <a:pt x="756435" y="243961"/>
                    <a:pt x="753461" y="242320"/>
                    <a:pt x="752867" y="240680"/>
                  </a:cubicBezTo>
                  <a:cubicBezTo>
                    <a:pt x="752272" y="239039"/>
                    <a:pt x="753461" y="235211"/>
                    <a:pt x="754651" y="235211"/>
                  </a:cubicBezTo>
                  <a:cubicBezTo>
                    <a:pt x="760599" y="232477"/>
                    <a:pt x="766547" y="230289"/>
                    <a:pt x="772495" y="229742"/>
                  </a:cubicBezTo>
                  <a:close/>
                  <a:moveTo>
                    <a:pt x="1022514" y="224091"/>
                  </a:moveTo>
                  <a:cubicBezTo>
                    <a:pt x="1024773" y="224665"/>
                    <a:pt x="1027032" y="224665"/>
                    <a:pt x="1029291" y="224665"/>
                  </a:cubicBezTo>
                  <a:cubicBezTo>
                    <a:pt x="1035503" y="225239"/>
                    <a:pt x="1041716" y="226388"/>
                    <a:pt x="1042846" y="233853"/>
                  </a:cubicBezTo>
                  <a:cubicBezTo>
                    <a:pt x="1043975" y="243041"/>
                    <a:pt x="1037198" y="245338"/>
                    <a:pt x="1029856" y="246486"/>
                  </a:cubicBezTo>
                  <a:cubicBezTo>
                    <a:pt x="1032115" y="240170"/>
                    <a:pt x="1036633" y="233279"/>
                    <a:pt x="1024208" y="231556"/>
                  </a:cubicBezTo>
                  <a:cubicBezTo>
                    <a:pt x="1019690" y="230982"/>
                    <a:pt x="1019125" y="228110"/>
                    <a:pt x="1022514" y="224091"/>
                  </a:cubicBezTo>
                  <a:close/>
                  <a:moveTo>
                    <a:pt x="1055682" y="212416"/>
                  </a:moveTo>
                  <a:cubicBezTo>
                    <a:pt x="1056855" y="212353"/>
                    <a:pt x="1058027" y="213373"/>
                    <a:pt x="1059200" y="215415"/>
                  </a:cubicBezTo>
                  <a:cubicBezTo>
                    <a:pt x="1056855" y="215415"/>
                    <a:pt x="1054509" y="215415"/>
                    <a:pt x="1052163" y="215926"/>
                  </a:cubicBezTo>
                  <a:cubicBezTo>
                    <a:pt x="1053336" y="213629"/>
                    <a:pt x="1054509" y="212480"/>
                    <a:pt x="1055682" y="212416"/>
                  </a:cubicBezTo>
                  <a:close/>
                  <a:moveTo>
                    <a:pt x="127073" y="201123"/>
                  </a:moveTo>
                  <a:cubicBezTo>
                    <a:pt x="128832" y="202824"/>
                    <a:pt x="131178" y="203958"/>
                    <a:pt x="132351" y="205660"/>
                  </a:cubicBezTo>
                  <a:cubicBezTo>
                    <a:pt x="134110" y="207928"/>
                    <a:pt x="132937" y="210197"/>
                    <a:pt x="129419" y="210197"/>
                  </a:cubicBezTo>
                  <a:cubicBezTo>
                    <a:pt x="129419" y="210764"/>
                    <a:pt x="128246" y="209062"/>
                    <a:pt x="128246" y="207928"/>
                  </a:cubicBezTo>
                  <a:cubicBezTo>
                    <a:pt x="127073" y="205660"/>
                    <a:pt x="127073" y="203391"/>
                    <a:pt x="127073" y="201123"/>
                  </a:cubicBezTo>
                  <a:close/>
                  <a:moveTo>
                    <a:pt x="1317577" y="194653"/>
                  </a:moveTo>
                  <a:cubicBezTo>
                    <a:pt x="1319303" y="198807"/>
                    <a:pt x="1321605" y="202962"/>
                    <a:pt x="1323907" y="207710"/>
                  </a:cubicBezTo>
                  <a:cubicBezTo>
                    <a:pt x="1333689" y="229076"/>
                    <a:pt x="1322181" y="243914"/>
                    <a:pt x="1298013" y="241540"/>
                  </a:cubicBezTo>
                  <a:cubicBezTo>
                    <a:pt x="1292259" y="241540"/>
                    <a:pt x="1286505" y="240353"/>
                    <a:pt x="1280750" y="240353"/>
                  </a:cubicBezTo>
                  <a:cubicBezTo>
                    <a:pt x="1278448" y="237385"/>
                    <a:pt x="1275572" y="235011"/>
                    <a:pt x="1273270" y="232044"/>
                  </a:cubicBezTo>
                  <a:cubicBezTo>
                    <a:pt x="1279599" y="223141"/>
                    <a:pt x="1287655" y="215425"/>
                    <a:pt x="1292834" y="205929"/>
                  </a:cubicBezTo>
                  <a:cubicBezTo>
                    <a:pt x="1299164" y="195246"/>
                    <a:pt x="1307219" y="193465"/>
                    <a:pt x="1317577" y="194653"/>
                  </a:cubicBezTo>
                  <a:close/>
                  <a:moveTo>
                    <a:pt x="286487" y="191544"/>
                  </a:moveTo>
                  <a:cubicBezTo>
                    <a:pt x="289094" y="190676"/>
                    <a:pt x="290832" y="192412"/>
                    <a:pt x="293150" y="196461"/>
                  </a:cubicBezTo>
                  <a:cubicBezTo>
                    <a:pt x="300682" y="209187"/>
                    <a:pt x="308214" y="208609"/>
                    <a:pt x="319803" y="203403"/>
                  </a:cubicBezTo>
                  <a:cubicBezTo>
                    <a:pt x="321541" y="202246"/>
                    <a:pt x="324438" y="202246"/>
                    <a:pt x="326755" y="202246"/>
                  </a:cubicBezTo>
                  <a:cubicBezTo>
                    <a:pt x="330811" y="210923"/>
                    <a:pt x="336026" y="215551"/>
                    <a:pt x="346455" y="211501"/>
                  </a:cubicBezTo>
                  <a:lnTo>
                    <a:pt x="363752" y="209774"/>
                  </a:lnTo>
                  <a:lnTo>
                    <a:pt x="366744" y="201000"/>
                  </a:lnTo>
                  <a:cubicBezTo>
                    <a:pt x="367296" y="199177"/>
                    <a:pt x="370611" y="198569"/>
                    <a:pt x="371716" y="199177"/>
                  </a:cubicBezTo>
                  <a:cubicBezTo>
                    <a:pt x="375584" y="201000"/>
                    <a:pt x="375031" y="205253"/>
                    <a:pt x="372821" y="207684"/>
                  </a:cubicBezTo>
                  <a:lnTo>
                    <a:pt x="364526" y="210368"/>
                  </a:lnTo>
                  <a:lnTo>
                    <a:pt x="377742" y="221914"/>
                  </a:lnTo>
                  <a:cubicBezTo>
                    <a:pt x="379480" y="223071"/>
                    <a:pt x="380639" y="225963"/>
                    <a:pt x="380060" y="228277"/>
                  </a:cubicBezTo>
                  <a:cubicBezTo>
                    <a:pt x="379480" y="229434"/>
                    <a:pt x="376583" y="231748"/>
                    <a:pt x="374845" y="231748"/>
                  </a:cubicBezTo>
                  <a:cubicBezTo>
                    <a:pt x="364996" y="232326"/>
                    <a:pt x="355146" y="231169"/>
                    <a:pt x="345296" y="232326"/>
                  </a:cubicBezTo>
                  <a:cubicBezTo>
                    <a:pt x="335446" y="234062"/>
                    <a:pt x="340661" y="241582"/>
                    <a:pt x="341240" y="246788"/>
                  </a:cubicBezTo>
                  <a:cubicBezTo>
                    <a:pt x="341819" y="251416"/>
                    <a:pt x="341240" y="256044"/>
                    <a:pt x="340661" y="260671"/>
                  </a:cubicBezTo>
                  <a:cubicBezTo>
                    <a:pt x="339502" y="263564"/>
                    <a:pt x="337764" y="265878"/>
                    <a:pt x="336026" y="268770"/>
                  </a:cubicBezTo>
                  <a:cubicBezTo>
                    <a:pt x="330231" y="273398"/>
                    <a:pt x="325017" y="274555"/>
                    <a:pt x="319223" y="268770"/>
                  </a:cubicBezTo>
                  <a:cubicBezTo>
                    <a:pt x="319223" y="260671"/>
                    <a:pt x="319223" y="251994"/>
                    <a:pt x="314009" y="244474"/>
                  </a:cubicBezTo>
                  <a:cubicBezTo>
                    <a:pt x="312270" y="241582"/>
                    <a:pt x="311691" y="236954"/>
                    <a:pt x="307056" y="237532"/>
                  </a:cubicBezTo>
                  <a:cubicBezTo>
                    <a:pt x="303000" y="237532"/>
                    <a:pt x="300682" y="241003"/>
                    <a:pt x="300682" y="244474"/>
                  </a:cubicBezTo>
                  <a:cubicBezTo>
                    <a:pt x="300682" y="250259"/>
                    <a:pt x="298944" y="254308"/>
                    <a:pt x="292571" y="254308"/>
                  </a:cubicBezTo>
                  <a:cubicBezTo>
                    <a:pt x="286777" y="253730"/>
                    <a:pt x="280403" y="255465"/>
                    <a:pt x="278086" y="246788"/>
                  </a:cubicBezTo>
                  <a:cubicBezTo>
                    <a:pt x="277506" y="243317"/>
                    <a:pt x="275189" y="241003"/>
                    <a:pt x="272871" y="238111"/>
                  </a:cubicBezTo>
                  <a:cubicBezTo>
                    <a:pt x="270554" y="234640"/>
                    <a:pt x="269395" y="231169"/>
                    <a:pt x="272292" y="228855"/>
                  </a:cubicBezTo>
                  <a:cubicBezTo>
                    <a:pt x="274609" y="227120"/>
                    <a:pt x="279244" y="228277"/>
                    <a:pt x="282142" y="228277"/>
                  </a:cubicBezTo>
                  <a:cubicBezTo>
                    <a:pt x="284459" y="228855"/>
                    <a:pt x="287356" y="230012"/>
                    <a:pt x="289094" y="229434"/>
                  </a:cubicBezTo>
                  <a:cubicBezTo>
                    <a:pt x="293150" y="228277"/>
                    <a:pt x="295468" y="224227"/>
                    <a:pt x="293150" y="221914"/>
                  </a:cubicBezTo>
                  <a:cubicBezTo>
                    <a:pt x="287356" y="216708"/>
                    <a:pt x="280983" y="213236"/>
                    <a:pt x="274609" y="209766"/>
                  </a:cubicBezTo>
                  <a:lnTo>
                    <a:pt x="274609" y="202246"/>
                  </a:lnTo>
                  <a:cubicBezTo>
                    <a:pt x="280403" y="195882"/>
                    <a:pt x="283880" y="192412"/>
                    <a:pt x="286487" y="191544"/>
                  </a:cubicBezTo>
                  <a:close/>
                  <a:moveTo>
                    <a:pt x="335337" y="189471"/>
                  </a:moveTo>
                  <a:cubicBezTo>
                    <a:pt x="336925" y="189471"/>
                    <a:pt x="338438" y="190303"/>
                    <a:pt x="339345" y="192245"/>
                  </a:cubicBezTo>
                  <a:cubicBezTo>
                    <a:pt x="339951" y="193355"/>
                    <a:pt x="339345" y="197238"/>
                    <a:pt x="337530" y="197793"/>
                  </a:cubicBezTo>
                  <a:cubicBezTo>
                    <a:pt x="334505" y="198903"/>
                    <a:pt x="330874" y="200012"/>
                    <a:pt x="327848" y="200567"/>
                  </a:cubicBezTo>
                  <a:cubicBezTo>
                    <a:pt x="329059" y="197793"/>
                    <a:pt x="329059" y="193909"/>
                    <a:pt x="330874" y="191690"/>
                  </a:cubicBezTo>
                  <a:cubicBezTo>
                    <a:pt x="332084" y="190303"/>
                    <a:pt x="333748" y="189471"/>
                    <a:pt x="335337" y="189471"/>
                  </a:cubicBezTo>
                  <a:close/>
                  <a:moveTo>
                    <a:pt x="1042466" y="183257"/>
                  </a:moveTo>
                  <a:cubicBezTo>
                    <a:pt x="1051594" y="194249"/>
                    <a:pt x="1042466" y="205818"/>
                    <a:pt x="1043037" y="217388"/>
                  </a:cubicBezTo>
                  <a:cubicBezTo>
                    <a:pt x="1035620" y="217388"/>
                    <a:pt x="1028203" y="217388"/>
                    <a:pt x="1020786" y="217388"/>
                  </a:cubicBezTo>
                  <a:cubicBezTo>
                    <a:pt x="1012228" y="215652"/>
                    <a:pt x="1005952" y="226065"/>
                    <a:pt x="996253" y="219702"/>
                  </a:cubicBezTo>
                  <a:cubicBezTo>
                    <a:pt x="1000817" y="209289"/>
                    <a:pt x="1008234" y="201190"/>
                    <a:pt x="1017933" y="197720"/>
                  </a:cubicBezTo>
                  <a:cubicBezTo>
                    <a:pt x="1027632" y="194249"/>
                    <a:pt x="1033908" y="187885"/>
                    <a:pt x="1042466" y="183257"/>
                  </a:cubicBezTo>
                  <a:close/>
                  <a:moveTo>
                    <a:pt x="466645" y="183257"/>
                  </a:moveTo>
                  <a:cubicBezTo>
                    <a:pt x="468366" y="183257"/>
                    <a:pt x="471810" y="184944"/>
                    <a:pt x="472384" y="186631"/>
                  </a:cubicBezTo>
                  <a:cubicBezTo>
                    <a:pt x="473531" y="191692"/>
                    <a:pt x="474105" y="197316"/>
                    <a:pt x="474679" y="202939"/>
                  </a:cubicBezTo>
                  <a:cubicBezTo>
                    <a:pt x="474105" y="206875"/>
                    <a:pt x="473531" y="210249"/>
                    <a:pt x="472384" y="213624"/>
                  </a:cubicBezTo>
                  <a:cubicBezTo>
                    <a:pt x="472384" y="214186"/>
                    <a:pt x="470662" y="215873"/>
                    <a:pt x="470088" y="215873"/>
                  </a:cubicBezTo>
                  <a:cubicBezTo>
                    <a:pt x="468366" y="215311"/>
                    <a:pt x="465497" y="214748"/>
                    <a:pt x="464350" y="213061"/>
                  </a:cubicBezTo>
                  <a:cubicBezTo>
                    <a:pt x="457463" y="204626"/>
                    <a:pt x="459185" y="195628"/>
                    <a:pt x="461480" y="186631"/>
                  </a:cubicBezTo>
                  <a:cubicBezTo>
                    <a:pt x="462054" y="184944"/>
                    <a:pt x="464923" y="183257"/>
                    <a:pt x="466645" y="183257"/>
                  </a:cubicBezTo>
                  <a:close/>
                  <a:moveTo>
                    <a:pt x="1618910" y="167945"/>
                  </a:moveTo>
                  <a:cubicBezTo>
                    <a:pt x="1619418" y="168584"/>
                    <a:pt x="1620435" y="169860"/>
                    <a:pt x="1620943" y="170498"/>
                  </a:cubicBezTo>
                  <a:cubicBezTo>
                    <a:pt x="1620435" y="171136"/>
                    <a:pt x="1619418" y="171774"/>
                    <a:pt x="1618401" y="172412"/>
                  </a:cubicBezTo>
                  <a:cubicBezTo>
                    <a:pt x="1617385" y="171774"/>
                    <a:pt x="1616876" y="170498"/>
                    <a:pt x="1616368" y="169860"/>
                  </a:cubicBezTo>
                  <a:cubicBezTo>
                    <a:pt x="1616876" y="169222"/>
                    <a:pt x="1617893" y="167945"/>
                    <a:pt x="1618910" y="167945"/>
                  </a:cubicBezTo>
                  <a:close/>
                  <a:moveTo>
                    <a:pt x="262316" y="153245"/>
                  </a:moveTo>
                  <a:cubicBezTo>
                    <a:pt x="264494" y="152633"/>
                    <a:pt x="266673" y="153858"/>
                    <a:pt x="268851" y="154470"/>
                  </a:cubicBezTo>
                  <a:cubicBezTo>
                    <a:pt x="267762" y="156308"/>
                    <a:pt x="267217" y="158758"/>
                    <a:pt x="265583" y="159983"/>
                  </a:cubicBezTo>
                  <a:cubicBezTo>
                    <a:pt x="262316" y="163045"/>
                    <a:pt x="257959" y="164883"/>
                    <a:pt x="254147" y="167333"/>
                  </a:cubicBezTo>
                  <a:cubicBezTo>
                    <a:pt x="254147" y="160595"/>
                    <a:pt x="255781" y="154470"/>
                    <a:pt x="262316" y="153245"/>
                  </a:cubicBezTo>
                  <a:close/>
                  <a:moveTo>
                    <a:pt x="1122689" y="139873"/>
                  </a:moveTo>
                  <a:cubicBezTo>
                    <a:pt x="1123324" y="139873"/>
                    <a:pt x="1123959" y="141574"/>
                    <a:pt x="1124595" y="142708"/>
                  </a:cubicBezTo>
                  <a:cubicBezTo>
                    <a:pt x="1125230" y="144977"/>
                    <a:pt x="1125230" y="146678"/>
                    <a:pt x="1125230" y="149514"/>
                  </a:cubicBezTo>
                  <a:cubicBezTo>
                    <a:pt x="1123324" y="147812"/>
                    <a:pt x="1121418" y="146678"/>
                    <a:pt x="1120147" y="144977"/>
                  </a:cubicBezTo>
                  <a:cubicBezTo>
                    <a:pt x="1118241" y="142141"/>
                    <a:pt x="1118877" y="140440"/>
                    <a:pt x="1122689" y="139873"/>
                  </a:cubicBezTo>
                  <a:close/>
                  <a:moveTo>
                    <a:pt x="1507099" y="135347"/>
                  </a:moveTo>
                  <a:cubicBezTo>
                    <a:pt x="1516233" y="135347"/>
                    <a:pt x="1524795" y="135347"/>
                    <a:pt x="1532786" y="135925"/>
                  </a:cubicBezTo>
                  <a:cubicBezTo>
                    <a:pt x="1540777" y="135925"/>
                    <a:pt x="1539065" y="140549"/>
                    <a:pt x="1536211" y="145173"/>
                  </a:cubicBezTo>
                  <a:cubicBezTo>
                    <a:pt x="1534499" y="149220"/>
                    <a:pt x="1536211" y="152688"/>
                    <a:pt x="1539636" y="154422"/>
                  </a:cubicBezTo>
                  <a:cubicBezTo>
                    <a:pt x="1547627" y="159046"/>
                    <a:pt x="1547627" y="163093"/>
                    <a:pt x="1541348" y="170607"/>
                  </a:cubicBezTo>
                  <a:cubicBezTo>
                    <a:pt x="1535640" y="176387"/>
                    <a:pt x="1539065" y="183902"/>
                    <a:pt x="1544773" y="189104"/>
                  </a:cubicBezTo>
                  <a:cubicBezTo>
                    <a:pt x="1551623" y="195607"/>
                    <a:pt x="1561041" y="197558"/>
                    <a:pt x="1568212" y="202760"/>
                  </a:cubicBezTo>
                  <a:lnTo>
                    <a:pt x="1574219" y="209087"/>
                  </a:lnTo>
                  <a:lnTo>
                    <a:pt x="1574293" y="208778"/>
                  </a:lnTo>
                  <a:lnTo>
                    <a:pt x="1581635" y="208778"/>
                  </a:lnTo>
                  <a:cubicBezTo>
                    <a:pt x="1582200" y="214374"/>
                    <a:pt x="1581635" y="219527"/>
                    <a:pt x="1580293" y="224460"/>
                  </a:cubicBezTo>
                  <a:lnTo>
                    <a:pt x="1574405" y="238546"/>
                  </a:lnTo>
                  <a:lnTo>
                    <a:pt x="1574455" y="238815"/>
                  </a:lnTo>
                  <a:cubicBezTo>
                    <a:pt x="1573884" y="260780"/>
                    <a:pt x="1564751" y="269451"/>
                    <a:pt x="1545915" y="255578"/>
                  </a:cubicBezTo>
                  <a:cubicBezTo>
                    <a:pt x="1533357" y="246329"/>
                    <a:pt x="1523082" y="242861"/>
                    <a:pt x="1511666" y="255578"/>
                  </a:cubicBezTo>
                  <a:lnTo>
                    <a:pt x="1508905" y="254335"/>
                  </a:lnTo>
                  <a:lnTo>
                    <a:pt x="1509146" y="254579"/>
                  </a:lnTo>
                  <a:cubicBezTo>
                    <a:pt x="1538290" y="277133"/>
                    <a:pt x="1546540" y="301313"/>
                    <a:pt x="1533897" y="325656"/>
                  </a:cubicBezTo>
                  <a:lnTo>
                    <a:pt x="1517999" y="345393"/>
                  </a:lnTo>
                  <a:lnTo>
                    <a:pt x="1524545" y="344041"/>
                  </a:lnTo>
                  <a:cubicBezTo>
                    <a:pt x="1527307" y="344679"/>
                    <a:pt x="1531175" y="344679"/>
                    <a:pt x="1532280" y="348507"/>
                  </a:cubicBezTo>
                  <a:cubicBezTo>
                    <a:pt x="1534489" y="352335"/>
                    <a:pt x="1528965" y="356163"/>
                    <a:pt x="1522887" y="355525"/>
                  </a:cubicBezTo>
                  <a:lnTo>
                    <a:pt x="1512495" y="353025"/>
                  </a:lnTo>
                  <a:lnTo>
                    <a:pt x="1509146" y="358674"/>
                  </a:lnTo>
                  <a:cubicBezTo>
                    <a:pt x="1506003" y="361276"/>
                    <a:pt x="1502860" y="362433"/>
                    <a:pt x="1499645" y="362433"/>
                  </a:cubicBezTo>
                  <a:lnTo>
                    <a:pt x="1493992" y="360622"/>
                  </a:lnTo>
                  <a:lnTo>
                    <a:pt x="1493697" y="376171"/>
                  </a:lnTo>
                  <a:cubicBezTo>
                    <a:pt x="1493626" y="382503"/>
                    <a:pt x="1492910" y="388762"/>
                    <a:pt x="1489474" y="394585"/>
                  </a:cubicBezTo>
                  <a:lnTo>
                    <a:pt x="1488057" y="394958"/>
                  </a:lnTo>
                  <a:lnTo>
                    <a:pt x="1494861" y="401535"/>
                  </a:lnTo>
                  <a:lnTo>
                    <a:pt x="1497952" y="397586"/>
                  </a:lnTo>
                  <a:cubicBezTo>
                    <a:pt x="1499276" y="396555"/>
                    <a:pt x="1500732" y="396261"/>
                    <a:pt x="1502320" y="397438"/>
                  </a:cubicBezTo>
                  <a:cubicBezTo>
                    <a:pt x="1506555" y="400383"/>
                    <a:pt x="1502849" y="403917"/>
                    <a:pt x="1500202" y="406273"/>
                  </a:cubicBezTo>
                  <a:lnTo>
                    <a:pt x="1495839" y="408921"/>
                  </a:lnTo>
                  <a:lnTo>
                    <a:pt x="1495389" y="409355"/>
                  </a:lnTo>
                  <a:cubicBezTo>
                    <a:pt x="1495389" y="411605"/>
                    <a:pt x="1495389" y="413854"/>
                    <a:pt x="1495389" y="416666"/>
                  </a:cubicBezTo>
                  <a:lnTo>
                    <a:pt x="1491807" y="418051"/>
                  </a:lnTo>
                  <a:lnTo>
                    <a:pt x="1493834" y="418051"/>
                  </a:lnTo>
                  <a:lnTo>
                    <a:pt x="1493834" y="424630"/>
                  </a:lnTo>
                  <a:lnTo>
                    <a:pt x="1493886" y="424656"/>
                  </a:lnTo>
                  <a:cubicBezTo>
                    <a:pt x="1494466" y="432184"/>
                    <a:pt x="1492727" y="441450"/>
                    <a:pt x="1501422" y="446662"/>
                  </a:cubicBezTo>
                  <a:cubicBezTo>
                    <a:pt x="1489829" y="465194"/>
                    <a:pt x="1490409" y="485464"/>
                    <a:pt x="1495625" y="504575"/>
                  </a:cubicBezTo>
                  <a:cubicBezTo>
                    <a:pt x="1501422" y="525423"/>
                    <a:pt x="1501422" y="545114"/>
                    <a:pt x="1501422" y="565383"/>
                  </a:cubicBezTo>
                  <a:cubicBezTo>
                    <a:pt x="1494466" y="569437"/>
                    <a:pt x="1487511" y="570595"/>
                    <a:pt x="1484033" y="560750"/>
                  </a:cubicBezTo>
                  <a:cubicBezTo>
                    <a:pt x="1482874" y="557275"/>
                    <a:pt x="1481135" y="553801"/>
                    <a:pt x="1479396" y="550905"/>
                  </a:cubicBezTo>
                  <a:cubicBezTo>
                    <a:pt x="1467803" y="548010"/>
                    <a:pt x="1457370" y="570595"/>
                    <a:pt x="1445198" y="551484"/>
                  </a:cubicBezTo>
                  <a:cubicBezTo>
                    <a:pt x="1413463" y="530201"/>
                    <a:pt x="1424440" y="507290"/>
                    <a:pt x="1434357" y="484459"/>
                  </a:cubicBezTo>
                  <a:lnTo>
                    <a:pt x="1438583" y="472362"/>
                  </a:lnTo>
                  <a:lnTo>
                    <a:pt x="1423458" y="484143"/>
                  </a:lnTo>
                  <a:cubicBezTo>
                    <a:pt x="1406294" y="491019"/>
                    <a:pt x="1391299" y="478409"/>
                    <a:pt x="1376303" y="463189"/>
                  </a:cubicBezTo>
                  <a:cubicBezTo>
                    <a:pt x="1376303" y="460290"/>
                    <a:pt x="1376303" y="457971"/>
                    <a:pt x="1376303" y="455652"/>
                  </a:cubicBezTo>
                  <a:cubicBezTo>
                    <a:pt x="1374019" y="455652"/>
                    <a:pt x="1371733" y="455652"/>
                    <a:pt x="1368878" y="455072"/>
                  </a:cubicBezTo>
                  <a:cubicBezTo>
                    <a:pt x="1364879" y="451593"/>
                    <a:pt x="1366592" y="444636"/>
                    <a:pt x="1362023" y="440578"/>
                  </a:cubicBezTo>
                  <a:cubicBezTo>
                    <a:pt x="1354596" y="430142"/>
                    <a:pt x="1378017" y="429562"/>
                    <a:pt x="1369449" y="418546"/>
                  </a:cubicBezTo>
                  <a:cubicBezTo>
                    <a:pt x="1366592" y="416227"/>
                    <a:pt x="1364307" y="413328"/>
                    <a:pt x="1362023" y="411008"/>
                  </a:cubicBezTo>
                  <a:cubicBezTo>
                    <a:pt x="1360880" y="406370"/>
                    <a:pt x="1360309" y="402312"/>
                    <a:pt x="1359166" y="397673"/>
                  </a:cubicBezTo>
                  <a:cubicBezTo>
                    <a:pt x="1358024" y="393615"/>
                    <a:pt x="1358595" y="391296"/>
                    <a:pt x="1362023" y="388977"/>
                  </a:cubicBezTo>
                  <a:cubicBezTo>
                    <a:pt x="1366021" y="384918"/>
                    <a:pt x="1363165" y="377381"/>
                    <a:pt x="1369449" y="373902"/>
                  </a:cubicBezTo>
                  <a:cubicBezTo>
                    <a:pt x="1371733" y="366945"/>
                    <a:pt x="1380874" y="364626"/>
                    <a:pt x="1378017" y="353030"/>
                  </a:cubicBezTo>
                  <a:cubicBezTo>
                    <a:pt x="1374590" y="334477"/>
                    <a:pt x="1386586" y="313605"/>
                    <a:pt x="1374590" y="294472"/>
                  </a:cubicBezTo>
                  <a:cubicBezTo>
                    <a:pt x="1374019" y="293892"/>
                    <a:pt x="1380874" y="288094"/>
                    <a:pt x="1383730" y="284615"/>
                  </a:cubicBezTo>
                  <a:cubicBezTo>
                    <a:pt x="1394013" y="278817"/>
                    <a:pt x="1403152" y="273020"/>
                    <a:pt x="1401439" y="257945"/>
                  </a:cubicBezTo>
                  <a:cubicBezTo>
                    <a:pt x="1400296" y="249248"/>
                    <a:pt x="1405437" y="239392"/>
                    <a:pt x="1408293" y="231275"/>
                  </a:cubicBezTo>
                  <a:cubicBezTo>
                    <a:pt x="1409151" y="228666"/>
                    <a:pt x="1411007" y="227361"/>
                    <a:pt x="1413220" y="226637"/>
                  </a:cubicBezTo>
                  <a:lnTo>
                    <a:pt x="1419701" y="225574"/>
                  </a:lnTo>
                  <a:lnTo>
                    <a:pt x="1419485" y="225288"/>
                  </a:lnTo>
                  <a:lnTo>
                    <a:pt x="1420581" y="225311"/>
                  </a:lnTo>
                  <a:lnTo>
                    <a:pt x="1431269" y="219227"/>
                  </a:lnTo>
                  <a:cubicBezTo>
                    <a:pt x="1434250" y="217976"/>
                    <a:pt x="1436642" y="217578"/>
                    <a:pt x="1438713" y="218085"/>
                  </a:cubicBezTo>
                  <a:cubicBezTo>
                    <a:pt x="1442855" y="219100"/>
                    <a:pt x="1445710" y="223738"/>
                    <a:pt x="1449424" y="232435"/>
                  </a:cubicBezTo>
                  <a:cubicBezTo>
                    <a:pt x="1439712" y="249828"/>
                    <a:pt x="1449995" y="267222"/>
                    <a:pt x="1449995" y="284615"/>
                  </a:cubicBezTo>
                  <a:lnTo>
                    <a:pt x="1450507" y="285605"/>
                  </a:lnTo>
                  <a:lnTo>
                    <a:pt x="1450528" y="282790"/>
                  </a:lnTo>
                  <a:cubicBezTo>
                    <a:pt x="1452819" y="282790"/>
                    <a:pt x="1455110" y="282790"/>
                    <a:pt x="1457401" y="282790"/>
                  </a:cubicBezTo>
                  <a:lnTo>
                    <a:pt x="1457721" y="284198"/>
                  </a:lnTo>
                  <a:lnTo>
                    <a:pt x="1457715" y="284072"/>
                  </a:lnTo>
                  <a:cubicBezTo>
                    <a:pt x="1461144" y="274819"/>
                    <a:pt x="1464001" y="265567"/>
                    <a:pt x="1468573" y="256892"/>
                  </a:cubicBezTo>
                  <a:cubicBezTo>
                    <a:pt x="1470859" y="252266"/>
                    <a:pt x="1475430" y="251109"/>
                    <a:pt x="1480002" y="255157"/>
                  </a:cubicBezTo>
                  <a:cubicBezTo>
                    <a:pt x="1492002" y="265567"/>
                    <a:pt x="1496574" y="255735"/>
                    <a:pt x="1501717" y="247061"/>
                  </a:cubicBezTo>
                  <a:lnTo>
                    <a:pt x="1502022" y="247370"/>
                  </a:lnTo>
                  <a:lnTo>
                    <a:pt x="1501392" y="246329"/>
                  </a:lnTo>
                  <a:cubicBezTo>
                    <a:pt x="1498538" y="242861"/>
                    <a:pt x="1495112" y="238815"/>
                    <a:pt x="1491117" y="235925"/>
                  </a:cubicBezTo>
                  <a:cubicBezTo>
                    <a:pt x="1487692" y="233035"/>
                    <a:pt x="1479130" y="231878"/>
                    <a:pt x="1479130" y="229566"/>
                  </a:cubicBezTo>
                  <a:cubicBezTo>
                    <a:pt x="1479701" y="222630"/>
                    <a:pt x="1481413" y="215694"/>
                    <a:pt x="1484838" y="209913"/>
                  </a:cubicBezTo>
                  <a:cubicBezTo>
                    <a:pt x="1491117" y="198353"/>
                    <a:pt x="1501963" y="188526"/>
                    <a:pt x="1491688" y="174653"/>
                  </a:cubicBezTo>
                  <a:cubicBezTo>
                    <a:pt x="1499679" y="163093"/>
                    <a:pt x="1502533" y="150376"/>
                    <a:pt x="1501963" y="136503"/>
                  </a:cubicBezTo>
                  <a:cubicBezTo>
                    <a:pt x="1503675" y="135347"/>
                    <a:pt x="1505387" y="134769"/>
                    <a:pt x="1507099" y="135347"/>
                  </a:cubicBezTo>
                  <a:close/>
                  <a:moveTo>
                    <a:pt x="846247" y="122592"/>
                  </a:moveTo>
                  <a:cubicBezTo>
                    <a:pt x="853812" y="126681"/>
                    <a:pt x="860795" y="131939"/>
                    <a:pt x="868360" y="136029"/>
                  </a:cubicBezTo>
                  <a:cubicBezTo>
                    <a:pt x="875343" y="138950"/>
                    <a:pt x="883490" y="154724"/>
                    <a:pt x="890473" y="135445"/>
                  </a:cubicBezTo>
                  <a:cubicBezTo>
                    <a:pt x="891055" y="133108"/>
                    <a:pt x="894546" y="133692"/>
                    <a:pt x="895128" y="136613"/>
                  </a:cubicBezTo>
                  <a:cubicBezTo>
                    <a:pt x="897456" y="147129"/>
                    <a:pt x="906185" y="147129"/>
                    <a:pt x="913749" y="151219"/>
                  </a:cubicBezTo>
                  <a:cubicBezTo>
                    <a:pt x="930043" y="157646"/>
                    <a:pt x="949246" y="152387"/>
                    <a:pt x="962631" y="164656"/>
                  </a:cubicBezTo>
                  <a:cubicBezTo>
                    <a:pt x="944591" y="165824"/>
                    <a:pt x="925970" y="166993"/>
                    <a:pt x="907348" y="168161"/>
                  </a:cubicBezTo>
                  <a:cubicBezTo>
                    <a:pt x="879998" y="169914"/>
                    <a:pt x="855558" y="156477"/>
                    <a:pt x="839264" y="131355"/>
                  </a:cubicBezTo>
                  <a:cubicBezTo>
                    <a:pt x="838682" y="130187"/>
                    <a:pt x="839264" y="126681"/>
                    <a:pt x="839846" y="124929"/>
                  </a:cubicBezTo>
                  <a:cubicBezTo>
                    <a:pt x="841591" y="123760"/>
                    <a:pt x="845083" y="122008"/>
                    <a:pt x="846247" y="122592"/>
                  </a:cubicBezTo>
                  <a:close/>
                  <a:moveTo>
                    <a:pt x="902217" y="113549"/>
                  </a:moveTo>
                  <a:cubicBezTo>
                    <a:pt x="908111" y="114715"/>
                    <a:pt x="915182" y="111799"/>
                    <a:pt x="919897" y="117049"/>
                  </a:cubicBezTo>
                  <a:cubicBezTo>
                    <a:pt x="922254" y="119965"/>
                    <a:pt x="920486" y="128132"/>
                    <a:pt x="928147" y="125799"/>
                  </a:cubicBezTo>
                  <a:cubicBezTo>
                    <a:pt x="931684" y="124049"/>
                    <a:pt x="934041" y="121715"/>
                    <a:pt x="938166" y="118215"/>
                  </a:cubicBezTo>
                  <a:cubicBezTo>
                    <a:pt x="939934" y="129299"/>
                    <a:pt x="941113" y="138632"/>
                    <a:pt x="942291" y="152049"/>
                  </a:cubicBezTo>
                  <a:cubicBezTo>
                    <a:pt x="929326" y="143299"/>
                    <a:pt x="918718" y="137465"/>
                    <a:pt x="908700" y="130465"/>
                  </a:cubicBezTo>
                  <a:cubicBezTo>
                    <a:pt x="903396" y="126382"/>
                    <a:pt x="902806" y="119965"/>
                    <a:pt x="902217" y="113549"/>
                  </a:cubicBezTo>
                  <a:close/>
                  <a:moveTo>
                    <a:pt x="1307211" y="94973"/>
                  </a:moveTo>
                  <a:cubicBezTo>
                    <a:pt x="1307581" y="95372"/>
                    <a:pt x="1308005" y="96488"/>
                    <a:pt x="1308428" y="98402"/>
                  </a:cubicBezTo>
                  <a:cubicBezTo>
                    <a:pt x="1307581" y="97764"/>
                    <a:pt x="1306311" y="96488"/>
                    <a:pt x="1306311" y="95850"/>
                  </a:cubicBezTo>
                  <a:cubicBezTo>
                    <a:pt x="1306523" y="94893"/>
                    <a:pt x="1306841" y="94574"/>
                    <a:pt x="1307211" y="94973"/>
                  </a:cubicBezTo>
                  <a:close/>
                  <a:moveTo>
                    <a:pt x="962235" y="94508"/>
                  </a:moveTo>
                  <a:cubicBezTo>
                    <a:pt x="963995" y="93935"/>
                    <a:pt x="966927" y="95654"/>
                    <a:pt x="968100" y="97945"/>
                  </a:cubicBezTo>
                  <a:cubicBezTo>
                    <a:pt x="980416" y="114560"/>
                    <a:pt x="979243" y="131748"/>
                    <a:pt x="969273" y="149508"/>
                  </a:cubicBezTo>
                  <a:cubicBezTo>
                    <a:pt x="956370" y="139196"/>
                    <a:pt x="954611" y="124300"/>
                    <a:pt x="951091" y="110550"/>
                  </a:cubicBezTo>
                  <a:cubicBezTo>
                    <a:pt x="950505" y="107685"/>
                    <a:pt x="952265" y="103102"/>
                    <a:pt x="954611" y="100237"/>
                  </a:cubicBezTo>
                  <a:cubicBezTo>
                    <a:pt x="956370" y="97945"/>
                    <a:pt x="959303" y="95654"/>
                    <a:pt x="962235" y="94508"/>
                  </a:cubicBezTo>
                  <a:close/>
                  <a:moveTo>
                    <a:pt x="860158" y="83726"/>
                  </a:moveTo>
                  <a:cubicBezTo>
                    <a:pt x="879600" y="86541"/>
                    <a:pt x="894467" y="95548"/>
                    <a:pt x="904189" y="112437"/>
                  </a:cubicBezTo>
                  <a:cubicBezTo>
                    <a:pt x="893896" y="110748"/>
                    <a:pt x="888177" y="120881"/>
                    <a:pt x="879028" y="121444"/>
                  </a:cubicBezTo>
                  <a:cubicBezTo>
                    <a:pt x="873310" y="118067"/>
                    <a:pt x="881315" y="109059"/>
                    <a:pt x="873310" y="107370"/>
                  </a:cubicBezTo>
                  <a:cubicBezTo>
                    <a:pt x="859014" y="104556"/>
                    <a:pt x="859014" y="104556"/>
                    <a:pt x="859586" y="94422"/>
                  </a:cubicBezTo>
                  <a:cubicBezTo>
                    <a:pt x="860158" y="91045"/>
                    <a:pt x="859586" y="87104"/>
                    <a:pt x="860158" y="83726"/>
                  </a:cubicBezTo>
                  <a:close/>
                  <a:moveTo>
                    <a:pt x="1184600" y="77322"/>
                  </a:moveTo>
                  <a:cubicBezTo>
                    <a:pt x="1185448" y="77837"/>
                    <a:pt x="1186012" y="79015"/>
                    <a:pt x="1186295" y="80782"/>
                  </a:cubicBezTo>
                  <a:cubicBezTo>
                    <a:pt x="1186295" y="80782"/>
                    <a:pt x="1184601" y="81960"/>
                    <a:pt x="1183471" y="82549"/>
                  </a:cubicBezTo>
                  <a:cubicBezTo>
                    <a:pt x="1181212" y="82549"/>
                    <a:pt x="1178953" y="83138"/>
                    <a:pt x="1176694" y="83138"/>
                  </a:cubicBezTo>
                  <a:cubicBezTo>
                    <a:pt x="1178388" y="81372"/>
                    <a:pt x="1178953" y="79015"/>
                    <a:pt x="1181212" y="77837"/>
                  </a:cubicBezTo>
                  <a:cubicBezTo>
                    <a:pt x="1182624" y="76954"/>
                    <a:pt x="1183754" y="76806"/>
                    <a:pt x="1184600" y="77322"/>
                  </a:cubicBezTo>
                  <a:close/>
                  <a:moveTo>
                    <a:pt x="1278354" y="71555"/>
                  </a:moveTo>
                  <a:cubicBezTo>
                    <a:pt x="1280699" y="71555"/>
                    <a:pt x="1283632" y="70966"/>
                    <a:pt x="1284805" y="71555"/>
                  </a:cubicBezTo>
                  <a:cubicBezTo>
                    <a:pt x="1289497" y="74500"/>
                    <a:pt x="1293016" y="77444"/>
                    <a:pt x="1293016" y="83334"/>
                  </a:cubicBezTo>
                  <a:cubicBezTo>
                    <a:pt x="1293016" y="84512"/>
                    <a:pt x="1291257" y="85690"/>
                    <a:pt x="1290670" y="85690"/>
                  </a:cubicBezTo>
                  <a:cubicBezTo>
                    <a:pt x="1284805" y="85690"/>
                    <a:pt x="1281873" y="82156"/>
                    <a:pt x="1279527" y="78033"/>
                  </a:cubicBezTo>
                  <a:cubicBezTo>
                    <a:pt x="1278354" y="76267"/>
                    <a:pt x="1278354" y="73911"/>
                    <a:pt x="1278354" y="71555"/>
                  </a:cubicBezTo>
                  <a:close/>
                  <a:moveTo>
                    <a:pt x="1124017" y="68414"/>
                  </a:moveTo>
                  <a:cubicBezTo>
                    <a:pt x="1139036" y="68414"/>
                    <a:pt x="1154053" y="68414"/>
                    <a:pt x="1168493" y="68998"/>
                  </a:cubicBezTo>
                  <a:cubicBezTo>
                    <a:pt x="1168493" y="73670"/>
                    <a:pt x="1168493" y="78342"/>
                    <a:pt x="1168493" y="83597"/>
                  </a:cubicBezTo>
                  <a:cubicBezTo>
                    <a:pt x="1159829" y="79509"/>
                    <a:pt x="1151165" y="74254"/>
                    <a:pt x="1140768" y="77174"/>
                  </a:cubicBezTo>
                  <a:cubicBezTo>
                    <a:pt x="1137303" y="77757"/>
                    <a:pt x="1133837" y="79509"/>
                    <a:pt x="1131527" y="81845"/>
                  </a:cubicBezTo>
                  <a:cubicBezTo>
                    <a:pt x="1125751" y="86517"/>
                    <a:pt x="1132104" y="94108"/>
                    <a:pt x="1128638" y="98780"/>
                  </a:cubicBezTo>
                  <a:cubicBezTo>
                    <a:pt x="1125173" y="104035"/>
                    <a:pt x="1115353" y="104035"/>
                    <a:pt x="1115353" y="113962"/>
                  </a:cubicBezTo>
                  <a:cubicBezTo>
                    <a:pt x="1115353" y="119802"/>
                    <a:pt x="1111310" y="125642"/>
                    <a:pt x="1110733" y="131481"/>
                  </a:cubicBezTo>
                  <a:cubicBezTo>
                    <a:pt x="1109577" y="137321"/>
                    <a:pt x="1109000" y="144328"/>
                    <a:pt x="1110733" y="149584"/>
                  </a:cubicBezTo>
                  <a:cubicBezTo>
                    <a:pt x="1113621" y="158343"/>
                    <a:pt x="1119397" y="156591"/>
                    <a:pt x="1124017" y="151335"/>
                  </a:cubicBezTo>
                  <a:cubicBezTo>
                    <a:pt x="1131527" y="151920"/>
                    <a:pt x="1139036" y="152503"/>
                    <a:pt x="1141346" y="161263"/>
                  </a:cubicBezTo>
                  <a:cubicBezTo>
                    <a:pt x="1126906" y="173526"/>
                    <a:pt x="1139613" y="184621"/>
                    <a:pt x="1141923" y="196884"/>
                  </a:cubicBezTo>
                  <a:cubicBezTo>
                    <a:pt x="1142501" y="198635"/>
                    <a:pt x="1141346" y="202140"/>
                    <a:pt x="1139613" y="202723"/>
                  </a:cubicBezTo>
                  <a:cubicBezTo>
                    <a:pt x="1136725" y="205643"/>
                    <a:pt x="1133260" y="205059"/>
                    <a:pt x="1131527" y="200388"/>
                  </a:cubicBezTo>
                  <a:cubicBezTo>
                    <a:pt x="1130371" y="197468"/>
                    <a:pt x="1128638" y="191628"/>
                    <a:pt x="1126906" y="191628"/>
                  </a:cubicBezTo>
                  <a:cubicBezTo>
                    <a:pt x="1109000" y="189876"/>
                    <a:pt x="1096870" y="175862"/>
                    <a:pt x="1079541" y="173526"/>
                  </a:cubicBezTo>
                  <a:lnTo>
                    <a:pt x="1079377" y="173230"/>
                  </a:lnTo>
                  <a:lnTo>
                    <a:pt x="1078214" y="175177"/>
                  </a:lnTo>
                  <a:cubicBezTo>
                    <a:pt x="1076625" y="174964"/>
                    <a:pt x="1075990" y="174645"/>
                    <a:pt x="1076228" y="174273"/>
                  </a:cubicBezTo>
                  <a:lnTo>
                    <a:pt x="1079313" y="173114"/>
                  </a:lnTo>
                  <a:lnTo>
                    <a:pt x="1074343" y="164182"/>
                  </a:lnTo>
                  <a:cubicBezTo>
                    <a:pt x="1065679" y="156007"/>
                    <a:pt x="1071455" y="151920"/>
                    <a:pt x="1078387" y="147248"/>
                  </a:cubicBezTo>
                  <a:cubicBezTo>
                    <a:pt x="1080119" y="146080"/>
                    <a:pt x="1080697" y="143160"/>
                    <a:pt x="1081852" y="140824"/>
                  </a:cubicBezTo>
                  <a:cubicBezTo>
                    <a:pt x="1079541" y="133233"/>
                    <a:pt x="1071455" y="136737"/>
                    <a:pt x="1066834" y="133233"/>
                  </a:cubicBezTo>
                  <a:cubicBezTo>
                    <a:pt x="1063369" y="130313"/>
                    <a:pt x="1056437" y="127977"/>
                    <a:pt x="1055860" y="124474"/>
                  </a:cubicBezTo>
                  <a:cubicBezTo>
                    <a:pt x="1054705" y="117467"/>
                    <a:pt x="1062214" y="115714"/>
                    <a:pt x="1067990" y="113379"/>
                  </a:cubicBezTo>
                  <a:cubicBezTo>
                    <a:pt x="1070300" y="112795"/>
                    <a:pt x="1073765" y="112795"/>
                    <a:pt x="1074921" y="110459"/>
                  </a:cubicBezTo>
                  <a:cubicBezTo>
                    <a:pt x="1085318" y="90021"/>
                    <a:pt x="1108422" y="83013"/>
                    <a:pt x="1124017" y="68414"/>
                  </a:cubicBezTo>
                  <a:close/>
                  <a:moveTo>
                    <a:pt x="1240648" y="68176"/>
                  </a:moveTo>
                  <a:cubicBezTo>
                    <a:pt x="1256691" y="65861"/>
                    <a:pt x="1271016" y="72804"/>
                    <a:pt x="1272735" y="89584"/>
                  </a:cubicBezTo>
                  <a:cubicBezTo>
                    <a:pt x="1274454" y="105207"/>
                    <a:pt x="1284195" y="121987"/>
                    <a:pt x="1273881" y="138766"/>
                  </a:cubicBezTo>
                  <a:cubicBezTo>
                    <a:pt x="1271016" y="142238"/>
                    <a:pt x="1269297" y="148024"/>
                    <a:pt x="1269297" y="152074"/>
                  </a:cubicBezTo>
                  <a:cubicBezTo>
                    <a:pt x="1269297" y="154967"/>
                    <a:pt x="1272162" y="158439"/>
                    <a:pt x="1274454" y="160753"/>
                  </a:cubicBezTo>
                  <a:cubicBezTo>
                    <a:pt x="1277319" y="163068"/>
                    <a:pt x="1280184" y="161911"/>
                    <a:pt x="1283048" y="158439"/>
                  </a:cubicBezTo>
                  <a:cubicBezTo>
                    <a:pt x="1293362" y="142817"/>
                    <a:pt x="1301384" y="126616"/>
                    <a:pt x="1304822" y="107521"/>
                  </a:cubicBezTo>
                  <a:cubicBezTo>
                    <a:pt x="1305395" y="104049"/>
                    <a:pt x="1307114" y="101156"/>
                    <a:pt x="1308833" y="97685"/>
                  </a:cubicBezTo>
                  <a:cubicBezTo>
                    <a:pt x="1322585" y="102892"/>
                    <a:pt x="1328314" y="117936"/>
                    <a:pt x="1338055" y="127194"/>
                  </a:cubicBezTo>
                  <a:cubicBezTo>
                    <a:pt x="1338055" y="129509"/>
                    <a:pt x="1338055" y="131823"/>
                    <a:pt x="1338055" y="134716"/>
                  </a:cubicBezTo>
                  <a:cubicBezTo>
                    <a:pt x="1331752" y="139345"/>
                    <a:pt x="1340347" y="142817"/>
                    <a:pt x="1339774" y="146288"/>
                  </a:cubicBezTo>
                  <a:cubicBezTo>
                    <a:pt x="1338628" y="150338"/>
                    <a:pt x="1332898" y="153232"/>
                    <a:pt x="1332325" y="157861"/>
                  </a:cubicBezTo>
                  <a:cubicBezTo>
                    <a:pt x="1330606" y="164804"/>
                    <a:pt x="1327741" y="175219"/>
                    <a:pt x="1342639" y="174061"/>
                  </a:cubicBezTo>
                  <a:cubicBezTo>
                    <a:pt x="1346650" y="173483"/>
                    <a:pt x="1348942" y="176376"/>
                    <a:pt x="1347796" y="180426"/>
                  </a:cubicBezTo>
                  <a:cubicBezTo>
                    <a:pt x="1346650" y="184477"/>
                    <a:pt x="1346077" y="189684"/>
                    <a:pt x="1344358" y="194313"/>
                  </a:cubicBezTo>
                  <a:cubicBezTo>
                    <a:pt x="1341493" y="202414"/>
                    <a:pt x="1338055" y="203571"/>
                    <a:pt x="1328887" y="198363"/>
                  </a:cubicBezTo>
                  <a:cubicBezTo>
                    <a:pt x="1324877" y="196627"/>
                    <a:pt x="1320292" y="194892"/>
                    <a:pt x="1316282" y="193734"/>
                  </a:cubicBezTo>
                  <a:cubicBezTo>
                    <a:pt x="1313417" y="183898"/>
                    <a:pt x="1310552" y="176376"/>
                    <a:pt x="1297373" y="182741"/>
                  </a:cubicBezTo>
                  <a:cubicBezTo>
                    <a:pt x="1279038" y="190263"/>
                    <a:pt x="1260129" y="186791"/>
                    <a:pt x="1242940" y="179269"/>
                  </a:cubicBezTo>
                  <a:cubicBezTo>
                    <a:pt x="1235491" y="173194"/>
                    <a:pt x="1233056" y="167118"/>
                    <a:pt x="1233628" y="160970"/>
                  </a:cubicBezTo>
                  <a:lnTo>
                    <a:pt x="1240689" y="145834"/>
                  </a:lnTo>
                  <a:lnTo>
                    <a:pt x="1232626" y="157354"/>
                  </a:lnTo>
                  <a:cubicBezTo>
                    <a:pt x="1230191" y="163791"/>
                    <a:pt x="1230334" y="170879"/>
                    <a:pt x="1235491" y="179269"/>
                  </a:cubicBezTo>
                  <a:cubicBezTo>
                    <a:pt x="1233199" y="183898"/>
                    <a:pt x="1230334" y="188527"/>
                    <a:pt x="1228042" y="193734"/>
                  </a:cubicBezTo>
                  <a:lnTo>
                    <a:pt x="1227556" y="196187"/>
                  </a:lnTo>
                  <a:lnTo>
                    <a:pt x="1234232" y="199757"/>
                  </a:lnTo>
                  <a:cubicBezTo>
                    <a:pt x="1239103" y="204499"/>
                    <a:pt x="1238256" y="211956"/>
                    <a:pt x="1237409" y="219412"/>
                  </a:cubicBezTo>
                  <a:cubicBezTo>
                    <a:pt x="1236844" y="222336"/>
                    <a:pt x="1235150" y="223506"/>
                    <a:pt x="1232891" y="222921"/>
                  </a:cubicBezTo>
                  <a:cubicBezTo>
                    <a:pt x="1231197" y="221752"/>
                    <a:pt x="1229502" y="219997"/>
                    <a:pt x="1228373" y="217658"/>
                  </a:cubicBezTo>
                  <a:cubicBezTo>
                    <a:pt x="1227243" y="215903"/>
                    <a:pt x="1227808" y="212979"/>
                    <a:pt x="1227243" y="210640"/>
                  </a:cubicBezTo>
                  <a:lnTo>
                    <a:pt x="1227243" y="207937"/>
                  </a:lnTo>
                  <a:lnTo>
                    <a:pt x="1218221" y="204972"/>
                  </a:lnTo>
                  <a:cubicBezTo>
                    <a:pt x="1210243" y="199412"/>
                    <a:pt x="1206699" y="188238"/>
                    <a:pt x="1197674" y="183898"/>
                  </a:cubicBezTo>
                  <a:cubicBezTo>
                    <a:pt x="1197101" y="182741"/>
                    <a:pt x="1198820" y="178112"/>
                    <a:pt x="1199966" y="174061"/>
                  </a:cubicBezTo>
                  <a:cubicBezTo>
                    <a:pt x="1203977" y="157282"/>
                    <a:pt x="1208561" y="139924"/>
                    <a:pt x="1211998" y="122565"/>
                  </a:cubicBezTo>
                  <a:cubicBezTo>
                    <a:pt x="1213144" y="117358"/>
                    <a:pt x="1208561" y="114464"/>
                    <a:pt x="1202258" y="116200"/>
                  </a:cubicBezTo>
                  <a:cubicBezTo>
                    <a:pt x="1199393" y="117936"/>
                    <a:pt x="1195955" y="118515"/>
                    <a:pt x="1193090" y="120251"/>
                  </a:cubicBezTo>
                  <a:cubicBezTo>
                    <a:pt x="1193090" y="115043"/>
                    <a:pt x="1191944" y="110414"/>
                    <a:pt x="1193090" y="105785"/>
                  </a:cubicBezTo>
                  <a:cubicBezTo>
                    <a:pt x="1194236" y="100578"/>
                    <a:pt x="1198820" y="97685"/>
                    <a:pt x="1203977" y="98264"/>
                  </a:cubicBezTo>
                  <a:cubicBezTo>
                    <a:pt x="1214863" y="98264"/>
                    <a:pt x="1216009" y="94792"/>
                    <a:pt x="1210853" y="85534"/>
                  </a:cubicBezTo>
                  <a:cubicBezTo>
                    <a:pt x="1209133" y="83798"/>
                    <a:pt x="1211998" y="78591"/>
                    <a:pt x="1213717" y="75119"/>
                  </a:cubicBezTo>
                  <a:cubicBezTo>
                    <a:pt x="1222312" y="72804"/>
                    <a:pt x="1231480" y="69333"/>
                    <a:pt x="1240648" y="68176"/>
                  </a:cubicBezTo>
                  <a:close/>
                  <a:moveTo>
                    <a:pt x="575271" y="59084"/>
                  </a:moveTo>
                  <a:cubicBezTo>
                    <a:pt x="575642" y="59323"/>
                    <a:pt x="576065" y="60439"/>
                    <a:pt x="576488" y="62673"/>
                  </a:cubicBezTo>
                  <a:cubicBezTo>
                    <a:pt x="575642" y="62034"/>
                    <a:pt x="574371" y="60758"/>
                    <a:pt x="574371" y="60758"/>
                  </a:cubicBezTo>
                  <a:cubicBezTo>
                    <a:pt x="574583" y="59482"/>
                    <a:pt x="574901" y="58844"/>
                    <a:pt x="575271" y="59084"/>
                  </a:cubicBezTo>
                  <a:close/>
                  <a:moveTo>
                    <a:pt x="639054" y="54250"/>
                  </a:moveTo>
                  <a:cubicBezTo>
                    <a:pt x="649384" y="53102"/>
                    <a:pt x="648236" y="62863"/>
                    <a:pt x="653402" y="66883"/>
                  </a:cubicBezTo>
                  <a:cubicBezTo>
                    <a:pt x="654549" y="67457"/>
                    <a:pt x="655123" y="71476"/>
                    <a:pt x="653976" y="72625"/>
                  </a:cubicBezTo>
                  <a:cubicBezTo>
                    <a:pt x="651106" y="75495"/>
                    <a:pt x="647662" y="73199"/>
                    <a:pt x="644219" y="72050"/>
                  </a:cubicBezTo>
                  <a:cubicBezTo>
                    <a:pt x="642497" y="70902"/>
                    <a:pt x="640202" y="69754"/>
                    <a:pt x="637906" y="68605"/>
                  </a:cubicBezTo>
                  <a:cubicBezTo>
                    <a:pt x="637906" y="64012"/>
                    <a:pt x="638480" y="59418"/>
                    <a:pt x="639054" y="54250"/>
                  </a:cubicBezTo>
                  <a:close/>
                  <a:moveTo>
                    <a:pt x="749730" y="53668"/>
                  </a:moveTo>
                  <a:cubicBezTo>
                    <a:pt x="752906" y="53668"/>
                    <a:pt x="754177" y="55937"/>
                    <a:pt x="752906" y="58205"/>
                  </a:cubicBezTo>
                  <a:cubicBezTo>
                    <a:pt x="751000" y="59906"/>
                    <a:pt x="749095" y="61041"/>
                    <a:pt x="747189" y="62742"/>
                  </a:cubicBezTo>
                  <a:cubicBezTo>
                    <a:pt x="747189" y="60474"/>
                    <a:pt x="747189" y="57638"/>
                    <a:pt x="747824" y="55937"/>
                  </a:cubicBezTo>
                  <a:cubicBezTo>
                    <a:pt x="747824" y="54802"/>
                    <a:pt x="749095" y="53101"/>
                    <a:pt x="749730" y="53668"/>
                  </a:cubicBezTo>
                  <a:close/>
                  <a:moveTo>
                    <a:pt x="661002" y="41109"/>
                  </a:moveTo>
                  <a:lnTo>
                    <a:pt x="669151" y="47024"/>
                  </a:lnTo>
                  <a:cubicBezTo>
                    <a:pt x="670347" y="47632"/>
                    <a:pt x="669749" y="50670"/>
                    <a:pt x="669151" y="52493"/>
                  </a:cubicBezTo>
                  <a:cubicBezTo>
                    <a:pt x="667357" y="51885"/>
                    <a:pt x="664367" y="51885"/>
                    <a:pt x="663769" y="50670"/>
                  </a:cubicBezTo>
                  <a:close/>
                  <a:moveTo>
                    <a:pt x="660779" y="40340"/>
                  </a:moveTo>
                  <a:lnTo>
                    <a:pt x="661002" y="41109"/>
                  </a:lnTo>
                  <a:lnTo>
                    <a:pt x="660779" y="40947"/>
                  </a:lnTo>
                  <a:close/>
                  <a:moveTo>
                    <a:pt x="276275" y="32684"/>
                  </a:moveTo>
                  <a:cubicBezTo>
                    <a:pt x="282054" y="35602"/>
                    <a:pt x="287255" y="37937"/>
                    <a:pt x="292457" y="40855"/>
                  </a:cubicBezTo>
                  <a:cubicBezTo>
                    <a:pt x="295924" y="51945"/>
                    <a:pt x="284944" y="56031"/>
                    <a:pt x="282632" y="63618"/>
                  </a:cubicBezTo>
                  <a:cubicBezTo>
                    <a:pt x="280898" y="68287"/>
                    <a:pt x="269918" y="70622"/>
                    <a:pt x="278009" y="78210"/>
                  </a:cubicBezTo>
                  <a:cubicBezTo>
                    <a:pt x="282632" y="82879"/>
                    <a:pt x="286678" y="89883"/>
                    <a:pt x="296502" y="86381"/>
                  </a:cubicBezTo>
                  <a:cubicBezTo>
                    <a:pt x="306905" y="83463"/>
                    <a:pt x="318463" y="84046"/>
                    <a:pt x="327132" y="75291"/>
                  </a:cubicBezTo>
                  <a:cubicBezTo>
                    <a:pt x="331178" y="71206"/>
                    <a:pt x="337535" y="68871"/>
                    <a:pt x="343314" y="66537"/>
                  </a:cubicBezTo>
                  <a:cubicBezTo>
                    <a:pt x="348515" y="65369"/>
                    <a:pt x="354295" y="68287"/>
                    <a:pt x="353717" y="74124"/>
                  </a:cubicBezTo>
                  <a:cubicBezTo>
                    <a:pt x="352561" y="83463"/>
                    <a:pt x="351405" y="91050"/>
                    <a:pt x="360652" y="96887"/>
                  </a:cubicBezTo>
                  <a:cubicBezTo>
                    <a:pt x="366431" y="100389"/>
                    <a:pt x="370477" y="104474"/>
                    <a:pt x="364697" y="111478"/>
                  </a:cubicBezTo>
                  <a:cubicBezTo>
                    <a:pt x="360074" y="116148"/>
                    <a:pt x="356606" y="119066"/>
                    <a:pt x="349093" y="116731"/>
                  </a:cubicBezTo>
                  <a:cubicBezTo>
                    <a:pt x="339269" y="113229"/>
                    <a:pt x="327710" y="117315"/>
                    <a:pt x="326554" y="125486"/>
                  </a:cubicBezTo>
                  <a:cubicBezTo>
                    <a:pt x="325398" y="135992"/>
                    <a:pt x="320775" y="136576"/>
                    <a:pt x="312684" y="141245"/>
                  </a:cubicBezTo>
                  <a:cubicBezTo>
                    <a:pt x="299970" y="148249"/>
                    <a:pt x="290145" y="154669"/>
                    <a:pt x="276275" y="144747"/>
                  </a:cubicBezTo>
                  <a:cubicBezTo>
                    <a:pt x="266450" y="137159"/>
                    <a:pt x="256626" y="138326"/>
                    <a:pt x="246801" y="147082"/>
                  </a:cubicBezTo>
                  <a:cubicBezTo>
                    <a:pt x="236398" y="156420"/>
                    <a:pt x="223684" y="162257"/>
                    <a:pt x="209814" y="152334"/>
                  </a:cubicBezTo>
                  <a:cubicBezTo>
                    <a:pt x="211547" y="140078"/>
                    <a:pt x="207502" y="135409"/>
                    <a:pt x="199411" y="137159"/>
                  </a:cubicBezTo>
                  <a:cubicBezTo>
                    <a:pt x="189008" y="139494"/>
                    <a:pt x="186697" y="148833"/>
                    <a:pt x="180340" y="154086"/>
                  </a:cubicBezTo>
                  <a:cubicBezTo>
                    <a:pt x="175138" y="158171"/>
                    <a:pt x="168781" y="157004"/>
                    <a:pt x="166469" y="150000"/>
                  </a:cubicBezTo>
                  <a:cubicBezTo>
                    <a:pt x="164735" y="146498"/>
                    <a:pt x="164158" y="142996"/>
                    <a:pt x="163002" y="139494"/>
                  </a:cubicBezTo>
                  <a:cubicBezTo>
                    <a:pt x="160112" y="131906"/>
                    <a:pt x="163580" y="127237"/>
                    <a:pt x="170515" y="125486"/>
                  </a:cubicBezTo>
                  <a:cubicBezTo>
                    <a:pt x="177450" y="124319"/>
                    <a:pt x="184385" y="123735"/>
                    <a:pt x="191898" y="123151"/>
                  </a:cubicBezTo>
                  <a:cubicBezTo>
                    <a:pt x="198833" y="121401"/>
                    <a:pt x="204612" y="131323"/>
                    <a:pt x="212703" y="124319"/>
                  </a:cubicBezTo>
                  <a:cubicBezTo>
                    <a:pt x="210392" y="121401"/>
                    <a:pt x="208658" y="118482"/>
                    <a:pt x="205768" y="116731"/>
                  </a:cubicBezTo>
                  <a:cubicBezTo>
                    <a:pt x="199411" y="112062"/>
                    <a:pt x="198255" y="107976"/>
                    <a:pt x="204612" y="102723"/>
                  </a:cubicBezTo>
                  <a:cubicBezTo>
                    <a:pt x="208080" y="99805"/>
                    <a:pt x="212703" y="96887"/>
                    <a:pt x="215593" y="93385"/>
                  </a:cubicBezTo>
                  <a:cubicBezTo>
                    <a:pt x="217904" y="90466"/>
                    <a:pt x="220216" y="85797"/>
                    <a:pt x="219060" y="83463"/>
                  </a:cubicBezTo>
                  <a:cubicBezTo>
                    <a:pt x="216749" y="77042"/>
                    <a:pt x="211547" y="80544"/>
                    <a:pt x="206924" y="81712"/>
                  </a:cubicBezTo>
                  <a:cubicBezTo>
                    <a:pt x="202301" y="84046"/>
                    <a:pt x="198255" y="82295"/>
                    <a:pt x="193632" y="78794"/>
                  </a:cubicBezTo>
                  <a:cubicBezTo>
                    <a:pt x="189586" y="75291"/>
                    <a:pt x="189008" y="69455"/>
                    <a:pt x="195943" y="66537"/>
                  </a:cubicBezTo>
                  <a:cubicBezTo>
                    <a:pt x="201723" y="63618"/>
                    <a:pt x="201723" y="59533"/>
                    <a:pt x="202301" y="54863"/>
                  </a:cubicBezTo>
                  <a:cubicBezTo>
                    <a:pt x="227151" y="65953"/>
                    <a:pt x="249112" y="59533"/>
                    <a:pt x="270496" y="45525"/>
                  </a:cubicBezTo>
                  <a:cubicBezTo>
                    <a:pt x="275119" y="42023"/>
                    <a:pt x="275697" y="37354"/>
                    <a:pt x="276275" y="32684"/>
                  </a:cubicBezTo>
                  <a:close/>
                  <a:moveTo>
                    <a:pt x="798263" y="30133"/>
                  </a:moveTo>
                  <a:cubicBezTo>
                    <a:pt x="809167" y="44558"/>
                    <a:pt x="820070" y="58982"/>
                    <a:pt x="830400" y="73984"/>
                  </a:cubicBezTo>
                  <a:cubicBezTo>
                    <a:pt x="835565" y="81485"/>
                    <a:pt x="827531" y="83793"/>
                    <a:pt x="824087" y="87832"/>
                  </a:cubicBezTo>
                  <a:cubicBezTo>
                    <a:pt x="820070" y="93602"/>
                    <a:pt x="814331" y="95910"/>
                    <a:pt x="809167" y="92448"/>
                  </a:cubicBezTo>
                  <a:cubicBezTo>
                    <a:pt x="805150" y="89563"/>
                    <a:pt x="801706" y="85524"/>
                    <a:pt x="798837" y="81485"/>
                  </a:cubicBezTo>
                  <a:cubicBezTo>
                    <a:pt x="795394" y="76292"/>
                    <a:pt x="801133" y="72830"/>
                    <a:pt x="802854" y="68791"/>
                  </a:cubicBezTo>
                  <a:cubicBezTo>
                    <a:pt x="805723" y="64175"/>
                    <a:pt x="806297" y="59560"/>
                    <a:pt x="802854" y="55520"/>
                  </a:cubicBezTo>
                  <a:cubicBezTo>
                    <a:pt x="801133" y="52635"/>
                    <a:pt x="797689" y="51481"/>
                    <a:pt x="794246" y="50327"/>
                  </a:cubicBezTo>
                  <a:cubicBezTo>
                    <a:pt x="793672" y="49750"/>
                    <a:pt x="791377" y="53212"/>
                    <a:pt x="790803" y="54944"/>
                  </a:cubicBezTo>
                  <a:cubicBezTo>
                    <a:pt x="789655" y="58405"/>
                    <a:pt x="790229" y="63021"/>
                    <a:pt x="788507" y="65330"/>
                  </a:cubicBezTo>
                  <a:cubicBezTo>
                    <a:pt x="785064" y="68215"/>
                    <a:pt x="780473" y="70522"/>
                    <a:pt x="775882" y="71100"/>
                  </a:cubicBezTo>
                  <a:cubicBezTo>
                    <a:pt x="770717" y="71100"/>
                    <a:pt x="768996" y="65330"/>
                    <a:pt x="767274" y="60713"/>
                  </a:cubicBezTo>
                  <a:cubicBezTo>
                    <a:pt x="764978" y="56097"/>
                    <a:pt x="765552" y="50905"/>
                    <a:pt x="770144" y="48020"/>
                  </a:cubicBezTo>
                  <a:cubicBezTo>
                    <a:pt x="778752" y="42250"/>
                    <a:pt x="787934" y="36480"/>
                    <a:pt x="798263" y="30133"/>
                  </a:cubicBezTo>
                  <a:close/>
                  <a:moveTo>
                    <a:pt x="660235" y="25028"/>
                  </a:moveTo>
                  <a:lnTo>
                    <a:pt x="660235" y="39206"/>
                  </a:lnTo>
                  <a:cubicBezTo>
                    <a:pt x="653155" y="34669"/>
                    <a:pt x="653155" y="29565"/>
                    <a:pt x="660235" y="25028"/>
                  </a:cubicBezTo>
                  <a:close/>
                  <a:moveTo>
                    <a:pt x="629729" y="25027"/>
                  </a:moveTo>
                  <a:cubicBezTo>
                    <a:pt x="628624" y="28066"/>
                    <a:pt x="628072" y="31711"/>
                    <a:pt x="626414" y="34750"/>
                  </a:cubicBezTo>
                  <a:cubicBezTo>
                    <a:pt x="625861" y="35965"/>
                    <a:pt x="622547" y="37180"/>
                    <a:pt x="620889" y="36573"/>
                  </a:cubicBezTo>
                  <a:cubicBezTo>
                    <a:pt x="617574" y="34142"/>
                    <a:pt x="617574" y="30496"/>
                    <a:pt x="620336" y="28066"/>
                  </a:cubicBezTo>
                  <a:cubicBezTo>
                    <a:pt x="622547" y="26243"/>
                    <a:pt x="626414" y="25635"/>
                    <a:pt x="629729" y="25027"/>
                  </a:cubicBezTo>
                  <a:close/>
                  <a:moveTo>
                    <a:pt x="1332507" y="17372"/>
                  </a:moveTo>
                  <a:cubicBezTo>
                    <a:pt x="1334854" y="17372"/>
                    <a:pt x="1337786" y="17372"/>
                    <a:pt x="1340132" y="17372"/>
                  </a:cubicBezTo>
                  <a:cubicBezTo>
                    <a:pt x="1340132" y="19673"/>
                    <a:pt x="1340719" y="21398"/>
                    <a:pt x="1340719" y="23124"/>
                  </a:cubicBezTo>
                  <a:cubicBezTo>
                    <a:pt x="1341305" y="36926"/>
                    <a:pt x="1336613" y="46128"/>
                    <a:pt x="1321950" y="49004"/>
                  </a:cubicBezTo>
                  <a:cubicBezTo>
                    <a:pt x="1313740" y="50729"/>
                    <a:pt x="1303769" y="57631"/>
                    <a:pt x="1297318" y="53030"/>
                  </a:cubicBezTo>
                  <a:cubicBezTo>
                    <a:pt x="1290279" y="47854"/>
                    <a:pt x="1286761" y="38652"/>
                    <a:pt x="1275617" y="41527"/>
                  </a:cubicBezTo>
                  <a:cubicBezTo>
                    <a:pt x="1275031" y="37502"/>
                    <a:pt x="1273271" y="34051"/>
                    <a:pt x="1273858" y="31175"/>
                  </a:cubicBezTo>
                  <a:cubicBezTo>
                    <a:pt x="1275031" y="26574"/>
                    <a:pt x="1278550" y="22548"/>
                    <a:pt x="1280895" y="18523"/>
                  </a:cubicBezTo>
                  <a:cubicBezTo>
                    <a:pt x="1289107" y="21398"/>
                    <a:pt x="1296731" y="23699"/>
                    <a:pt x="1304942" y="25999"/>
                  </a:cubicBezTo>
                  <a:cubicBezTo>
                    <a:pt x="1314326" y="28875"/>
                    <a:pt x="1313740" y="28875"/>
                    <a:pt x="1325469" y="19098"/>
                  </a:cubicBezTo>
                  <a:cubicBezTo>
                    <a:pt x="1327229" y="17372"/>
                    <a:pt x="1330161" y="17948"/>
                    <a:pt x="1332507" y="17372"/>
                  </a:cubicBezTo>
                  <a:close/>
                  <a:moveTo>
                    <a:pt x="780163" y="84"/>
                  </a:moveTo>
                  <a:cubicBezTo>
                    <a:pt x="790534" y="-493"/>
                    <a:pt x="799752" y="1812"/>
                    <a:pt x="806666" y="8728"/>
                  </a:cubicBezTo>
                  <a:cubicBezTo>
                    <a:pt x="830287" y="9304"/>
                    <a:pt x="853333" y="9880"/>
                    <a:pt x="876378" y="10457"/>
                  </a:cubicBezTo>
                  <a:cubicBezTo>
                    <a:pt x="924198" y="10457"/>
                    <a:pt x="972017" y="9304"/>
                    <a:pt x="1019260" y="9304"/>
                  </a:cubicBezTo>
                  <a:lnTo>
                    <a:pt x="1024023" y="14934"/>
                  </a:lnTo>
                  <a:lnTo>
                    <a:pt x="1043978" y="16606"/>
                  </a:lnTo>
                  <a:lnTo>
                    <a:pt x="1043835" y="18524"/>
                  </a:lnTo>
                  <a:lnTo>
                    <a:pt x="1049722" y="18524"/>
                  </a:lnTo>
                  <a:cubicBezTo>
                    <a:pt x="1048571" y="28897"/>
                    <a:pt x="1051448" y="36965"/>
                    <a:pt x="1061803" y="42728"/>
                  </a:cubicBezTo>
                  <a:cubicBezTo>
                    <a:pt x="1069858" y="47338"/>
                    <a:pt x="1069858" y="54830"/>
                    <a:pt x="1061803" y="60016"/>
                  </a:cubicBezTo>
                  <a:cubicBezTo>
                    <a:pt x="1052599" y="65779"/>
                    <a:pt x="1053174" y="69813"/>
                    <a:pt x="1061803" y="75576"/>
                  </a:cubicBezTo>
                  <a:cubicBezTo>
                    <a:pt x="1066981" y="78457"/>
                    <a:pt x="1073309" y="80186"/>
                    <a:pt x="1074460" y="89407"/>
                  </a:cubicBezTo>
                  <a:cubicBezTo>
                    <a:pt x="1069858" y="91712"/>
                    <a:pt x="1065255" y="94593"/>
                    <a:pt x="1060077" y="98050"/>
                  </a:cubicBezTo>
                  <a:cubicBezTo>
                    <a:pt x="1044544" y="108423"/>
                    <a:pt x="1033038" y="121678"/>
                    <a:pt x="1034189" y="142424"/>
                  </a:cubicBezTo>
                  <a:cubicBezTo>
                    <a:pt x="1034764" y="149339"/>
                    <a:pt x="1032463" y="156830"/>
                    <a:pt x="1031312" y="163746"/>
                  </a:cubicBezTo>
                  <a:cubicBezTo>
                    <a:pt x="1028436" y="175271"/>
                    <a:pt x="1023258" y="177576"/>
                    <a:pt x="1010026" y="175271"/>
                  </a:cubicBezTo>
                  <a:cubicBezTo>
                    <a:pt x="992767" y="172966"/>
                    <a:pt x="976659" y="168932"/>
                    <a:pt x="968604" y="151068"/>
                  </a:cubicBezTo>
                  <a:cubicBezTo>
                    <a:pt x="978960" y="149915"/>
                    <a:pt x="989315" y="148186"/>
                    <a:pt x="985863" y="133779"/>
                  </a:cubicBezTo>
                  <a:cubicBezTo>
                    <a:pt x="984137" y="126288"/>
                    <a:pt x="982412" y="117644"/>
                    <a:pt x="989315" y="113610"/>
                  </a:cubicBezTo>
                  <a:cubicBezTo>
                    <a:pt x="1007725" y="103237"/>
                    <a:pt x="1005999" y="86525"/>
                    <a:pt x="1005424" y="69237"/>
                  </a:cubicBezTo>
                  <a:cubicBezTo>
                    <a:pt x="993918" y="67508"/>
                    <a:pt x="981836" y="62897"/>
                    <a:pt x="972631" y="76152"/>
                  </a:cubicBezTo>
                  <a:cubicBezTo>
                    <a:pt x="969755" y="80186"/>
                    <a:pt x="965152" y="81915"/>
                    <a:pt x="959975" y="79033"/>
                  </a:cubicBezTo>
                  <a:cubicBezTo>
                    <a:pt x="957098" y="77305"/>
                    <a:pt x="954797" y="74999"/>
                    <a:pt x="951920" y="72694"/>
                  </a:cubicBezTo>
                  <a:cubicBezTo>
                    <a:pt x="960550" y="67508"/>
                    <a:pt x="952495" y="49067"/>
                    <a:pt x="970330" y="50220"/>
                  </a:cubicBezTo>
                  <a:cubicBezTo>
                    <a:pt x="974933" y="50796"/>
                    <a:pt x="975508" y="46762"/>
                    <a:pt x="974933" y="42728"/>
                  </a:cubicBezTo>
                  <a:cubicBezTo>
                    <a:pt x="973782" y="37541"/>
                    <a:pt x="970905" y="33507"/>
                    <a:pt x="965152" y="35236"/>
                  </a:cubicBezTo>
                  <a:cubicBezTo>
                    <a:pt x="951920" y="39847"/>
                    <a:pt x="939263" y="44457"/>
                    <a:pt x="927757" y="50220"/>
                  </a:cubicBezTo>
                  <a:cubicBezTo>
                    <a:pt x="917402" y="55406"/>
                    <a:pt x="917402" y="62897"/>
                    <a:pt x="926607" y="73847"/>
                  </a:cubicBezTo>
                  <a:cubicBezTo>
                    <a:pt x="928908" y="76152"/>
                    <a:pt x="932360" y="77305"/>
                    <a:pt x="937538" y="80186"/>
                  </a:cubicBezTo>
                  <a:cubicBezTo>
                    <a:pt x="929483" y="84796"/>
                    <a:pt x="925457" y="87678"/>
                    <a:pt x="920854" y="89407"/>
                  </a:cubicBezTo>
                  <a:cubicBezTo>
                    <a:pt x="911649" y="92864"/>
                    <a:pt x="901294" y="93440"/>
                    <a:pt x="893815" y="84796"/>
                  </a:cubicBezTo>
                  <a:cubicBezTo>
                    <a:pt x="888637" y="78457"/>
                    <a:pt x="893815" y="70966"/>
                    <a:pt x="896116" y="64050"/>
                  </a:cubicBezTo>
                  <a:cubicBezTo>
                    <a:pt x="897842" y="57135"/>
                    <a:pt x="901294" y="50796"/>
                    <a:pt x="905321" y="42728"/>
                  </a:cubicBezTo>
                  <a:cubicBezTo>
                    <a:pt x="892664" y="38694"/>
                    <a:pt x="881158" y="38694"/>
                    <a:pt x="869652" y="43304"/>
                  </a:cubicBezTo>
                  <a:cubicBezTo>
                    <a:pt x="855845" y="49067"/>
                    <a:pt x="855269" y="48491"/>
                    <a:pt x="850667" y="35813"/>
                  </a:cubicBezTo>
                  <a:lnTo>
                    <a:pt x="846559" y="25525"/>
                  </a:lnTo>
                  <a:lnTo>
                    <a:pt x="842962" y="25439"/>
                  </a:lnTo>
                  <a:cubicBezTo>
                    <a:pt x="833168" y="23711"/>
                    <a:pt x="822221" y="24287"/>
                    <a:pt x="813579" y="16796"/>
                  </a:cubicBezTo>
                  <a:cubicBezTo>
                    <a:pt x="797448" y="17372"/>
                    <a:pt x="781316" y="12762"/>
                    <a:pt x="765760" y="24863"/>
                  </a:cubicBezTo>
                  <a:cubicBezTo>
                    <a:pt x="759423" y="29473"/>
                    <a:pt x="756542" y="16796"/>
                    <a:pt x="754813" y="9880"/>
                  </a:cubicBezTo>
                  <a:cubicBezTo>
                    <a:pt x="757118" y="6423"/>
                    <a:pt x="759999" y="4117"/>
                    <a:pt x="763455" y="2965"/>
                  </a:cubicBezTo>
                  <a:cubicBezTo>
                    <a:pt x="768641" y="660"/>
                    <a:pt x="774402" y="84"/>
                    <a:pt x="780163" y="84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8" name="Freeform 597">
              <a:extLst>
                <a:ext uri="{FF2B5EF4-FFF2-40B4-BE49-F238E27FC236}">
                  <a16:creationId xmlns:a16="http://schemas.microsoft.com/office/drawing/2014/main" id="{37404CB7-777A-49FC-8EEC-E516B6AB2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2091" y="4803794"/>
              <a:ext cx="291002" cy="759942"/>
            </a:xfrm>
            <a:custGeom>
              <a:avLst/>
              <a:gdLst/>
              <a:ahLst/>
              <a:cxnLst/>
              <a:rect l="0" t="0" r="r" b="b"/>
              <a:pathLst>
                <a:path w="629199" h="1636317">
                  <a:moveTo>
                    <a:pt x="289643" y="828723"/>
                  </a:moveTo>
                  <a:lnTo>
                    <a:pt x="289396" y="829080"/>
                  </a:lnTo>
                  <a:lnTo>
                    <a:pt x="289643" y="829173"/>
                  </a:lnTo>
                  <a:lnTo>
                    <a:pt x="289643" y="828723"/>
                  </a:lnTo>
                  <a:close/>
                  <a:moveTo>
                    <a:pt x="416576" y="541306"/>
                  </a:moveTo>
                  <a:lnTo>
                    <a:pt x="414803" y="543964"/>
                  </a:lnTo>
                  <a:lnTo>
                    <a:pt x="417493" y="547037"/>
                  </a:lnTo>
                  <a:lnTo>
                    <a:pt x="418021" y="547016"/>
                  </a:lnTo>
                  <a:lnTo>
                    <a:pt x="416576" y="541306"/>
                  </a:lnTo>
                  <a:close/>
                  <a:moveTo>
                    <a:pt x="520791" y="231325"/>
                  </a:moveTo>
                  <a:cubicBezTo>
                    <a:pt x="530069" y="234438"/>
                    <a:pt x="536874" y="245333"/>
                    <a:pt x="541822" y="263387"/>
                  </a:cubicBezTo>
                  <a:cubicBezTo>
                    <a:pt x="543059" y="267122"/>
                    <a:pt x="555430" y="272103"/>
                    <a:pt x="561616" y="269612"/>
                  </a:cubicBezTo>
                  <a:cubicBezTo>
                    <a:pt x="590070" y="263387"/>
                    <a:pt x="583884" y="279573"/>
                    <a:pt x="582647" y="295760"/>
                  </a:cubicBezTo>
                  <a:cubicBezTo>
                    <a:pt x="580173" y="310702"/>
                    <a:pt x="593781" y="316927"/>
                    <a:pt x="606152" y="321908"/>
                  </a:cubicBezTo>
                  <a:cubicBezTo>
                    <a:pt x="611101" y="326888"/>
                    <a:pt x="614812" y="331869"/>
                    <a:pt x="620998" y="338095"/>
                  </a:cubicBezTo>
                  <a:lnTo>
                    <a:pt x="619761" y="338095"/>
                  </a:lnTo>
                  <a:cubicBezTo>
                    <a:pt x="633369" y="358017"/>
                    <a:pt x="630895" y="379184"/>
                    <a:pt x="620998" y="400351"/>
                  </a:cubicBezTo>
                  <a:cubicBezTo>
                    <a:pt x="619761" y="405332"/>
                    <a:pt x="618523" y="409067"/>
                    <a:pt x="619761" y="414048"/>
                  </a:cubicBezTo>
                  <a:cubicBezTo>
                    <a:pt x="612338" y="424009"/>
                    <a:pt x="614812" y="440195"/>
                    <a:pt x="604915" y="448911"/>
                  </a:cubicBezTo>
                  <a:cubicBezTo>
                    <a:pt x="595018" y="457627"/>
                    <a:pt x="598730" y="473814"/>
                    <a:pt x="587595" y="481285"/>
                  </a:cubicBezTo>
                  <a:lnTo>
                    <a:pt x="588833" y="480039"/>
                  </a:lnTo>
                  <a:cubicBezTo>
                    <a:pt x="583884" y="485020"/>
                    <a:pt x="580173" y="490000"/>
                    <a:pt x="576461" y="496226"/>
                  </a:cubicBezTo>
                  <a:cubicBezTo>
                    <a:pt x="572750" y="499961"/>
                    <a:pt x="571513" y="503697"/>
                    <a:pt x="571513" y="508677"/>
                  </a:cubicBezTo>
                  <a:cubicBezTo>
                    <a:pt x="564090" y="519884"/>
                    <a:pt x="566564" y="534825"/>
                    <a:pt x="556667" y="544786"/>
                  </a:cubicBezTo>
                  <a:lnTo>
                    <a:pt x="556667" y="543541"/>
                  </a:lnTo>
                  <a:cubicBezTo>
                    <a:pt x="543059" y="557237"/>
                    <a:pt x="555430" y="578405"/>
                    <a:pt x="543059" y="592101"/>
                  </a:cubicBezTo>
                  <a:cubicBezTo>
                    <a:pt x="541822" y="602062"/>
                    <a:pt x="541822" y="610778"/>
                    <a:pt x="540585" y="620739"/>
                  </a:cubicBezTo>
                  <a:lnTo>
                    <a:pt x="525632" y="626114"/>
                  </a:lnTo>
                  <a:lnTo>
                    <a:pt x="525749" y="628220"/>
                  </a:lnTo>
                  <a:cubicBezTo>
                    <a:pt x="530738" y="654380"/>
                    <a:pt x="515770" y="684277"/>
                    <a:pt x="540717" y="706700"/>
                  </a:cubicBezTo>
                  <a:cubicBezTo>
                    <a:pt x="540717" y="725386"/>
                    <a:pt x="539470" y="742826"/>
                    <a:pt x="555685" y="756529"/>
                  </a:cubicBezTo>
                  <a:cubicBezTo>
                    <a:pt x="559427" y="813833"/>
                    <a:pt x="561922" y="871136"/>
                    <a:pt x="555685" y="929685"/>
                  </a:cubicBezTo>
                  <a:cubicBezTo>
                    <a:pt x="546954" y="938406"/>
                    <a:pt x="550696" y="954600"/>
                    <a:pt x="538222" y="962074"/>
                  </a:cubicBezTo>
                  <a:lnTo>
                    <a:pt x="539470" y="959583"/>
                  </a:lnTo>
                  <a:cubicBezTo>
                    <a:pt x="535728" y="968303"/>
                    <a:pt x="529491" y="973286"/>
                    <a:pt x="523254" y="978269"/>
                  </a:cubicBezTo>
                  <a:lnTo>
                    <a:pt x="524502" y="978269"/>
                  </a:lnTo>
                  <a:cubicBezTo>
                    <a:pt x="514523" y="986989"/>
                    <a:pt x="518265" y="1001938"/>
                    <a:pt x="507039" y="1010658"/>
                  </a:cubicBezTo>
                  <a:lnTo>
                    <a:pt x="508286" y="1009412"/>
                  </a:lnTo>
                  <a:cubicBezTo>
                    <a:pt x="499555" y="1019378"/>
                    <a:pt x="500802" y="1033081"/>
                    <a:pt x="493318" y="1041801"/>
                  </a:cubicBezTo>
                  <a:lnTo>
                    <a:pt x="493318" y="1043047"/>
                  </a:lnTo>
                  <a:cubicBezTo>
                    <a:pt x="474608" y="1060487"/>
                    <a:pt x="493318" y="1086647"/>
                    <a:pt x="477103" y="1105333"/>
                  </a:cubicBezTo>
                  <a:cubicBezTo>
                    <a:pt x="474608" y="1110316"/>
                    <a:pt x="474608" y="1115299"/>
                    <a:pt x="475855" y="1119036"/>
                  </a:cubicBezTo>
                  <a:lnTo>
                    <a:pt x="464744" y="1124080"/>
                  </a:lnTo>
                  <a:lnTo>
                    <a:pt x="463509" y="1231546"/>
                  </a:lnTo>
                  <a:cubicBezTo>
                    <a:pt x="463509" y="1246538"/>
                    <a:pt x="462260" y="1261529"/>
                    <a:pt x="462260" y="1276521"/>
                  </a:cubicBezTo>
                  <a:cubicBezTo>
                    <a:pt x="447273" y="1297759"/>
                    <a:pt x="448522" y="1322745"/>
                    <a:pt x="448522" y="1346481"/>
                  </a:cubicBezTo>
                  <a:cubicBezTo>
                    <a:pt x="447273" y="1435181"/>
                    <a:pt x="447273" y="1526379"/>
                    <a:pt x="446024" y="1615079"/>
                  </a:cubicBezTo>
                  <a:cubicBezTo>
                    <a:pt x="443527" y="1620076"/>
                    <a:pt x="443527" y="1623824"/>
                    <a:pt x="444776" y="1628821"/>
                  </a:cubicBezTo>
                  <a:cubicBezTo>
                    <a:pt x="441029" y="1631320"/>
                    <a:pt x="437282" y="1633818"/>
                    <a:pt x="433536" y="1636317"/>
                  </a:cubicBezTo>
                  <a:cubicBezTo>
                    <a:pt x="431038" y="1610082"/>
                    <a:pt x="428540" y="1585096"/>
                    <a:pt x="426042" y="1558861"/>
                  </a:cubicBezTo>
                  <a:cubicBezTo>
                    <a:pt x="423545" y="1533875"/>
                    <a:pt x="421047" y="1508889"/>
                    <a:pt x="401065" y="1487651"/>
                  </a:cubicBezTo>
                  <a:cubicBezTo>
                    <a:pt x="388576" y="1473909"/>
                    <a:pt x="388576" y="1448923"/>
                    <a:pt x="382331" y="1430184"/>
                  </a:cubicBezTo>
                  <a:cubicBezTo>
                    <a:pt x="373589" y="1407697"/>
                    <a:pt x="366096" y="1406447"/>
                    <a:pt x="334874" y="1423937"/>
                  </a:cubicBezTo>
                  <a:cubicBezTo>
                    <a:pt x="303652" y="1427685"/>
                    <a:pt x="303652" y="1401450"/>
                    <a:pt x="311145" y="1387708"/>
                  </a:cubicBezTo>
                  <a:cubicBezTo>
                    <a:pt x="343616" y="1330240"/>
                    <a:pt x="354856" y="1271524"/>
                    <a:pt x="331127" y="1209059"/>
                  </a:cubicBezTo>
                  <a:cubicBezTo>
                    <a:pt x="328629" y="1199065"/>
                    <a:pt x="339869" y="1189070"/>
                    <a:pt x="341118" y="1179076"/>
                  </a:cubicBezTo>
                  <a:cubicBezTo>
                    <a:pt x="308647" y="1176578"/>
                    <a:pt x="304901" y="1221552"/>
                    <a:pt x="272430" y="1220303"/>
                  </a:cubicBezTo>
                  <a:cubicBezTo>
                    <a:pt x="233714" y="1199065"/>
                    <a:pt x="254945" y="1157838"/>
                    <a:pt x="241208" y="1127855"/>
                  </a:cubicBezTo>
                  <a:cubicBezTo>
                    <a:pt x="239959" y="1045402"/>
                    <a:pt x="194999" y="965447"/>
                    <a:pt x="231217" y="881745"/>
                  </a:cubicBezTo>
                  <a:lnTo>
                    <a:pt x="235018" y="873111"/>
                  </a:lnTo>
                  <a:lnTo>
                    <a:pt x="230976" y="869023"/>
                  </a:lnTo>
                  <a:cubicBezTo>
                    <a:pt x="227244" y="861717"/>
                    <a:pt x="226311" y="851768"/>
                    <a:pt x="223200" y="843684"/>
                  </a:cubicBezTo>
                  <a:cubicBezTo>
                    <a:pt x="223200" y="836222"/>
                    <a:pt x="223200" y="828760"/>
                    <a:pt x="223200" y="822542"/>
                  </a:cubicBezTo>
                  <a:cubicBezTo>
                    <a:pt x="224444" y="816323"/>
                    <a:pt x="226932" y="808862"/>
                    <a:pt x="229421" y="803887"/>
                  </a:cubicBezTo>
                  <a:cubicBezTo>
                    <a:pt x="228177" y="798912"/>
                    <a:pt x="245595" y="793938"/>
                    <a:pt x="229421" y="787720"/>
                  </a:cubicBezTo>
                  <a:cubicBezTo>
                    <a:pt x="221956" y="781501"/>
                    <a:pt x="216979" y="775283"/>
                    <a:pt x="223200" y="766577"/>
                  </a:cubicBezTo>
                  <a:cubicBezTo>
                    <a:pt x="221956" y="746679"/>
                    <a:pt x="219467" y="725537"/>
                    <a:pt x="218223" y="704395"/>
                  </a:cubicBezTo>
                  <a:cubicBezTo>
                    <a:pt x="216979" y="690715"/>
                    <a:pt x="229421" y="688228"/>
                    <a:pt x="239374" y="686984"/>
                  </a:cubicBezTo>
                  <a:cubicBezTo>
                    <a:pt x="251816" y="686984"/>
                    <a:pt x="264258" y="684497"/>
                    <a:pt x="271723" y="672060"/>
                  </a:cubicBezTo>
                  <a:cubicBezTo>
                    <a:pt x="261769" y="664598"/>
                    <a:pt x="256793" y="653405"/>
                    <a:pt x="266746" y="645943"/>
                  </a:cubicBezTo>
                  <a:cubicBezTo>
                    <a:pt x="282920" y="634751"/>
                    <a:pt x="302827" y="627289"/>
                    <a:pt x="321490" y="617339"/>
                  </a:cubicBezTo>
                  <a:cubicBezTo>
                    <a:pt x="330199" y="583761"/>
                    <a:pt x="299095" y="553913"/>
                    <a:pt x="309048" y="519091"/>
                  </a:cubicBezTo>
                  <a:cubicBezTo>
                    <a:pt x="310292" y="514117"/>
                    <a:pt x="297850" y="502924"/>
                    <a:pt x="290385" y="496705"/>
                  </a:cubicBezTo>
                  <a:cubicBezTo>
                    <a:pt x="277944" y="489244"/>
                    <a:pt x="272967" y="478051"/>
                    <a:pt x="271723" y="464371"/>
                  </a:cubicBezTo>
                  <a:cubicBezTo>
                    <a:pt x="296606" y="450690"/>
                    <a:pt x="272967" y="430792"/>
                    <a:pt x="277944" y="412137"/>
                  </a:cubicBezTo>
                  <a:cubicBezTo>
                    <a:pt x="301583" y="412137"/>
                    <a:pt x="316513" y="437010"/>
                    <a:pt x="341396" y="433279"/>
                  </a:cubicBezTo>
                  <a:cubicBezTo>
                    <a:pt x="356327" y="432036"/>
                    <a:pt x="363792" y="444472"/>
                    <a:pt x="367524" y="458152"/>
                  </a:cubicBezTo>
                  <a:cubicBezTo>
                    <a:pt x="372501" y="471832"/>
                    <a:pt x="382454" y="470589"/>
                    <a:pt x="391163" y="463127"/>
                  </a:cubicBezTo>
                  <a:lnTo>
                    <a:pt x="409298" y="439276"/>
                  </a:lnTo>
                  <a:lnTo>
                    <a:pt x="406976" y="425254"/>
                  </a:lnTo>
                  <a:cubicBezTo>
                    <a:pt x="408213" y="404086"/>
                    <a:pt x="414399" y="384164"/>
                    <a:pt x="430481" y="369223"/>
                  </a:cubicBezTo>
                  <a:cubicBezTo>
                    <a:pt x="475017" y="360507"/>
                    <a:pt x="476255" y="358017"/>
                    <a:pt x="478729" y="324398"/>
                  </a:cubicBezTo>
                  <a:cubicBezTo>
                    <a:pt x="481203" y="295760"/>
                    <a:pt x="463883" y="269612"/>
                    <a:pt x="462646" y="240974"/>
                  </a:cubicBezTo>
                  <a:cubicBezTo>
                    <a:pt x="462646" y="233504"/>
                    <a:pt x="462646" y="233504"/>
                    <a:pt x="479966" y="240974"/>
                  </a:cubicBezTo>
                  <a:cubicBezTo>
                    <a:pt x="482440" y="240974"/>
                    <a:pt x="484914" y="245955"/>
                    <a:pt x="484914" y="245955"/>
                  </a:cubicBezTo>
                  <a:cubicBezTo>
                    <a:pt x="499760" y="232881"/>
                    <a:pt x="511512" y="228212"/>
                    <a:pt x="520791" y="231325"/>
                  </a:cubicBezTo>
                  <a:close/>
                  <a:moveTo>
                    <a:pt x="62159" y="106236"/>
                  </a:moveTo>
                  <a:cubicBezTo>
                    <a:pt x="67253" y="105625"/>
                    <a:pt x="72502" y="106847"/>
                    <a:pt x="77441" y="109289"/>
                  </a:cubicBezTo>
                  <a:cubicBezTo>
                    <a:pt x="82380" y="111731"/>
                    <a:pt x="86084" y="114173"/>
                    <a:pt x="92259" y="114173"/>
                  </a:cubicBezTo>
                  <a:cubicBezTo>
                    <a:pt x="105842" y="131270"/>
                    <a:pt x="86084" y="134933"/>
                    <a:pt x="78675" y="143481"/>
                  </a:cubicBezTo>
                  <a:cubicBezTo>
                    <a:pt x="50274" y="149587"/>
                    <a:pt x="20637" y="154472"/>
                    <a:pt x="14463" y="191106"/>
                  </a:cubicBezTo>
                  <a:cubicBezTo>
                    <a:pt x="-2825" y="178895"/>
                    <a:pt x="-355" y="159356"/>
                    <a:pt x="880" y="142260"/>
                  </a:cubicBezTo>
                  <a:cubicBezTo>
                    <a:pt x="9524" y="133712"/>
                    <a:pt x="21872" y="136154"/>
                    <a:pt x="32986" y="128827"/>
                  </a:cubicBezTo>
                  <a:lnTo>
                    <a:pt x="31751" y="128827"/>
                  </a:lnTo>
                  <a:cubicBezTo>
                    <a:pt x="35455" y="122722"/>
                    <a:pt x="41630" y="117837"/>
                    <a:pt x="47804" y="112952"/>
                  </a:cubicBezTo>
                  <a:lnTo>
                    <a:pt x="47804" y="114173"/>
                  </a:lnTo>
                  <a:cubicBezTo>
                    <a:pt x="52126" y="109289"/>
                    <a:pt x="57066" y="106847"/>
                    <a:pt x="62159" y="106236"/>
                  </a:cubicBezTo>
                  <a:close/>
                  <a:moveTo>
                    <a:pt x="205990" y="33502"/>
                  </a:moveTo>
                  <a:lnTo>
                    <a:pt x="207381" y="34459"/>
                  </a:lnTo>
                  <a:lnTo>
                    <a:pt x="207258" y="34743"/>
                  </a:lnTo>
                  <a:lnTo>
                    <a:pt x="205990" y="33502"/>
                  </a:lnTo>
                  <a:close/>
                  <a:moveTo>
                    <a:pt x="254177" y="0"/>
                  </a:moveTo>
                  <a:cubicBezTo>
                    <a:pt x="259250" y="3722"/>
                    <a:pt x="263054" y="3722"/>
                    <a:pt x="266858" y="3722"/>
                  </a:cubicBezTo>
                  <a:cubicBezTo>
                    <a:pt x="278271" y="11167"/>
                    <a:pt x="294756" y="8686"/>
                    <a:pt x="302365" y="23576"/>
                  </a:cubicBezTo>
                  <a:cubicBezTo>
                    <a:pt x="301097" y="26057"/>
                    <a:pt x="301097" y="31021"/>
                    <a:pt x="303633" y="34743"/>
                  </a:cubicBezTo>
                  <a:cubicBezTo>
                    <a:pt x="299829" y="75691"/>
                    <a:pt x="273199" y="53356"/>
                    <a:pt x="254177" y="52115"/>
                  </a:cubicBezTo>
                  <a:lnTo>
                    <a:pt x="252909" y="50874"/>
                  </a:lnTo>
                  <a:cubicBezTo>
                    <a:pt x="244350" y="38776"/>
                    <a:pt x="228657" y="44127"/>
                    <a:pt x="216531" y="40753"/>
                  </a:cubicBezTo>
                  <a:lnTo>
                    <a:pt x="207381" y="34459"/>
                  </a:lnTo>
                  <a:lnTo>
                    <a:pt x="221207" y="2481"/>
                  </a:lnTo>
                  <a:cubicBezTo>
                    <a:pt x="232620" y="1241"/>
                    <a:pt x="242765" y="1241"/>
                    <a:pt x="254177" y="0"/>
                  </a:cubicBezTo>
                  <a:close/>
                </a:path>
              </a:pathLst>
            </a:custGeom>
            <a:solidFill>
              <a:srgbClr val="A5A5A5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29" name="Freeform 599">
              <a:extLst>
                <a:ext uri="{FF2B5EF4-FFF2-40B4-BE49-F238E27FC236}">
                  <a16:creationId xmlns:a16="http://schemas.microsoft.com/office/drawing/2014/main" id="{75B3A383-2015-42AE-A902-1BC9CC844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0830" y="5844614"/>
              <a:ext cx="855898" cy="318705"/>
            </a:xfrm>
            <a:custGeom>
              <a:avLst/>
              <a:gdLst/>
              <a:ahLst/>
              <a:cxnLst/>
              <a:rect l="0" t="0" r="r" b="b"/>
              <a:pathLst>
                <a:path w="1850604" h="686239">
                  <a:moveTo>
                    <a:pt x="1619748" y="285900"/>
                  </a:moveTo>
                  <a:lnTo>
                    <a:pt x="1621335" y="287142"/>
                  </a:lnTo>
                  <a:cubicBezTo>
                    <a:pt x="1625725" y="289329"/>
                    <a:pt x="1630370" y="290657"/>
                    <a:pt x="1635131" y="291594"/>
                  </a:cubicBezTo>
                  <a:lnTo>
                    <a:pt x="1652701" y="294446"/>
                  </a:lnTo>
                  <a:lnTo>
                    <a:pt x="1650032" y="291526"/>
                  </a:lnTo>
                  <a:cubicBezTo>
                    <a:pt x="1646502" y="289198"/>
                    <a:pt x="1642648" y="287857"/>
                    <a:pt x="1638603" y="287068"/>
                  </a:cubicBezTo>
                  <a:lnTo>
                    <a:pt x="1619748" y="285900"/>
                  </a:lnTo>
                  <a:close/>
                  <a:moveTo>
                    <a:pt x="9421" y="220738"/>
                  </a:moveTo>
                  <a:cubicBezTo>
                    <a:pt x="10599" y="225684"/>
                    <a:pt x="14132" y="228156"/>
                    <a:pt x="14132" y="233102"/>
                  </a:cubicBezTo>
                  <a:cubicBezTo>
                    <a:pt x="15310" y="245466"/>
                    <a:pt x="15310" y="257829"/>
                    <a:pt x="15310" y="268957"/>
                  </a:cubicBezTo>
                  <a:cubicBezTo>
                    <a:pt x="10599" y="264011"/>
                    <a:pt x="5888" y="259066"/>
                    <a:pt x="0" y="254120"/>
                  </a:cubicBezTo>
                  <a:cubicBezTo>
                    <a:pt x="0" y="246702"/>
                    <a:pt x="0" y="239284"/>
                    <a:pt x="1178" y="231865"/>
                  </a:cubicBezTo>
                  <a:cubicBezTo>
                    <a:pt x="2356" y="228156"/>
                    <a:pt x="5888" y="224447"/>
                    <a:pt x="9421" y="220738"/>
                  </a:cubicBezTo>
                  <a:close/>
                  <a:moveTo>
                    <a:pt x="41848" y="215240"/>
                  </a:moveTo>
                  <a:cubicBezTo>
                    <a:pt x="43116" y="215240"/>
                    <a:pt x="45653" y="218903"/>
                    <a:pt x="45653" y="221346"/>
                  </a:cubicBezTo>
                  <a:cubicBezTo>
                    <a:pt x="48189" y="226230"/>
                    <a:pt x="48189" y="231114"/>
                    <a:pt x="48189" y="235999"/>
                  </a:cubicBezTo>
                  <a:cubicBezTo>
                    <a:pt x="44384" y="232336"/>
                    <a:pt x="39311" y="231114"/>
                    <a:pt x="36775" y="226230"/>
                  </a:cubicBezTo>
                  <a:cubicBezTo>
                    <a:pt x="32970" y="221346"/>
                    <a:pt x="35507" y="217682"/>
                    <a:pt x="41848" y="215240"/>
                  </a:cubicBezTo>
                  <a:close/>
                  <a:moveTo>
                    <a:pt x="908563" y="213319"/>
                  </a:moveTo>
                  <a:lnTo>
                    <a:pt x="899722" y="221273"/>
                  </a:lnTo>
                  <a:lnTo>
                    <a:pt x="906175" y="223818"/>
                  </a:lnTo>
                  <a:cubicBezTo>
                    <a:pt x="908438" y="223447"/>
                    <a:pt x="909063" y="221377"/>
                    <a:pt x="909063" y="218644"/>
                  </a:cubicBezTo>
                  <a:lnTo>
                    <a:pt x="908563" y="213319"/>
                  </a:lnTo>
                  <a:close/>
                  <a:moveTo>
                    <a:pt x="914036" y="176515"/>
                  </a:moveTo>
                  <a:lnTo>
                    <a:pt x="909422" y="179197"/>
                  </a:lnTo>
                  <a:cubicBezTo>
                    <a:pt x="908487" y="182744"/>
                    <a:pt x="910669" y="187370"/>
                    <a:pt x="915655" y="192921"/>
                  </a:cubicBezTo>
                  <a:lnTo>
                    <a:pt x="914752" y="196273"/>
                  </a:lnTo>
                  <a:lnTo>
                    <a:pt x="920615" y="187557"/>
                  </a:lnTo>
                  <a:lnTo>
                    <a:pt x="914036" y="176515"/>
                  </a:lnTo>
                  <a:close/>
                  <a:moveTo>
                    <a:pt x="672397" y="170"/>
                  </a:moveTo>
                  <a:cubicBezTo>
                    <a:pt x="702473" y="2020"/>
                    <a:pt x="731770" y="18983"/>
                    <a:pt x="768547" y="52290"/>
                  </a:cubicBezTo>
                  <a:cubicBezTo>
                    <a:pt x="798468" y="78196"/>
                    <a:pt x="814674" y="58458"/>
                    <a:pt x="838361" y="51056"/>
                  </a:cubicBezTo>
                  <a:cubicBezTo>
                    <a:pt x="878255" y="38720"/>
                    <a:pt x="913162" y="7880"/>
                    <a:pt x="959289" y="10347"/>
                  </a:cubicBezTo>
                  <a:cubicBezTo>
                    <a:pt x="965834" y="45505"/>
                    <a:pt x="1009546" y="70948"/>
                    <a:pt x="1011533" y="107494"/>
                  </a:cubicBezTo>
                  <a:lnTo>
                    <a:pt x="998918" y="142352"/>
                  </a:lnTo>
                  <a:lnTo>
                    <a:pt x="1038010" y="159498"/>
                  </a:lnTo>
                  <a:cubicBezTo>
                    <a:pt x="1085545" y="176076"/>
                    <a:pt x="1134486" y="179122"/>
                    <a:pt x="1186939" y="157565"/>
                  </a:cubicBezTo>
                  <a:cubicBezTo>
                    <a:pt x="1205672" y="150067"/>
                    <a:pt x="1228152" y="146318"/>
                    <a:pt x="1241889" y="172561"/>
                  </a:cubicBezTo>
                  <a:cubicBezTo>
                    <a:pt x="1248134" y="186308"/>
                    <a:pt x="1233147" y="222549"/>
                    <a:pt x="1264369" y="210052"/>
                  </a:cubicBezTo>
                  <a:cubicBezTo>
                    <a:pt x="1295591" y="198805"/>
                    <a:pt x="1330560" y="193806"/>
                    <a:pt x="1356787" y="168812"/>
                  </a:cubicBezTo>
                  <a:cubicBezTo>
                    <a:pt x="1360533" y="165063"/>
                    <a:pt x="1340551" y="148817"/>
                    <a:pt x="1338053" y="135070"/>
                  </a:cubicBezTo>
                  <a:cubicBezTo>
                    <a:pt x="1336804" y="127572"/>
                    <a:pt x="1340551" y="121324"/>
                    <a:pt x="1346796" y="116325"/>
                  </a:cubicBezTo>
                  <a:cubicBezTo>
                    <a:pt x="1401746" y="117575"/>
                    <a:pt x="1455448" y="122573"/>
                    <a:pt x="1510399" y="120074"/>
                  </a:cubicBezTo>
                  <a:cubicBezTo>
                    <a:pt x="1539123" y="128822"/>
                    <a:pt x="1577839" y="141319"/>
                    <a:pt x="1531630" y="173811"/>
                  </a:cubicBezTo>
                  <a:cubicBezTo>
                    <a:pt x="1484173" y="207552"/>
                    <a:pt x="1537875" y="282534"/>
                    <a:pt x="1465439" y="301279"/>
                  </a:cubicBezTo>
                  <a:cubicBezTo>
                    <a:pt x="1517893" y="288782"/>
                    <a:pt x="1521639" y="218800"/>
                    <a:pt x="1580337" y="218800"/>
                  </a:cubicBezTo>
                  <a:cubicBezTo>
                    <a:pt x="1607812" y="230047"/>
                    <a:pt x="1571594" y="272536"/>
                    <a:pt x="1609061" y="277535"/>
                  </a:cubicBezTo>
                  <a:lnTo>
                    <a:pt x="1611608" y="279529"/>
                  </a:lnTo>
                  <a:lnTo>
                    <a:pt x="1605785" y="256454"/>
                  </a:lnTo>
                  <a:cubicBezTo>
                    <a:pt x="1607006" y="236256"/>
                    <a:pt x="1597237" y="227419"/>
                    <a:pt x="1582584" y="221107"/>
                  </a:cubicBezTo>
                  <a:cubicBezTo>
                    <a:pt x="1585026" y="214795"/>
                    <a:pt x="1586247" y="200908"/>
                    <a:pt x="1588690" y="200908"/>
                  </a:cubicBezTo>
                  <a:cubicBezTo>
                    <a:pt x="1630208" y="195859"/>
                    <a:pt x="1638756" y="166823"/>
                    <a:pt x="1639977" y="130213"/>
                  </a:cubicBezTo>
                  <a:cubicBezTo>
                    <a:pt x="1639977" y="125164"/>
                    <a:pt x="1642419" y="121377"/>
                    <a:pt x="1643640" y="116327"/>
                  </a:cubicBezTo>
                  <a:cubicBezTo>
                    <a:pt x="1666842" y="120114"/>
                    <a:pt x="1668063" y="140313"/>
                    <a:pt x="1672947" y="156724"/>
                  </a:cubicBezTo>
                  <a:cubicBezTo>
                    <a:pt x="1676611" y="166823"/>
                    <a:pt x="1670505" y="173135"/>
                    <a:pt x="1661957" y="181972"/>
                  </a:cubicBezTo>
                  <a:cubicBezTo>
                    <a:pt x="1636313" y="202171"/>
                    <a:pt x="1633871" y="219844"/>
                    <a:pt x="1643640" y="247617"/>
                  </a:cubicBezTo>
                  <a:cubicBezTo>
                    <a:pt x="1646082" y="255192"/>
                    <a:pt x="1650967" y="261504"/>
                    <a:pt x="1658294" y="251404"/>
                  </a:cubicBezTo>
                  <a:cubicBezTo>
                    <a:pt x="1661957" y="246355"/>
                    <a:pt x="1661957" y="240043"/>
                    <a:pt x="1665620" y="237518"/>
                  </a:cubicBezTo>
                  <a:cubicBezTo>
                    <a:pt x="1671726" y="233731"/>
                    <a:pt x="1675389" y="236256"/>
                    <a:pt x="1675389" y="243830"/>
                  </a:cubicBezTo>
                  <a:cubicBezTo>
                    <a:pt x="1674779" y="254561"/>
                    <a:pt x="1676000" y="265607"/>
                    <a:pt x="1674779" y="275706"/>
                  </a:cubicBezTo>
                  <a:lnTo>
                    <a:pt x="1662895" y="296100"/>
                  </a:lnTo>
                  <a:lnTo>
                    <a:pt x="1664012" y="296281"/>
                  </a:lnTo>
                  <a:cubicBezTo>
                    <a:pt x="1685243" y="307528"/>
                    <a:pt x="1688989" y="340020"/>
                    <a:pt x="1717714" y="340020"/>
                  </a:cubicBezTo>
                  <a:cubicBezTo>
                    <a:pt x="1718963" y="337520"/>
                    <a:pt x="1721460" y="336271"/>
                    <a:pt x="1722709" y="333771"/>
                  </a:cubicBezTo>
                  <a:cubicBezTo>
                    <a:pt x="1716465" y="336271"/>
                    <a:pt x="1711469" y="336271"/>
                    <a:pt x="1705225" y="333771"/>
                  </a:cubicBezTo>
                  <a:cubicBezTo>
                    <a:pt x="1696483" y="330022"/>
                    <a:pt x="1691487" y="322524"/>
                    <a:pt x="1687740" y="313776"/>
                  </a:cubicBezTo>
                  <a:cubicBezTo>
                    <a:pt x="1686492" y="306278"/>
                    <a:pt x="1686492" y="301279"/>
                    <a:pt x="1690238" y="295031"/>
                  </a:cubicBezTo>
                  <a:cubicBezTo>
                    <a:pt x="1693985" y="288782"/>
                    <a:pt x="1698980" y="283784"/>
                    <a:pt x="1703976" y="280035"/>
                  </a:cubicBezTo>
                  <a:cubicBezTo>
                    <a:pt x="1707723" y="278785"/>
                    <a:pt x="1710220" y="278785"/>
                    <a:pt x="1713967" y="277535"/>
                  </a:cubicBezTo>
                  <a:lnTo>
                    <a:pt x="1714187" y="277580"/>
                  </a:lnTo>
                  <a:lnTo>
                    <a:pt x="1721791" y="266013"/>
                  </a:lnTo>
                  <a:cubicBezTo>
                    <a:pt x="1729118" y="254868"/>
                    <a:pt x="1737666" y="243723"/>
                    <a:pt x="1716907" y="237531"/>
                  </a:cubicBezTo>
                  <a:cubicBezTo>
                    <a:pt x="1703474" y="232578"/>
                    <a:pt x="1692484" y="225147"/>
                    <a:pt x="1702253" y="210287"/>
                  </a:cubicBezTo>
                  <a:cubicBezTo>
                    <a:pt x="1716907" y="185520"/>
                    <a:pt x="1731560" y="161991"/>
                    <a:pt x="1752320" y="142177"/>
                  </a:cubicBezTo>
                  <a:cubicBezTo>
                    <a:pt x="1766973" y="127317"/>
                    <a:pt x="1770637" y="145892"/>
                    <a:pt x="1771858" y="158276"/>
                  </a:cubicBezTo>
                  <a:cubicBezTo>
                    <a:pt x="1786511" y="190473"/>
                    <a:pt x="1801165" y="222671"/>
                    <a:pt x="1771858" y="253630"/>
                  </a:cubicBezTo>
                  <a:lnTo>
                    <a:pt x="1756857" y="298096"/>
                  </a:lnTo>
                  <a:lnTo>
                    <a:pt x="1757678" y="298780"/>
                  </a:lnTo>
                  <a:lnTo>
                    <a:pt x="1773598" y="330642"/>
                  </a:lnTo>
                  <a:lnTo>
                    <a:pt x="1802365" y="330642"/>
                  </a:lnTo>
                  <a:cubicBezTo>
                    <a:pt x="1817208" y="331884"/>
                    <a:pt x="1827103" y="336852"/>
                    <a:pt x="1823392" y="355483"/>
                  </a:cubicBezTo>
                  <a:cubicBezTo>
                    <a:pt x="1820918" y="364178"/>
                    <a:pt x="1819681" y="375356"/>
                    <a:pt x="1820918" y="385293"/>
                  </a:cubicBezTo>
                  <a:cubicBezTo>
                    <a:pt x="1820918" y="406408"/>
                    <a:pt x="1833287" y="417587"/>
                    <a:pt x="1850604" y="426281"/>
                  </a:cubicBezTo>
                  <a:cubicBezTo>
                    <a:pt x="1839472" y="446154"/>
                    <a:pt x="1833287" y="468511"/>
                    <a:pt x="1834524" y="492110"/>
                  </a:cubicBezTo>
                  <a:cubicBezTo>
                    <a:pt x="1820918" y="490868"/>
                    <a:pt x="1807312" y="485900"/>
                    <a:pt x="1796180" y="489626"/>
                  </a:cubicBezTo>
                  <a:cubicBezTo>
                    <a:pt x="1751652" y="502047"/>
                    <a:pt x="1708360" y="503289"/>
                    <a:pt x="1663832" y="498321"/>
                  </a:cubicBezTo>
                  <a:cubicBezTo>
                    <a:pt x="1655173" y="495837"/>
                    <a:pt x="1644041" y="500805"/>
                    <a:pt x="1635383" y="515710"/>
                  </a:cubicBezTo>
                  <a:cubicBezTo>
                    <a:pt x="1670016" y="536825"/>
                    <a:pt x="1708360" y="548003"/>
                    <a:pt x="1746704" y="560424"/>
                  </a:cubicBezTo>
                  <a:cubicBezTo>
                    <a:pt x="1766495" y="567876"/>
                    <a:pt x="1788759" y="565392"/>
                    <a:pt x="1804839" y="584023"/>
                  </a:cubicBezTo>
                  <a:cubicBezTo>
                    <a:pt x="1803602" y="591476"/>
                    <a:pt x="1804839" y="600170"/>
                    <a:pt x="1802365" y="607622"/>
                  </a:cubicBezTo>
                  <a:cubicBezTo>
                    <a:pt x="1798654" y="621285"/>
                    <a:pt x="1804839" y="648611"/>
                    <a:pt x="1813497" y="662273"/>
                  </a:cubicBezTo>
                  <a:cubicBezTo>
                    <a:pt x="1817208" y="666000"/>
                    <a:pt x="1818445" y="672210"/>
                    <a:pt x="1817208" y="675936"/>
                  </a:cubicBezTo>
                  <a:cubicBezTo>
                    <a:pt x="1813497" y="689599"/>
                    <a:pt x="1807312" y="683388"/>
                    <a:pt x="1801128" y="678420"/>
                  </a:cubicBezTo>
                  <a:cubicBezTo>
                    <a:pt x="1793707" y="672210"/>
                    <a:pt x="1786285" y="675936"/>
                    <a:pt x="1780101" y="679662"/>
                  </a:cubicBezTo>
                  <a:cubicBezTo>
                    <a:pt x="1765258" y="692083"/>
                    <a:pt x="1759073" y="685873"/>
                    <a:pt x="1755362" y="669726"/>
                  </a:cubicBezTo>
                  <a:cubicBezTo>
                    <a:pt x="1749178" y="649853"/>
                    <a:pt x="1735572" y="662273"/>
                    <a:pt x="1724440" y="664758"/>
                  </a:cubicBezTo>
                  <a:cubicBezTo>
                    <a:pt x="1720729" y="663515"/>
                    <a:pt x="1718255" y="662273"/>
                    <a:pt x="1714545" y="659789"/>
                  </a:cubicBezTo>
                  <a:cubicBezTo>
                    <a:pt x="1700939" y="646127"/>
                    <a:pt x="1683622" y="636190"/>
                    <a:pt x="1663832" y="627496"/>
                  </a:cubicBezTo>
                  <a:cubicBezTo>
                    <a:pt x="1657647" y="623769"/>
                    <a:pt x="1652699" y="620043"/>
                    <a:pt x="1646515" y="616317"/>
                  </a:cubicBezTo>
                  <a:cubicBezTo>
                    <a:pt x="1636620" y="608865"/>
                    <a:pt x="1623014" y="601412"/>
                    <a:pt x="1610645" y="601412"/>
                  </a:cubicBezTo>
                  <a:cubicBezTo>
                    <a:pt x="1516640" y="600170"/>
                    <a:pt x="1516640" y="600170"/>
                    <a:pt x="1519114" y="513226"/>
                  </a:cubicBezTo>
                  <a:cubicBezTo>
                    <a:pt x="1520351" y="434975"/>
                    <a:pt x="1598276" y="381567"/>
                    <a:pt x="1673727" y="405166"/>
                  </a:cubicBezTo>
                  <a:cubicBezTo>
                    <a:pt x="1682385" y="407650"/>
                    <a:pt x="1694754" y="438702"/>
                    <a:pt x="1704649" y="405166"/>
                  </a:cubicBezTo>
                  <a:lnTo>
                    <a:pt x="1705719" y="404045"/>
                  </a:lnTo>
                  <a:lnTo>
                    <a:pt x="1703976" y="401254"/>
                  </a:lnTo>
                  <a:cubicBezTo>
                    <a:pt x="1702103" y="397818"/>
                    <a:pt x="1699605" y="395006"/>
                    <a:pt x="1693985" y="395006"/>
                  </a:cubicBezTo>
                  <a:lnTo>
                    <a:pt x="1661514" y="395006"/>
                  </a:lnTo>
                  <a:cubicBezTo>
                    <a:pt x="1650274" y="380010"/>
                    <a:pt x="1630292" y="375011"/>
                    <a:pt x="1614056" y="363764"/>
                  </a:cubicBezTo>
                  <a:cubicBezTo>
                    <a:pt x="1612808" y="357515"/>
                    <a:pt x="1612808" y="352517"/>
                    <a:pt x="1610310" y="347518"/>
                  </a:cubicBezTo>
                  <a:cubicBezTo>
                    <a:pt x="1607812" y="343769"/>
                    <a:pt x="1602817" y="340020"/>
                    <a:pt x="1599070" y="340020"/>
                  </a:cubicBezTo>
                  <a:cubicBezTo>
                    <a:pt x="1595323" y="338770"/>
                    <a:pt x="1587830" y="343769"/>
                    <a:pt x="1587830" y="347518"/>
                  </a:cubicBezTo>
                  <a:cubicBezTo>
                    <a:pt x="1587830" y="360015"/>
                    <a:pt x="1594074" y="375011"/>
                    <a:pt x="1587830" y="385009"/>
                  </a:cubicBezTo>
                  <a:cubicBezTo>
                    <a:pt x="1580337" y="400005"/>
                    <a:pt x="1560355" y="393757"/>
                    <a:pt x="1544119" y="396256"/>
                  </a:cubicBezTo>
                  <a:cubicBezTo>
                    <a:pt x="1534128" y="396256"/>
                    <a:pt x="1524137" y="398755"/>
                    <a:pt x="1514146" y="400005"/>
                  </a:cubicBezTo>
                  <a:cubicBezTo>
                    <a:pt x="1501657" y="377511"/>
                    <a:pt x="1534128" y="377511"/>
                    <a:pt x="1531630" y="361265"/>
                  </a:cubicBezTo>
                  <a:cubicBezTo>
                    <a:pt x="1530382" y="356266"/>
                    <a:pt x="1531630" y="350017"/>
                    <a:pt x="1527884" y="346268"/>
                  </a:cubicBezTo>
                  <a:cubicBezTo>
                    <a:pt x="1525386" y="343769"/>
                    <a:pt x="1516644" y="342519"/>
                    <a:pt x="1514146" y="343769"/>
                  </a:cubicBezTo>
                  <a:cubicBezTo>
                    <a:pt x="1505404" y="348768"/>
                    <a:pt x="1494164" y="353766"/>
                    <a:pt x="1489168" y="361265"/>
                  </a:cubicBezTo>
                  <a:cubicBezTo>
                    <a:pt x="1476679" y="380010"/>
                    <a:pt x="1461693" y="395006"/>
                    <a:pt x="1437964" y="395006"/>
                  </a:cubicBezTo>
                  <a:cubicBezTo>
                    <a:pt x="1419231" y="396256"/>
                    <a:pt x="1409240" y="407503"/>
                    <a:pt x="1400497" y="421250"/>
                  </a:cubicBezTo>
                  <a:cubicBezTo>
                    <a:pt x="1390506" y="436246"/>
                    <a:pt x="1375520" y="438745"/>
                    <a:pt x="1360533" y="444994"/>
                  </a:cubicBezTo>
                  <a:cubicBezTo>
                    <a:pt x="1335556" y="454991"/>
                    <a:pt x="1326813" y="442494"/>
                    <a:pt x="1321818" y="422499"/>
                  </a:cubicBezTo>
                  <a:cubicBezTo>
                    <a:pt x="1319320" y="418750"/>
                    <a:pt x="1313076" y="415001"/>
                    <a:pt x="1309329" y="411252"/>
                  </a:cubicBezTo>
                  <a:cubicBezTo>
                    <a:pt x="1300587" y="381260"/>
                    <a:pt x="1300587" y="381260"/>
                    <a:pt x="1261872" y="380010"/>
                  </a:cubicBezTo>
                  <a:cubicBezTo>
                    <a:pt x="1231898" y="385009"/>
                    <a:pt x="1200676" y="386258"/>
                    <a:pt x="1173201" y="405004"/>
                  </a:cubicBezTo>
                  <a:cubicBezTo>
                    <a:pt x="1149472" y="422499"/>
                    <a:pt x="1130739" y="391257"/>
                    <a:pt x="1107010" y="392507"/>
                  </a:cubicBezTo>
                  <a:cubicBezTo>
                    <a:pt x="1103264" y="407503"/>
                    <a:pt x="1100766" y="422499"/>
                    <a:pt x="1095770" y="437496"/>
                  </a:cubicBezTo>
                  <a:cubicBezTo>
                    <a:pt x="1089526" y="453742"/>
                    <a:pt x="1079535" y="469988"/>
                    <a:pt x="1070793" y="487483"/>
                  </a:cubicBezTo>
                  <a:cubicBezTo>
                    <a:pt x="1059553" y="508728"/>
                    <a:pt x="1035824" y="487483"/>
                    <a:pt x="1022086" y="501230"/>
                  </a:cubicBezTo>
                  <a:cubicBezTo>
                    <a:pt x="1015842" y="506229"/>
                    <a:pt x="1008349" y="508728"/>
                    <a:pt x="997109" y="516226"/>
                  </a:cubicBezTo>
                  <a:cubicBezTo>
                    <a:pt x="992113" y="488733"/>
                    <a:pt x="1008349" y="468738"/>
                    <a:pt x="1012095" y="447493"/>
                  </a:cubicBezTo>
                  <a:cubicBezTo>
                    <a:pt x="1014593" y="431247"/>
                    <a:pt x="1014593" y="429998"/>
                    <a:pt x="988367" y="428748"/>
                  </a:cubicBezTo>
                  <a:cubicBezTo>
                    <a:pt x="983371" y="428748"/>
                    <a:pt x="979624" y="432497"/>
                    <a:pt x="975878" y="428748"/>
                  </a:cubicBezTo>
                  <a:cubicBezTo>
                    <a:pt x="937162" y="392507"/>
                    <a:pt x="890954" y="370012"/>
                    <a:pt x="844745" y="347518"/>
                  </a:cubicBezTo>
                  <a:cubicBezTo>
                    <a:pt x="837252" y="330022"/>
                    <a:pt x="826012" y="318775"/>
                    <a:pt x="806030" y="315026"/>
                  </a:cubicBezTo>
                  <a:cubicBezTo>
                    <a:pt x="802283" y="315026"/>
                    <a:pt x="798537" y="310027"/>
                    <a:pt x="794790" y="306278"/>
                  </a:cubicBezTo>
                  <a:cubicBezTo>
                    <a:pt x="807279" y="293781"/>
                    <a:pt x="807279" y="276286"/>
                    <a:pt x="809776" y="258790"/>
                  </a:cubicBezTo>
                  <a:cubicBezTo>
                    <a:pt x="811025" y="255041"/>
                    <a:pt x="823514" y="253791"/>
                    <a:pt x="829759" y="251292"/>
                  </a:cubicBezTo>
                  <a:cubicBezTo>
                    <a:pt x="831632" y="256291"/>
                    <a:pt x="834364" y="259962"/>
                    <a:pt x="837701" y="262813"/>
                  </a:cubicBezTo>
                  <a:lnTo>
                    <a:pt x="840102" y="264182"/>
                  </a:lnTo>
                  <a:lnTo>
                    <a:pt x="846931" y="272693"/>
                  </a:lnTo>
                  <a:cubicBezTo>
                    <a:pt x="854112" y="278160"/>
                    <a:pt x="863479" y="281285"/>
                    <a:pt x="877216" y="280035"/>
                  </a:cubicBezTo>
                  <a:cubicBezTo>
                    <a:pt x="867850" y="275036"/>
                    <a:pt x="857858" y="272849"/>
                    <a:pt x="849272" y="269412"/>
                  </a:cubicBezTo>
                  <a:lnTo>
                    <a:pt x="840102" y="264182"/>
                  </a:lnTo>
                  <a:lnTo>
                    <a:pt x="829759" y="251292"/>
                  </a:lnTo>
                  <a:cubicBezTo>
                    <a:pt x="828510" y="237545"/>
                    <a:pt x="826012" y="225048"/>
                    <a:pt x="813523" y="218800"/>
                  </a:cubicBezTo>
                  <a:lnTo>
                    <a:pt x="813515" y="218742"/>
                  </a:lnTo>
                  <a:lnTo>
                    <a:pt x="813428" y="218827"/>
                  </a:lnTo>
                  <a:cubicBezTo>
                    <a:pt x="782261" y="222528"/>
                    <a:pt x="753587" y="215126"/>
                    <a:pt x="724914" y="199090"/>
                  </a:cubicBezTo>
                  <a:cubicBezTo>
                    <a:pt x="707460" y="189221"/>
                    <a:pt x="688760" y="180585"/>
                    <a:pt x="670060" y="171950"/>
                  </a:cubicBezTo>
                  <a:lnTo>
                    <a:pt x="674641" y="167150"/>
                  </a:lnTo>
                  <a:lnTo>
                    <a:pt x="667806" y="169757"/>
                  </a:lnTo>
                  <a:cubicBezTo>
                    <a:pt x="666562" y="187116"/>
                    <a:pt x="655365" y="197036"/>
                    <a:pt x="644167" y="208195"/>
                  </a:cubicBezTo>
                  <a:cubicBezTo>
                    <a:pt x="618040" y="231754"/>
                    <a:pt x="615551" y="235474"/>
                    <a:pt x="594400" y="210675"/>
                  </a:cubicBezTo>
                  <a:cubicBezTo>
                    <a:pt x="580715" y="194556"/>
                    <a:pt x="568273" y="195796"/>
                    <a:pt x="553343" y="193316"/>
                  </a:cubicBezTo>
                  <a:cubicBezTo>
                    <a:pt x="540901" y="192076"/>
                    <a:pt x="532192" y="199516"/>
                    <a:pt x="529704" y="210675"/>
                  </a:cubicBezTo>
                  <a:cubicBezTo>
                    <a:pt x="527215" y="223074"/>
                    <a:pt x="535925" y="229274"/>
                    <a:pt x="548366" y="228034"/>
                  </a:cubicBezTo>
                  <a:cubicBezTo>
                    <a:pt x="579470" y="225554"/>
                    <a:pt x="578226" y="247873"/>
                    <a:pt x="581959" y="268952"/>
                  </a:cubicBezTo>
                  <a:cubicBezTo>
                    <a:pt x="557075" y="266472"/>
                    <a:pt x="532192" y="263992"/>
                    <a:pt x="509797" y="265232"/>
                  </a:cubicBezTo>
                  <a:cubicBezTo>
                    <a:pt x="486158" y="266472"/>
                    <a:pt x="468740" y="262752"/>
                    <a:pt x="465007" y="235474"/>
                  </a:cubicBezTo>
                  <a:cubicBezTo>
                    <a:pt x="463763" y="230514"/>
                    <a:pt x="451321" y="221834"/>
                    <a:pt x="446344" y="223074"/>
                  </a:cubicBezTo>
                  <a:cubicBezTo>
                    <a:pt x="374183" y="247873"/>
                    <a:pt x="315707" y="208195"/>
                    <a:pt x="253499" y="185876"/>
                  </a:cubicBezTo>
                  <a:cubicBezTo>
                    <a:pt x="274649" y="162317"/>
                    <a:pt x="282114" y="137519"/>
                    <a:pt x="257231" y="110240"/>
                  </a:cubicBezTo>
                  <a:cubicBezTo>
                    <a:pt x="247278" y="97841"/>
                    <a:pt x="255987" y="86681"/>
                    <a:pt x="284603" y="74282"/>
                  </a:cubicBezTo>
                  <a:cubicBezTo>
                    <a:pt x="292068" y="81721"/>
                    <a:pt x="297044" y="91641"/>
                    <a:pt x="304509" y="97841"/>
                  </a:cubicBezTo>
                  <a:cubicBezTo>
                    <a:pt x="310730" y="102800"/>
                    <a:pt x="323172" y="101560"/>
                    <a:pt x="321928" y="92881"/>
                  </a:cubicBezTo>
                  <a:cubicBezTo>
                    <a:pt x="316951" y="64362"/>
                    <a:pt x="333125" y="69322"/>
                    <a:pt x="353032" y="63122"/>
                  </a:cubicBezTo>
                  <a:cubicBezTo>
                    <a:pt x="384136" y="53203"/>
                    <a:pt x="417729" y="42043"/>
                    <a:pt x="448833" y="33364"/>
                  </a:cubicBezTo>
                  <a:cubicBezTo>
                    <a:pt x="454432" y="30884"/>
                    <a:pt x="459719" y="30884"/>
                    <a:pt x="464385" y="32589"/>
                  </a:cubicBezTo>
                  <a:cubicBezTo>
                    <a:pt x="469051" y="34294"/>
                    <a:pt x="473094" y="37704"/>
                    <a:pt x="476205" y="42043"/>
                  </a:cubicBezTo>
                  <a:lnTo>
                    <a:pt x="479866" y="44888"/>
                  </a:lnTo>
                  <a:lnTo>
                    <a:pt x="493032" y="44888"/>
                  </a:lnTo>
                  <a:cubicBezTo>
                    <a:pt x="504252" y="32552"/>
                    <a:pt x="514225" y="18982"/>
                    <a:pt x="531679" y="36253"/>
                  </a:cubicBezTo>
                  <a:cubicBezTo>
                    <a:pt x="545392" y="49822"/>
                    <a:pt x="555366" y="49822"/>
                    <a:pt x="571572" y="38720"/>
                  </a:cubicBezTo>
                  <a:cubicBezTo>
                    <a:pt x="611466" y="11581"/>
                    <a:pt x="642321" y="-1681"/>
                    <a:pt x="672397" y="170"/>
                  </a:cubicBezTo>
                  <a:close/>
                </a:path>
              </a:pathLst>
            </a:custGeom>
            <a:solidFill>
              <a:srgbClr val="A5A5A5">
                <a:alpha val="59999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38D1BC-75AD-4CCD-BB18-E40A77E8A45C}"/>
              </a:ext>
            </a:extLst>
          </p:cNvPr>
          <p:cNvGrpSpPr/>
          <p:nvPr/>
        </p:nvGrpSpPr>
        <p:grpSpPr>
          <a:xfrm>
            <a:off x="5542227" y="3695231"/>
            <a:ext cx="839972" cy="761267"/>
            <a:chOff x="11081278" y="7390461"/>
            <a:chExt cx="1679944" cy="1522534"/>
          </a:xfrm>
        </p:grpSpPr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49ED8CA8-4948-499D-8F35-5859939EB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3817" y="7390461"/>
              <a:ext cx="1516096" cy="1476608"/>
            </a:xfrm>
            <a:custGeom>
              <a:avLst/>
              <a:gdLst>
                <a:gd name="connsiteX0" fmla="*/ 602940 w 1516096"/>
                <a:gd name="connsiteY0" fmla="*/ 1432893 h 1476608"/>
                <a:gd name="connsiteX1" fmla="*/ 602558 w 1516096"/>
                <a:gd name="connsiteY1" fmla="*/ 1433079 h 1476608"/>
                <a:gd name="connsiteX2" fmla="*/ 601828 w 1516096"/>
                <a:gd name="connsiteY2" fmla="*/ 1433970 h 1476608"/>
                <a:gd name="connsiteX3" fmla="*/ 602140 w 1516096"/>
                <a:gd name="connsiteY3" fmla="*/ 1433799 h 1476608"/>
                <a:gd name="connsiteX4" fmla="*/ 602170 w 1516096"/>
                <a:gd name="connsiteY4" fmla="*/ 1433890 h 1476608"/>
                <a:gd name="connsiteX5" fmla="*/ 602681 w 1516096"/>
                <a:gd name="connsiteY5" fmla="*/ 1433301 h 1476608"/>
                <a:gd name="connsiteX6" fmla="*/ 559119 w 1516096"/>
                <a:gd name="connsiteY6" fmla="*/ 1404914 h 1476608"/>
                <a:gd name="connsiteX7" fmla="*/ 558477 w 1516096"/>
                <a:gd name="connsiteY7" fmla="*/ 1405223 h 1476608"/>
                <a:gd name="connsiteX8" fmla="*/ 559119 w 1516096"/>
                <a:gd name="connsiteY8" fmla="*/ 1405827 h 1476608"/>
                <a:gd name="connsiteX9" fmla="*/ 640058 w 1516096"/>
                <a:gd name="connsiteY9" fmla="*/ 1394036 h 1476608"/>
                <a:gd name="connsiteX10" fmla="*/ 641425 w 1516096"/>
                <a:gd name="connsiteY10" fmla="*/ 1394860 h 1476608"/>
                <a:gd name="connsiteX11" fmla="*/ 642268 w 1516096"/>
                <a:gd name="connsiteY11" fmla="*/ 1394036 h 1476608"/>
                <a:gd name="connsiteX12" fmla="*/ 593753 w 1516096"/>
                <a:gd name="connsiteY12" fmla="*/ 1393049 h 1476608"/>
                <a:gd name="connsiteX13" fmla="*/ 593723 w 1516096"/>
                <a:gd name="connsiteY13" fmla="*/ 1393142 h 1476608"/>
                <a:gd name="connsiteX14" fmla="*/ 593752 w 1516096"/>
                <a:gd name="connsiteY14" fmla="*/ 1393116 h 1476608"/>
                <a:gd name="connsiteX15" fmla="*/ 593481 w 1516096"/>
                <a:gd name="connsiteY15" fmla="*/ 1394036 h 1476608"/>
                <a:gd name="connsiteX16" fmla="*/ 594111 w 1516096"/>
                <a:gd name="connsiteY16" fmla="*/ 1394141 h 1476608"/>
                <a:gd name="connsiteX17" fmla="*/ 593769 w 1516096"/>
                <a:gd name="connsiteY17" fmla="*/ 1393099 h 1476608"/>
                <a:gd name="connsiteX18" fmla="*/ 593752 w 1516096"/>
                <a:gd name="connsiteY18" fmla="*/ 1393116 h 1476608"/>
                <a:gd name="connsiteX19" fmla="*/ 593762 w 1516096"/>
                <a:gd name="connsiteY19" fmla="*/ 1393079 h 1476608"/>
                <a:gd name="connsiteX20" fmla="*/ 542292 w 1516096"/>
                <a:gd name="connsiteY20" fmla="*/ 1337542 h 1476608"/>
                <a:gd name="connsiteX21" fmla="*/ 541527 w 1516096"/>
                <a:gd name="connsiteY21" fmla="*/ 1338597 h 1476608"/>
                <a:gd name="connsiteX22" fmla="*/ 539429 w 1516096"/>
                <a:gd name="connsiteY22" fmla="*/ 1341489 h 1476608"/>
                <a:gd name="connsiteX23" fmla="*/ 538854 w 1516096"/>
                <a:gd name="connsiteY23" fmla="*/ 1342067 h 1476608"/>
                <a:gd name="connsiteX24" fmla="*/ 539429 w 1516096"/>
                <a:gd name="connsiteY24" fmla="*/ 1341490 h 1476608"/>
                <a:gd name="connsiteX25" fmla="*/ 539429 w 1516096"/>
                <a:gd name="connsiteY25" fmla="*/ 1341489 h 1476608"/>
                <a:gd name="connsiteX26" fmla="*/ 540579 w 1516096"/>
                <a:gd name="connsiteY26" fmla="*/ 1340335 h 1476608"/>
                <a:gd name="connsiteX27" fmla="*/ 543095 w 1516096"/>
                <a:gd name="connsiteY27" fmla="*/ 1338145 h 1476608"/>
                <a:gd name="connsiteX28" fmla="*/ 543050 w 1516096"/>
                <a:gd name="connsiteY28" fmla="*/ 1338139 h 1476608"/>
                <a:gd name="connsiteX29" fmla="*/ 542449 w 1516096"/>
                <a:gd name="connsiteY29" fmla="*/ 1337666 h 1476608"/>
                <a:gd name="connsiteX30" fmla="*/ 567447 w 1516096"/>
                <a:gd name="connsiteY30" fmla="*/ 1293416 h 1476608"/>
                <a:gd name="connsiteX31" fmla="*/ 564910 w 1516096"/>
                <a:gd name="connsiteY31" fmla="*/ 1293590 h 1476608"/>
                <a:gd name="connsiteX32" fmla="*/ 566548 w 1516096"/>
                <a:gd name="connsiteY32" fmla="*/ 1294479 h 1476608"/>
                <a:gd name="connsiteX33" fmla="*/ 624165 w 1516096"/>
                <a:gd name="connsiteY33" fmla="*/ 1172671 h 1476608"/>
                <a:gd name="connsiteX34" fmla="*/ 688597 w 1516096"/>
                <a:gd name="connsiteY34" fmla="*/ 1190028 h 1476608"/>
                <a:gd name="connsiteX35" fmla="*/ 702404 w 1516096"/>
                <a:gd name="connsiteY35" fmla="*/ 1204492 h 1476608"/>
                <a:gd name="connsiteX36" fmla="*/ 700678 w 1516096"/>
                <a:gd name="connsiteY36" fmla="*/ 1214906 h 1476608"/>
                <a:gd name="connsiteX37" fmla="*/ 707006 w 1516096"/>
                <a:gd name="connsiteY37" fmla="*/ 1257719 h 1476608"/>
                <a:gd name="connsiteX38" fmla="*/ 672489 w 1516096"/>
                <a:gd name="connsiteY38" fmla="*/ 1272762 h 1476608"/>
                <a:gd name="connsiteX39" fmla="*/ 690898 w 1516096"/>
                <a:gd name="connsiteY39" fmla="*/ 1279126 h 1476608"/>
                <a:gd name="connsiteX40" fmla="*/ 705280 w 1516096"/>
                <a:gd name="connsiteY40" fmla="*/ 1288962 h 1476608"/>
                <a:gd name="connsiteX41" fmla="*/ 694350 w 1516096"/>
                <a:gd name="connsiteY41" fmla="*/ 1302269 h 1476608"/>
                <a:gd name="connsiteX42" fmla="*/ 626779 w 1516096"/>
                <a:gd name="connsiteY42" fmla="*/ 1309395 h 1476608"/>
                <a:gd name="connsiteX43" fmla="*/ 621342 w 1516096"/>
                <a:gd name="connsiteY43" fmla="*/ 1304663 h 1476608"/>
                <a:gd name="connsiteX44" fmla="*/ 621657 w 1516096"/>
                <a:gd name="connsiteY44" fmla="*/ 1313195 h 1476608"/>
                <a:gd name="connsiteX45" fmla="*/ 621345 w 1516096"/>
                <a:gd name="connsiteY45" fmla="*/ 1314423 h 1476608"/>
                <a:gd name="connsiteX46" fmla="*/ 636281 w 1516096"/>
                <a:gd name="connsiteY46" fmla="*/ 1315309 h 1476608"/>
                <a:gd name="connsiteX47" fmla="*/ 648354 w 1516096"/>
                <a:gd name="connsiteY47" fmla="*/ 1329965 h 1476608"/>
                <a:gd name="connsiteX48" fmla="*/ 659649 w 1516096"/>
                <a:gd name="connsiteY48" fmla="*/ 1337549 h 1476608"/>
                <a:gd name="connsiteX49" fmla="*/ 660001 w 1516096"/>
                <a:gd name="connsiteY49" fmla="*/ 1343018 h 1476608"/>
                <a:gd name="connsiteX50" fmla="*/ 655576 w 1516096"/>
                <a:gd name="connsiteY50" fmla="*/ 1344147 h 1476608"/>
                <a:gd name="connsiteX51" fmla="*/ 663059 w 1516096"/>
                <a:gd name="connsiteY51" fmla="*/ 1349573 h 1476608"/>
                <a:gd name="connsiteX52" fmla="*/ 664270 w 1516096"/>
                <a:gd name="connsiteY52" fmla="*/ 1351833 h 1476608"/>
                <a:gd name="connsiteX53" fmla="*/ 683653 w 1516096"/>
                <a:gd name="connsiteY53" fmla="*/ 1350674 h 1476608"/>
                <a:gd name="connsiteX54" fmla="*/ 707082 w 1516096"/>
                <a:gd name="connsiteY54" fmla="*/ 1355631 h 1476608"/>
                <a:gd name="connsiteX55" fmla="*/ 712362 w 1516096"/>
                <a:gd name="connsiteY55" fmla="*/ 1364927 h 1476608"/>
                <a:gd name="connsiteX56" fmla="*/ 717111 w 1516096"/>
                <a:gd name="connsiteY56" fmla="*/ 1364587 h 1476608"/>
                <a:gd name="connsiteX57" fmla="*/ 725161 w 1516096"/>
                <a:gd name="connsiteY57" fmla="*/ 1367474 h 1476608"/>
                <a:gd name="connsiteX58" fmla="*/ 730336 w 1516096"/>
                <a:gd name="connsiteY58" fmla="*/ 1364587 h 1476608"/>
                <a:gd name="connsiteX59" fmla="*/ 802214 w 1516096"/>
                <a:gd name="connsiteY59" fmla="*/ 1397500 h 1476608"/>
                <a:gd name="connsiteX60" fmla="*/ 812564 w 1516096"/>
                <a:gd name="connsiteY60" fmla="*/ 1405584 h 1476608"/>
                <a:gd name="connsiteX61" fmla="*/ 822340 w 1516096"/>
                <a:gd name="connsiteY61" fmla="*/ 1414246 h 1476608"/>
                <a:gd name="connsiteX62" fmla="*/ 825790 w 1516096"/>
                <a:gd name="connsiteY62" fmla="*/ 1422330 h 1476608"/>
                <a:gd name="connsiteX63" fmla="*/ 816589 w 1516096"/>
                <a:gd name="connsiteY63" fmla="*/ 1436765 h 1476608"/>
                <a:gd name="connsiteX64" fmla="*/ 807389 w 1516096"/>
                <a:gd name="connsiteY64" fmla="*/ 1471411 h 1476608"/>
                <a:gd name="connsiteX65" fmla="*/ 772888 w 1516096"/>
                <a:gd name="connsiteY65" fmla="*/ 1469101 h 1476608"/>
                <a:gd name="connsiteX66" fmla="*/ 733786 w 1516096"/>
                <a:gd name="connsiteY66" fmla="*/ 1469101 h 1476608"/>
                <a:gd name="connsiteX67" fmla="*/ 677434 w 1516096"/>
                <a:gd name="connsiteY67" fmla="*/ 1476608 h 1476608"/>
                <a:gd name="connsiteX68" fmla="*/ 676505 w 1516096"/>
                <a:gd name="connsiteY68" fmla="*/ 1471478 h 1476608"/>
                <a:gd name="connsiteX69" fmla="*/ 640537 w 1516096"/>
                <a:gd name="connsiteY69" fmla="*/ 1470323 h 1476608"/>
                <a:gd name="connsiteX70" fmla="*/ 615033 w 1516096"/>
                <a:gd name="connsiteY70" fmla="*/ 1458010 h 1476608"/>
                <a:gd name="connsiteX71" fmla="*/ 616179 w 1516096"/>
                <a:gd name="connsiteY71" fmla="*/ 1456886 h 1476608"/>
                <a:gd name="connsiteX72" fmla="*/ 614757 w 1516096"/>
                <a:gd name="connsiteY72" fmla="*/ 1456975 h 1476608"/>
                <a:gd name="connsiteX73" fmla="*/ 611881 w 1516096"/>
                <a:gd name="connsiteY73" fmla="*/ 1456975 h 1476608"/>
                <a:gd name="connsiteX74" fmla="*/ 609581 w 1516096"/>
                <a:gd name="connsiteY74" fmla="*/ 1455243 h 1476608"/>
                <a:gd name="connsiteX75" fmla="*/ 608900 w 1516096"/>
                <a:gd name="connsiteY75" fmla="*/ 1454659 h 1476608"/>
                <a:gd name="connsiteX76" fmla="*/ 609392 w 1516096"/>
                <a:gd name="connsiteY76" fmla="*/ 1456180 h 1476608"/>
                <a:gd name="connsiteX77" fmla="*/ 597120 w 1516096"/>
                <a:gd name="connsiteY77" fmla="*/ 1454413 h 1476608"/>
                <a:gd name="connsiteX78" fmla="*/ 588194 w 1516096"/>
                <a:gd name="connsiteY78" fmla="*/ 1448523 h 1476608"/>
                <a:gd name="connsiteX79" fmla="*/ 587078 w 1516096"/>
                <a:gd name="connsiteY79" fmla="*/ 1442044 h 1476608"/>
                <a:gd name="connsiteX80" fmla="*/ 587844 w 1516096"/>
                <a:gd name="connsiteY80" fmla="*/ 1441625 h 1476608"/>
                <a:gd name="connsiteX81" fmla="*/ 586581 w 1516096"/>
                <a:gd name="connsiteY81" fmla="*/ 1441385 h 1476608"/>
                <a:gd name="connsiteX82" fmla="*/ 586206 w 1516096"/>
                <a:gd name="connsiteY82" fmla="*/ 1440676 h 1476608"/>
                <a:gd name="connsiteX83" fmla="*/ 581993 w 1516096"/>
                <a:gd name="connsiteY83" fmla="*/ 1440297 h 1476608"/>
                <a:gd name="connsiteX84" fmla="*/ 575541 w 1516096"/>
                <a:gd name="connsiteY84" fmla="*/ 1432176 h 1476608"/>
                <a:gd name="connsiteX85" fmla="*/ 559119 w 1516096"/>
                <a:gd name="connsiteY85" fmla="*/ 1417096 h 1476608"/>
                <a:gd name="connsiteX86" fmla="*/ 559119 w 1516096"/>
                <a:gd name="connsiteY86" fmla="*/ 1415891 h 1476608"/>
                <a:gd name="connsiteX87" fmla="*/ 557830 w 1516096"/>
                <a:gd name="connsiteY87" fmla="*/ 1417710 h 1476608"/>
                <a:gd name="connsiteX88" fmla="*/ 549204 w 1516096"/>
                <a:gd name="connsiteY88" fmla="*/ 1424062 h 1476608"/>
                <a:gd name="connsiteX89" fmla="*/ 521603 w 1516096"/>
                <a:gd name="connsiteY89" fmla="*/ 1425217 h 1476608"/>
                <a:gd name="connsiteX90" fmla="*/ 519878 w 1516096"/>
                <a:gd name="connsiteY90" fmla="*/ 1420020 h 1476608"/>
                <a:gd name="connsiteX91" fmla="*/ 499177 w 1516096"/>
                <a:gd name="connsiteY91" fmla="*/ 1417710 h 1476608"/>
                <a:gd name="connsiteX92" fmla="*/ 495152 w 1516096"/>
                <a:gd name="connsiteY92" fmla="*/ 1417710 h 1476608"/>
                <a:gd name="connsiteX93" fmla="*/ 483652 w 1516096"/>
                <a:gd name="connsiteY93" fmla="*/ 1414823 h 1476608"/>
                <a:gd name="connsiteX94" fmla="*/ 477326 w 1516096"/>
                <a:gd name="connsiteY94" fmla="*/ 1411358 h 1476608"/>
                <a:gd name="connsiteX95" fmla="*/ 462147 w 1516096"/>
                <a:gd name="connsiteY95" fmla="*/ 1382003 h 1476608"/>
                <a:gd name="connsiteX96" fmla="*/ 461934 w 1516096"/>
                <a:gd name="connsiteY96" fmla="*/ 1382110 h 1476608"/>
                <a:gd name="connsiteX97" fmla="*/ 422814 w 1516096"/>
                <a:gd name="connsiteY97" fmla="*/ 1367067 h 1476608"/>
                <a:gd name="connsiteX98" fmla="*/ 402104 w 1516096"/>
                <a:gd name="connsiteY98" fmla="*/ 1384424 h 1476608"/>
                <a:gd name="connsiteX99" fmla="*/ 381969 w 1516096"/>
                <a:gd name="connsiteY99" fmla="*/ 1398309 h 1476608"/>
                <a:gd name="connsiteX100" fmla="*/ 383695 w 1516096"/>
                <a:gd name="connsiteY100" fmla="*/ 1380952 h 1476608"/>
                <a:gd name="connsiteX101" fmla="*/ 373340 w 1516096"/>
                <a:gd name="connsiteY101" fmla="*/ 1373431 h 1476608"/>
                <a:gd name="connsiteX102" fmla="*/ 343425 w 1516096"/>
                <a:gd name="connsiteY102" fmla="*/ 1365332 h 1476608"/>
                <a:gd name="connsiteX103" fmla="*/ 334220 w 1516096"/>
                <a:gd name="connsiteY103" fmla="*/ 1349710 h 1476608"/>
                <a:gd name="connsiteX104" fmla="*/ 337097 w 1516096"/>
                <a:gd name="connsiteY104" fmla="*/ 1343925 h 1476608"/>
                <a:gd name="connsiteX105" fmla="*/ 340548 w 1516096"/>
                <a:gd name="connsiteY105" fmla="*/ 1343346 h 1476608"/>
                <a:gd name="connsiteX106" fmla="*/ 349753 w 1516096"/>
                <a:gd name="connsiteY106" fmla="*/ 1349132 h 1476608"/>
                <a:gd name="connsiteX107" fmla="*/ 356081 w 1516096"/>
                <a:gd name="connsiteY107" fmla="*/ 1347975 h 1476608"/>
                <a:gd name="connsiteX108" fmla="*/ 356656 w 1516096"/>
                <a:gd name="connsiteY108" fmla="*/ 1337561 h 1476608"/>
                <a:gd name="connsiteX109" fmla="*/ 345151 w 1516096"/>
                <a:gd name="connsiteY109" fmla="*/ 1330039 h 1476608"/>
                <a:gd name="connsiteX110" fmla="*/ 329618 w 1516096"/>
                <a:gd name="connsiteY110" fmla="*/ 1315575 h 1476608"/>
                <a:gd name="connsiteX111" fmla="*/ 323290 w 1516096"/>
                <a:gd name="connsiteY111" fmla="*/ 1318468 h 1476608"/>
                <a:gd name="connsiteX112" fmla="*/ 314660 w 1516096"/>
                <a:gd name="connsiteY112" fmla="*/ 1309211 h 1476608"/>
                <a:gd name="connsiteX113" fmla="*/ 314660 w 1516096"/>
                <a:gd name="connsiteY113" fmla="*/ 1293590 h 1476608"/>
                <a:gd name="connsiteX114" fmla="*/ 328467 w 1516096"/>
                <a:gd name="connsiteY114" fmla="*/ 1283754 h 1476608"/>
                <a:gd name="connsiteX115" fmla="*/ 337097 w 1516096"/>
                <a:gd name="connsiteY115" fmla="*/ 1218956 h 1476608"/>
                <a:gd name="connsiteX116" fmla="*/ 337097 w 1516096"/>
                <a:gd name="connsiteY116" fmla="*/ 1204492 h 1476608"/>
                <a:gd name="connsiteX117" fmla="*/ 351479 w 1516096"/>
                <a:gd name="connsiteY117" fmla="*/ 1204492 h 1476608"/>
                <a:gd name="connsiteX118" fmla="*/ 392324 w 1516096"/>
                <a:gd name="connsiteY118" fmla="*/ 1221849 h 1476608"/>
                <a:gd name="connsiteX119" fmla="*/ 407281 w 1516096"/>
                <a:gd name="connsiteY119" fmla="*/ 1221849 h 1476608"/>
                <a:gd name="connsiteX120" fmla="*/ 433170 w 1516096"/>
                <a:gd name="connsiteY120" fmla="*/ 1182507 h 1476608"/>
                <a:gd name="connsiteX121" fmla="*/ 539022 w 1516096"/>
                <a:gd name="connsiteY121" fmla="*/ 1203913 h 1476608"/>
                <a:gd name="connsiteX122" fmla="*/ 570663 w 1516096"/>
                <a:gd name="connsiteY122" fmla="*/ 1212592 h 1476608"/>
                <a:gd name="connsiteX123" fmla="*/ 556856 w 1516096"/>
                <a:gd name="connsiteY123" fmla="*/ 1190607 h 1476608"/>
                <a:gd name="connsiteX124" fmla="*/ 581594 w 1516096"/>
                <a:gd name="connsiteY124" fmla="*/ 1180192 h 1476608"/>
                <a:gd name="connsiteX125" fmla="*/ 624165 w 1516096"/>
                <a:gd name="connsiteY125" fmla="*/ 1172671 h 1476608"/>
                <a:gd name="connsiteX126" fmla="*/ 808785 w 1516096"/>
                <a:gd name="connsiteY126" fmla="*/ 1035837 h 1476608"/>
                <a:gd name="connsiteX127" fmla="*/ 804872 w 1516096"/>
                <a:gd name="connsiteY127" fmla="*/ 1041229 h 1476608"/>
                <a:gd name="connsiteX128" fmla="*/ 800938 w 1516096"/>
                <a:gd name="connsiteY128" fmla="*/ 1042670 h 1476608"/>
                <a:gd name="connsiteX129" fmla="*/ 798929 w 1516096"/>
                <a:gd name="connsiteY129" fmla="*/ 1042091 h 1476608"/>
                <a:gd name="connsiteX130" fmla="*/ 811344 w 1516096"/>
                <a:gd name="connsiteY130" fmla="*/ 1055356 h 1476608"/>
                <a:gd name="connsiteX131" fmla="*/ 835351 w 1516096"/>
                <a:gd name="connsiteY131" fmla="*/ 1060117 h 1476608"/>
                <a:gd name="connsiteX132" fmla="*/ 815841 w 1516096"/>
                <a:gd name="connsiteY132" fmla="*/ 1052759 h 1476608"/>
                <a:gd name="connsiteX133" fmla="*/ 696701 w 1516096"/>
                <a:gd name="connsiteY133" fmla="*/ 1032520 h 1476608"/>
                <a:gd name="connsiteX134" fmla="*/ 695111 w 1516096"/>
                <a:gd name="connsiteY134" fmla="*/ 1032939 h 1476608"/>
                <a:gd name="connsiteX135" fmla="*/ 690573 w 1516096"/>
                <a:gd name="connsiteY135" fmla="*/ 1037048 h 1476608"/>
                <a:gd name="connsiteX136" fmla="*/ 690934 w 1516096"/>
                <a:gd name="connsiteY136" fmla="*/ 1042022 h 1476608"/>
                <a:gd name="connsiteX137" fmla="*/ 692989 w 1516096"/>
                <a:gd name="connsiteY137" fmla="*/ 1043800 h 1476608"/>
                <a:gd name="connsiteX138" fmla="*/ 694631 w 1516096"/>
                <a:gd name="connsiteY138" fmla="*/ 1035488 h 1476608"/>
                <a:gd name="connsiteX139" fmla="*/ 1173841 w 1516096"/>
                <a:gd name="connsiteY139" fmla="*/ 1030016 h 1476608"/>
                <a:gd name="connsiteX140" fmla="*/ 1169661 w 1516096"/>
                <a:gd name="connsiteY140" fmla="*/ 1030615 h 1476608"/>
                <a:gd name="connsiteX141" fmla="*/ 1174607 w 1516096"/>
                <a:gd name="connsiteY141" fmla="*/ 1030299 h 1476608"/>
                <a:gd name="connsiteX142" fmla="*/ 814337 w 1516096"/>
                <a:gd name="connsiteY142" fmla="*/ 938012 h 1476608"/>
                <a:gd name="connsiteX143" fmla="*/ 807994 w 1516096"/>
                <a:gd name="connsiteY143" fmla="*/ 939132 h 1476608"/>
                <a:gd name="connsiteX144" fmla="*/ 804536 w 1516096"/>
                <a:gd name="connsiteY144" fmla="*/ 939132 h 1476608"/>
                <a:gd name="connsiteX145" fmla="*/ 807994 w 1516096"/>
                <a:gd name="connsiteY145" fmla="*/ 939708 h 1476608"/>
                <a:gd name="connsiteX146" fmla="*/ 816641 w 1516096"/>
                <a:gd name="connsiteY146" fmla="*/ 942015 h 1476608"/>
                <a:gd name="connsiteX147" fmla="*/ 815611 w 1516096"/>
                <a:gd name="connsiteY147" fmla="*/ 938922 h 1476608"/>
                <a:gd name="connsiteX148" fmla="*/ 1268692 w 1516096"/>
                <a:gd name="connsiteY148" fmla="*/ 907402 h 1476608"/>
                <a:gd name="connsiteX149" fmla="*/ 1268234 w 1516096"/>
                <a:gd name="connsiteY149" fmla="*/ 908392 h 1476608"/>
                <a:gd name="connsiteX150" fmla="*/ 1269183 w 1516096"/>
                <a:gd name="connsiteY150" fmla="*/ 907954 h 1476608"/>
                <a:gd name="connsiteX151" fmla="*/ 641491 w 1516096"/>
                <a:gd name="connsiteY151" fmla="*/ 904342 h 1476608"/>
                <a:gd name="connsiteX152" fmla="*/ 641779 w 1516096"/>
                <a:gd name="connsiteY152" fmla="*/ 907289 h 1476608"/>
                <a:gd name="connsiteX153" fmla="*/ 641435 w 1516096"/>
                <a:gd name="connsiteY153" fmla="*/ 907418 h 1476608"/>
                <a:gd name="connsiteX154" fmla="*/ 643819 w 1516096"/>
                <a:gd name="connsiteY154" fmla="*/ 907418 h 1476608"/>
                <a:gd name="connsiteX155" fmla="*/ 642930 w 1516096"/>
                <a:gd name="connsiteY155" fmla="*/ 904414 h 1476608"/>
                <a:gd name="connsiteX156" fmla="*/ 641491 w 1516096"/>
                <a:gd name="connsiteY156" fmla="*/ 904342 h 1476608"/>
                <a:gd name="connsiteX157" fmla="*/ 1161541 w 1516096"/>
                <a:gd name="connsiteY157" fmla="*/ 887053 h 1476608"/>
                <a:gd name="connsiteX158" fmla="*/ 1158086 w 1516096"/>
                <a:gd name="connsiteY158" fmla="*/ 888214 h 1476608"/>
                <a:gd name="connsiteX159" fmla="*/ 1139707 w 1516096"/>
                <a:gd name="connsiteY159" fmla="*/ 924931 h 1476608"/>
                <a:gd name="connsiteX160" fmla="*/ 1135475 w 1516096"/>
                <a:gd name="connsiteY160" fmla="*/ 930225 h 1476608"/>
                <a:gd name="connsiteX161" fmla="*/ 1144611 w 1516096"/>
                <a:gd name="connsiteY161" fmla="*/ 920523 h 1476608"/>
                <a:gd name="connsiteX162" fmla="*/ 1201575 w 1516096"/>
                <a:gd name="connsiteY162" fmla="*/ 943734 h 1476608"/>
                <a:gd name="connsiteX163" fmla="*/ 1208509 w 1516096"/>
                <a:gd name="connsiteY163" fmla="*/ 941425 h 1476608"/>
                <a:gd name="connsiteX164" fmla="*/ 1212915 w 1516096"/>
                <a:gd name="connsiteY164" fmla="*/ 931975 h 1476608"/>
                <a:gd name="connsiteX165" fmla="*/ 1216077 w 1516096"/>
                <a:gd name="connsiteY165" fmla="*/ 926084 h 1476608"/>
                <a:gd name="connsiteX166" fmla="*/ 1209330 w 1516096"/>
                <a:gd name="connsiteY166" fmla="*/ 926509 h 1476608"/>
                <a:gd name="connsiteX167" fmla="*/ 1183420 w 1516096"/>
                <a:gd name="connsiteY167" fmla="*/ 919546 h 1476608"/>
                <a:gd name="connsiteX168" fmla="*/ 1159238 w 1516096"/>
                <a:gd name="connsiteY168" fmla="*/ 888794 h 1476608"/>
                <a:gd name="connsiteX169" fmla="*/ 1161541 w 1516096"/>
                <a:gd name="connsiteY169" fmla="*/ 887053 h 1476608"/>
                <a:gd name="connsiteX170" fmla="*/ 1472995 w 1516096"/>
                <a:gd name="connsiteY170" fmla="*/ 817055 h 1476608"/>
                <a:gd name="connsiteX171" fmla="*/ 1477347 w 1516096"/>
                <a:gd name="connsiteY171" fmla="*/ 819067 h 1476608"/>
                <a:gd name="connsiteX172" fmla="*/ 1496498 w 1516096"/>
                <a:gd name="connsiteY172" fmla="*/ 825389 h 1476608"/>
                <a:gd name="connsiteX173" fmla="*/ 1511587 w 1516096"/>
                <a:gd name="connsiteY173" fmla="*/ 847807 h 1476608"/>
                <a:gd name="connsiteX174" fmla="*/ 1505784 w 1516096"/>
                <a:gd name="connsiteY174" fmla="*/ 851255 h 1476608"/>
                <a:gd name="connsiteX175" fmla="*/ 1493016 w 1516096"/>
                <a:gd name="connsiteY175" fmla="*/ 862751 h 1476608"/>
                <a:gd name="connsiteX176" fmla="*/ 1484891 w 1516096"/>
                <a:gd name="connsiteY176" fmla="*/ 871373 h 1476608"/>
                <a:gd name="connsiteX177" fmla="*/ 1466901 w 1516096"/>
                <a:gd name="connsiteY177" fmla="*/ 869649 h 1476608"/>
                <a:gd name="connsiteX178" fmla="*/ 1442527 w 1516096"/>
                <a:gd name="connsiteY178" fmla="*/ 865051 h 1476608"/>
                <a:gd name="connsiteX179" fmla="*/ 1454713 w 1516096"/>
                <a:gd name="connsiteY179" fmla="*/ 842059 h 1476608"/>
                <a:gd name="connsiteX180" fmla="*/ 1466901 w 1516096"/>
                <a:gd name="connsiteY180" fmla="*/ 825389 h 1476608"/>
                <a:gd name="connsiteX181" fmla="*/ 1466901 w 1516096"/>
                <a:gd name="connsiteY181" fmla="*/ 818492 h 1476608"/>
                <a:gd name="connsiteX182" fmla="*/ 1472995 w 1516096"/>
                <a:gd name="connsiteY182" fmla="*/ 817055 h 1476608"/>
                <a:gd name="connsiteX183" fmla="*/ 1322757 w 1516096"/>
                <a:gd name="connsiteY183" fmla="*/ 727491 h 1476608"/>
                <a:gd name="connsiteX184" fmla="*/ 1334410 w 1516096"/>
                <a:gd name="connsiteY184" fmla="*/ 746333 h 1476608"/>
                <a:gd name="connsiteX185" fmla="*/ 1334776 w 1516096"/>
                <a:gd name="connsiteY185" fmla="*/ 747436 h 1476608"/>
                <a:gd name="connsiteX186" fmla="*/ 1335379 w 1516096"/>
                <a:gd name="connsiteY186" fmla="*/ 752130 h 1476608"/>
                <a:gd name="connsiteX187" fmla="*/ 1334848 w 1516096"/>
                <a:gd name="connsiteY187" fmla="*/ 770427 h 1476608"/>
                <a:gd name="connsiteX188" fmla="*/ 1302605 w 1516096"/>
                <a:gd name="connsiteY188" fmla="*/ 772748 h 1476608"/>
                <a:gd name="connsiteX189" fmla="*/ 1319878 w 1516096"/>
                <a:gd name="connsiteY189" fmla="*/ 824969 h 1476608"/>
                <a:gd name="connsiteX190" fmla="*/ 1321280 w 1516096"/>
                <a:gd name="connsiteY190" fmla="*/ 827894 h 1476608"/>
                <a:gd name="connsiteX191" fmla="*/ 1321189 w 1516096"/>
                <a:gd name="connsiteY191" fmla="*/ 826582 h 1476608"/>
                <a:gd name="connsiteX192" fmla="*/ 1321189 w 1516096"/>
                <a:gd name="connsiteY192" fmla="*/ 819079 h 1476608"/>
                <a:gd name="connsiteX193" fmla="*/ 1328123 w 1516096"/>
                <a:gd name="connsiteY193" fmla="*/ 819079 h 1476608"/>
                <a:gd name="connsiteX194" fmla="*/ 1331590 w 1516096"/>
                <a:gd name="connsiteY194" fmla="*/ 820233 h 1476608"/>
                <a:gd name="connsiteX195" fmla="*/ 1332169 w 1516096"/>
                <a:gd name="connsiteY195" fmla="*/ 823119 h 1476608"/>
                <a:gd name="connsiteX196" fmla="*/ 1332746 w 1516096"/>
                <a:gd name="connsiteY196" fmla="*/ 820233 h 1476608"/>
                <a:gd name="connsiteX197" fmla="*/ 1335635 w 1516096"/>
                <a:gd name="connsiteY197" fmla="*/ 819079 h 1476608"/>
                <a:gd name="connsiteX198" fmla="*/ 1358171 w 1516096"/>
                <a:gd name="connsiteY198" fmla="*/ 834084 h 1476608"/>
                <a:gd name="connsiteX199" fmla="*/ 1366650 w 1516096"/>
                <a:gd name="connsiteY199" fmla="*/ 842616 h 1476608"/>
                <a:gd name="connsiteX200" fmla="*/ 1359211 w 1516096"/>
                <a:gd name="connsiteY200" fmla="*/ 827541 h 1476608"/>
                <a:gd name="connsiteX201" fmla="*/ 1359788 w 1516096"/>
                <a:gd name="connsiteY201" fmla="*/ 790649 h 1476608"/>
                <a:gd name="connsiteX202" fmla="*/ 1361113 w 1516096"/>
                <a:gd name="connsiteY202" fmla="*/ 789427 h 1476608"/>
                <a:gd name="connsiteX203" fmla="*/ 1351492 w 1516096"/>
                <a:gd name="connsiteY203" fmla="*/ 791560 h 1476608"/>
                <a:gd name="connsiteX204" fmla="*/ 1337727 w 1516096"/>
                <a:gd name="connsiteY204" fmla="*/ 770427 h 1476608"/>
                <a:gd name="connsiteX205" fmla="*/ 1335379 w 1516096"/>
                <a:gd name="connsiteY205" fmla="*/ 752130 h 1476608"/>
                <a:gd name="connsiteX206" fmla="*/ 1335496 w 1516096"/>
                <a:gd name="connsiteY206" fmla="*/ 748089 h 1476608"/>
                <a:gd name="connsiteX207" fmla="*/ 1334410 w 1516096"/>
                <a:gd name="connsiteY207" fmla="*/ 746333 h 1476608"/>
                <a:gd name="connsiteX208" fmla="*/ 1331169 w 1516096"/>
                <a:gd name="connsiteY208" fmla="*/ 736565 h 1476608"/>
                <a:gd name="connsiteX209" fmla="*/ 1322757 w 1516096"/>
                <a:gd name="connsiteY209" fmla="*/ 727491 h 1476608"/>
                <a:gd name="connsiteX210" fmla="*/ 1372345 w 1516096"/>
                <a:gd name="connsiteY210" fmla="*/ 721616 h 1476608"/>
                <a:gd name="connsiteX211" fmla="*/ 1371697 w 1516096"/>
                <a:gd name="connsiteY211" fmla="*/ 725169 h 1476608"/>
                <a:gd name="connsiteX212" fmla="*/ 1369592 w 1516096"/>
                <a:gd name="connsiteY212" fmla="*/ 773147 h 1476608"/>
                <a:gd name="connsiteX213" fmla="*/ 1370198 w 1516096"/>
                <a:gd name="connsiteY213" fmla="*/ 783205 h 1476608"/>
                <a:gd name="connsiteX214" fmla="*/ 1374857 w 1516096"/>
                <a:gd name="connsiteY214" fmla="*/ 782363 h 1476608"/>
                <a:gd name="connsiteX215" fmla="*/ 1377668 w 1516096"/>
                <a:gd name="connsiteY215" fmla="*/ 779697 h 1476608"/>
                <a:gd name="connsiteX216" fmla="*/ 1374640 w 1516096"/>
                <a:gd name="connsiteY216" fmla="*/ 745472 h 1476608"/>
                <a:gd name="connsiteX217" fmla="*/ 1388540 w 1516096"/>
                <a:gd name="connsiteY217" fmla="*/ 739613 h 1476608"/>
                <a:gd name="connsiteX218" fmla="*/ 1382079 w 1516096"/>
                <a:gd name="connsiteY218" fmla="*/ 733384 h 1476608"/>
                <a:gd name="connsiteX219" fmla="*/ 1375152 w 1516096"/>
                <a:gd name="connsiteY219" fmla="*/ 722849 h 1476608"/>
                <a:gd name="connsiteX220" fmla="*/ 1372345 w 1516096"/>
                <a:gd name="connsiteY220" fmla="*/ 721616 h 1476608"/>
                <a:gd name="connsiteX221" fmla="*/ 1438405 w 1516096"/>
                <a:gd name="connsiteY221" fmla="*/ 677939 h 1476608"/>
                <a:gd name="connsiteX222" fmla="*/ 1437452 w 1516096"/>
                <a:gd name="connsiteY222" fmla="*/ 678226 h 1476608"/>
                <a:gd name="connsiteX223" fmla="*/ 1437208 w 1516096"/>
                <a:gd name="connsiteY223" fmla="*/ 679635 h 1476608"/>
                <a:gd name="connsiteX224" fmla="*/ 1378535 w 1516096"/>
                <a:gd name="connsiteY224" fmla="*/ 476766 h 1476608"/>
                <a:gd name="connsiteX225" fmla="*/ 1392882 w 1516096"/>
                <a:gd name="connsiteY225" fmla="*/ 479661 h 1476608"/>
                <a:gd name="connsiteX226" fmla="*/ 1408376 w 1516096"/>
                <a:gd name="connsiteY226" fmla="*/ 488927 h 1476608"/>
                <a:gd name="connsiteX227" fmla="*/ 1419854 w 1516096"/>
                <a:gd name="connsiteY227" fmla="*/ 492403 h 1476608"/>
                <a:gd name="connsiteX228" fmla="*/ 1445105 w 1516096"/>
                <a:gd name="connsiteY228" fmla="*/ 476766 h 1476608"/>
                <a:gd name="connsiteX229" fmla="*/ 1443383 w 1516096"/>
                <a:gd name="connsiteY229" fmla="*/ 499931 h 1476608"/>
                <a:gd name="connsiteX230" fmla="*/ 1442235 w 1516096"/>
                <a:gd name="connsiteY230" fmla="*/ 520202 h 1476608"/>
                <a:gd name="connsiteX231" fmla="*/ 1433053 w 1516096"/>
                <a:gd name="connsiteY231" fmla="*/ 537576 h 1476608"/>
                <a:gd name="connsiteX232" fmla="*/ 1441661 w 1516096"/>
                <a:gd name="connsiteY232" fmla="*/ 548580 h 1476608"/>
                <a:gd name="connsiteX233" fmla="*/ 1452063 w 1516096"/>
                <a:gd name="connsiteY233" fmla="*/ 554010 h 1476608"/>
                <a:gd name="connsiteX234" fmla="*/ 1452514 w 1516096"/>
                <a:gd name="connsiteY234" fmla="*/ 564739 h 1476608"/>
                <a:gd name="connsiteX235" fmla="*/ 1459506 w 1516096"/>
                <a:gd name="connsiteY235" fmla="*/ 567013 h 1476608"/>
                <a:gd name="connsiteX236" fmla="*/ 1466520 w 1516096"/>
                <a:gd name="connsiteY236" fmla="*/ 562452 h 1476608"/>
                <a:gd name="connsiteX237" fmla="*/ 1472131 w 1516096"/>
                <a:gd name="connsiteY237" fmla="*/ 556109 h 1476608"/>
                <a:gd name="connsiteX238" fmla="*/ 1475673 w 1516096"/>
                <a:gd name="connsiteY238" fmla="*/ 558523 h 1476608"/>
                <a:gd name="connsiteX239" fmla="*/ 1480593 w 1516096"/>
                <a:gd name="connsiteY239" fmla="*/ 564143 h 1476608"/>
                <a:gd name="connsiteX240" fmla="*/ 1481489 w 1516096"/>
                <a:gd name="connsiteY240" fmla="*/ 563536 h 1476608"/>
                <a:gd name="connsiteX241" fmla="*/ 1505138 w 1516096"/>
                <a:gd name="connsiteY241" fmla="*/ 580253 h 1476608"/>
                <a:gd name="connsiteX242" fmla="*/ 1511482 w 1516096"/>
                <a:gd name="connsiteY242" fmla="*/ 595816 h 1476608"/>
                <a:gd name="connsiteX243" fmla="*/ 1512636 w 1516096"/>
                <a:gd name="connsiteY243" fmla="*/ 617144 h 1476608"/>
                <a:gd name="connsiteX244" fmla="*/ 1508021 w 1516096"/>
                <a:gd name="connsiteY244" fmla="*/ 625790 h 1476608"/>
                <a:gd name="connsiteX245" fmla="*/ 1515520 w 1516096"/>
                <a:gd name="connsiteY245" fmla="*/ 637896 h 1476608"/>
                <a:gd name="connsiteX246" fmla="*/ 1513789 w 1516096"/>
                <a:gd name="connsiteY246" fmla="*/ 651730 h 1476608"/>
                <a:gd name="connsiteX247" fmla="*/ 1503984 w 1516096"/>
                <a:gd name="connsiteY247" fmla="*/ 654612 h 1476608"/>
                <a:gd name="connsiteX248" fmla="*/ 1493601 w 1516096"/>
                <a:gd name="connsiteY248" fmla="*/ 661529 h 1476608"/>
                <a:gd name="connsiteX249" fmla="*/ 1502253 w 1516096"/>
                <a:gd name="connsiteY249" fmla="*/ 665564 h 1476608"/>
                <a:gd name="connsiteX250" fmla="*/ 1508021 w 1516096"/>
                <a:gd name="connsiteY250" fmla="*/ 676516 h 1476608"/>
                <a:gd name="connsiteX251" fmla="*/ 1499370 w 1516096"/>
                <a:gd name="connsiteY251" fmla="*/ 685739 h 1476608"/>
                <a:gd name="connsiteX252" fmla="*/ 1468800 w 1516096"/>
                <a:gd name="connsiteY252" fmla="*/ 694386 h 1476608"/>
                <a:gd name="connsiteX253" fmla="*/ 1445729 w 1516096"/>
                <a:gd name="connsiteY253" fmla="*/ 721478 h 1476608"/>
                <a:gd name="connsiteX254" fmla="*/ 1445152 w 1516096"/>
                <a:gd name="connsiteY254" fmla="*/ 735312 h 1476608"/>
                <a:gd name="connsiteX255" fmla="*/ 1438807 w 1516096"/>
                <a:gd name="connsiteY255" fmla="*/ 746264 h 1476608"/>
                <a:gd name="connsiteX256" fmla="*/ 1430155 w 1516096"/>
                <a:gd name="connsiteY256" fmla="*/ 760098 h 1476608"/>
                <a:gd name="connsiteX257" fmla="*/ 1438807 w 1516096"/>
                <a:gd name="connsiteY257" fmla="*/ 779697 h 1476608"/>
                <a:gd name="connsiteX258" fmla="*/ 1427614 w 1516096"/>
                <a:gd name="connsiteY258" fmla="*/ 816579 h 1476608"/>
                <a:gd name="connsiteX259" fmla="*/ 1426325 w 1516096"/>
                <a:gd name="connsiteY259" fmla="*/ 824473 h 1476608"/>
                <a:gd name="connsiteX260" fmla="*/ 1433757 w 1516096"/>
                <a:gd name="connsiteY260" fmla="*/ 822563 h 1476608"/>
                <a:gd name="connsiteX261" fmla="*/ 1442613 w 1516096"/>
                <a:gd name="connsiteY261" fmla="*/ 842325 h 1476608"/>
                <a:gd name="connsiteX262" fmla="*/ 1438569 w 1516096"/>
                <a:gd name="connsiteY262" fmla="*/ 892844 h 1476608"/>
                <a:gd name="connsiteX263" fmla="*/ 1459369 w 1516096"/>
                <a:gd name="connsiteY263" fmla="*/ 877747 h 1476608"/>
                <a:gd name="connsiteX264" fmla="*/ 1469192 w 1516096"/>
                <a:gd name="connsiteY264" fmla="*/ 885295 h 1476608"/>
                <a:gd name="connsiteX265" fmla="*/ 1459947 w 1516096"/>
                <a:gd name="connsiteY265" fmla="*/ 909103 h 1476608"/>
                <a:gd name="connsiteX266" fmla="*/ 1433947 w 1516096"/>
                <a:gd name="connsiteY266" fmla="*/ 921298 h 1476608"/>
                <a:gd name="connsiteX267" fmla="*/ 1402167 w 1516096"/>
                <a:gd name="connsiteY267" fmla="*/ 899813 h 1476608"/>
                <a:gd name="connsiteX268" fmla="*/ 1394656 w 1516096"/>
                <a:gd name="connsiteY268" fmla="*/ 930589 h 1476608"/>
                <a:gd name="connsiteX269" fmla="*/ 1388300 w 1516096"/>
                <a:gd name="connsiteY269" fmla="*/ 934654 h 1476608"/>
                <a:gd name="connsiteX270" fmla="*/ 1383100 w 1516096"/>
                <a:gd name="connsiteY270" fmla="*/ 931170 h 1476608"/>
                <a:gd name="connsiteX271" fmla="*/ 1378477 w 1516096"/>
                <a:gd name="connsiteY271" fmla="*/ 920717 h 1476608"/>
                <a:gd name="connsiteX272" fmla="*/ 1372121 w 1516096"/>
                <a:gd name="connsiteY272" fmla="*/ 928847 h 1476608"/>
                <a:gd name="connsiteX273" fmla="*/ 1370966 w 1516096"/>
                <a:gd name="connsiteY273" fmla="*/ 956720 h 1476608"/>
                <a:gd name="connsiteX274" fmla="*/ 1392923 w 1516096"/>
                <a:gd name="connsiteY274" fmla="*/ 982270 h 1476608"/>
                <a:gd name="connsiteX275" fmla="*/ 1376744 w 1516096"/>
                <a:gd name="connsiteY275" fmla="*/ 989239 h 1476608"/>
                <a:gd name="connsiteX276" fmla="*/ 1340920 w 1516096"/>
                <a:gd name="connsiteY276" fmla="*/ 989239 h 1476608"/>
                <a:gd name="connsiteX277" fmla="*/ 1338031 w 1516096"/>
                <a:gd name="connsiteY277" fmla="*/ 1008982 h 1476608"/>
                <a:gd name="connsiteX278" fmla="*/ 1329364 w 1516096"/>
                <a:gd name="connsiteY278" fmla="*/ 1013627 h 1476608"/>
                <a:gd name="connsiteX279" fmla="*/ 1319541 w 1516096"/>
                <a:gd name="connsiteY279" fmla="*/ 1018853 h 1476608"/>
                <a:gd name="connsiteX280" fmla="*/ 1312608 w 1516096"/>
                <a:gd name="connsiteY280" fmla="*/ 1034532 h 1476608"/>
                <a:gd name="connsiteX281" fmla="*/ 1301630 w 1516096"/>
                <a:gd name="connsiteY281" fmla="*/ 1050211 h 1476608"/>
                <a:gd name="connsiteX282" fmla="*/ 1296430 w 1516096"/>
                <a:gd name="connsiteY282" fmla="*/ 1071115 h 1476608"/>
                <a:gd name="connsiteX283" fmla="*/ 1283140 w 1516096"/>
                <a:gd name="connsiteY283" fmla="*/ 1072277 h 1476608"/>
                <a:gd name="connsiteX284" fmla="*/ 1258873 w 1516096"/>
                <a:gd name="connsiteY284" fmla="*/ 1072277 h 1476608"/>
                <a:gd name="connsiteX285" fmla="*/ 1242694 w 1516096"/>
                <a:gd name="connsiteY285" fmla="*/ 1078665 h 1476608"/>
                <a:gd name="connsiteX286" fmla="*/ 1227671 w 1516096"/>
                <a:gd name="connsiteY286" fmla="*/ 1062405 h 1476608"/>
                <a:gd name="connsiteX287" fmla="*/ 1216693 w 1516096"/>
                <a:gd name="connsiteY287" fmla="*/ 1056598 h 1476608"/>
                <a:gd name="connsiteX288" fmla="*/ 1193003 w 1516096"/>
                <a:gd name="connsiteY288" fmla="*/ 1075761 h 1476608"/>
                <a:gd name="connsiteX289" fmla="*/ 1176247 w 1516096"/>
                <a:gd name="connsiteY289" fmla="*/ 1102473 h 1476608"/>
                <a:gd name="connsiteX290" fmla="*/ 1170469 w 1516096"/>
                <a:gd name="connsiteY290" fmla="*/ 1115829 h 1476608"/>
                <a:gd name="connsiteX291" fmla="*/ 1162957 w 1516096"/>
                <a:gd name="connsiteY291" fmla="*/ 1118732 h 1476608"/>
                <a:gd name="connsiteX292" fmla="*/ 1151401 w 1516096"/>
                <a:gd name="connsiteY292" fmla="*/ 1112925 h 1476608"/>
                <a:gd name="connsiteX293" fmla="*/ 1145045 w 1516096"/>
                <a:gd name="connsiteY293" fmla="*/ 1101311 h 1476608"/>
                <a:gd name="connsiteX294" fmla="*/ 1143703 w 1516096"/>
                <a:gd name="connsiteY294" fmla="*/ 1090522 h 1476608"/>
                <a:gd name="connsiteX295" fmla="*/ 1136941 w 1516096"/>
                <a:gd name="connsiteY295" fmla="*/ 1090069 h 1476608"/>
                <a:gd name="connsiteX296" fmla="*/ 1124971 w 1516096"/>
                <a:gd name="connsiteY296" fmla="*/ 1085767 h 1476608"/>
                <a:gd name="connsiteX297" fmla="*/ 1116896 w 1516096"/>
                <a:gd name="connsiteY297" fmla="*/ 1074867 h 1476608"/>
                <a:gd name="connsiteX298" fmla="*/ 1099014 w 1516096"/>
                <a:gd name="connsiteY298" fmla="*/ 1050201 h 1476608"/>
                <a:gd name="connsiteX299" fmla="*/ 1076517 w 1516096"/>
                <a:gd name="connsiteY299" fmla="*/ 1033565 h 1476608"/>
                <a:gd name="connsiteX300" fmla="*/ 1060942 w 1516096"/>
                <a:gd name="connsiteY300" fmla="*/ 1024961 h 1476608"/>
                <a:gd name="connsiteX301" fmla="*/ 1059789 w 1516096"/>
                <a:gd name="connsiteY301" fmla="*/ 1020372 h 1476608"/>
                <a:gd name="connsiteX302" fmla="*/ 1091515 w 1516096"/>
                <a:gd name="connsiteY302" fmla="*/ 980217 h 1476608"/>
                <a:gd name="connsiteX303" fmla="*/ 1099014 w 1516096"/>
                <a:gd name="connsiteY303" fmla="*/ 973907 h 1476608"/>
                <a:gd name="connsiteX304" fmla="*/ 1107198 w 1516096"/>
                <a:gd name="connsiteY304" fmla="*/ 970109 h 1476608"/>
                <a:gd name="connsiteX305" fmla="*/ 1106077 w 1516096"/>
                <a:gd name="connsiteY305" fmla="*/ 969222 h 1476608"/>
                <a:gd name="connsiteX306" fmla="*/ 1102087 w 1516096"/>
                <a:gd name="connsiteY306" fmla="*/ 969806 h 1476608"/>
                <a:gd name="connsiteX307" fmla="*/ 1072649 w 1516096"/>
                <a:gd name="connsiteY307" fmla="*/ 961894 h 1476608"/>
                <a:gd name="connsiteX308" fmla="*/ 1080745 w 1516096"/>
                <a:gd name="connsiteY308" fmla="*/ 975235 h 1476608"/>
                <a:gd name="connsiteX309" fmla="*/ 1053567 w 1516096"/>
                <a:gd name="connsiteY309" fmla="*/ 982775 h 1476608"/>
                <a:gd name="connsiteX310" fmla="*/ 991981 w 1516096"/>
                <a:gd name="connsiteY310" fmla="*/ 982630 h 1476608"/>
                <a:gd name="connsiteX311" fmla="*/ 937508 w 1516096"/>
                <a:gd name="connsiteY311" fmla="*/ 989428 h 1476608"/>
                <a:gd name="connsiteX312" fmla="*/ 938654 w 1516096"/>
                <a:gd name="connsiteY312" fmla="*/ 990590 h 1476608"/>
                <a:gd name="connsiteX313" fmla="*/ 937735 w 1516096"/>
                <a:gd name="connsiteY313" fmla="*/ 1026585 h 1476608"/>
                <a:gd name="connsiteX314" fmla="*/ 938867 w 1516096"/>
                <a:gd name="connsiteY314" fmla="*/ 1034825 h 1476608"/>
                <a:gd name="connsiteX315" fmla="*/ 938286 w 1516096"/>
                <a:gd name="connsiteY315" fmla="*/ 1037389 h 1476608"/>
                <a:gd name="connsiteX316" fmla="*/ 938792 w 1516096"/>
                <a:gd name="connsiteY316" fmla="*/ 1039867 h 1476608"/>
                <a:gd name="connsiteX317" fmla="*/ 939552 w 1516096"/>
                <a:gd name="connsiteY317" fmla="*/ 1039806 h 1476608"/>
                <a:gd name="connsiteX318" fmla="*/ 940021 w 1516096"/>
                <a:gd name="connsiteY318" fmla="*/ 1043219 h 1476608"/>
                <a:gd name="connsiteX319" fmla="*/ 940599 w 1516096"/>
                <a:gd name="connsiteY319" fmla="*/ 1039721 h 1476608"/>
                <a:gd name="connsiteX320" fmla="*/ 939552 w 1516096"/>
                <a:gd name="connsiteY320" fmla="*/ 1039806 h 1476608"/>
                <a:gd name="connsiteX321" fmla="*/ 938867 w 1516096"/>
                <a:gd name="connsiteY321" fmla="*/ 1034825 h 1476608"/>
                <a:gd name="connsiteX322" fmla="*/ 941999 w 1516096"/>
                <a:gd name="connsiteY322" fmla="*/ 1021010 h 1476608"/>
                <a:gd name="connsiteX323" fmla="*/ 978181 w 1516096"/>
                <a:gd name="connsiteY323" fmla="*/ 1007072 h 1476608"/>
                <a:gd name="connsiteX324" fmla="*/ 1015762 w 1516096"/>
                <a:gd name="connsiteY324" fmla="*/ 1020482 h 1476608"/>
                <a:gd name="connsiteX325" fmla="*/ 1016011 w 1516096"/>
                <a:gd name="connsiteY325" fmla="*/ 1020792 h 1476608"/>
                <a:gd name="connsiteX326" fmla="*/ 1017820 w 1516096"/>
                <a:gd name="connsiteY326" fmla="*/ 1004998 h 1476608"/>
                <a:gd name="connsiteX327" fmla="*/ 1032520 w 1516096"/>
                <a:gd name="connsiteY327" fmla="*/ 996016 h 1476608"/>
                <a:gd name="connsiteX328" fmla="*/ 1059221 w 1516096"/>
                <a:gd name="connsiteY328" fmla="*/ 1025464 h 1476608"/>
                <a:gd name="connsiteX329" fmla="*/ 1059221 w 1516096"/>
                <a:gd name="connsiteY329" fmla="*/ 1026053 h 1476608"/>
                <a:gd name="connsiteX330" fmla="*/ 1045018 w 1516096"/>
                <a:gd name="connsiteY330" fmla="*/ 1044310 h 1476608"/>
                <a:gd name="connsiteX331" fmla="*/ 1034792 w 1516096"/>
                <a:gd name="connsiteY331" fmla="*/ 1036654 h 1476608"/>
                <a:gd name="connsiteX332" fmla="*/ 1032875 w 1516096"/>
                <a:gd name="connsiteY332" fmla="*/ 1029145 h 1476608"/>
                <a:gd name="connsiteX333" fmla="*/ 1025172 w 1516096"/>
                <a:gd name="connsiteY333" fmla="*/ 1032203 h 1476608"/>
                <a:gd name="connsiteX334" fmla="*/ 1025592 w 1516096"/>
                <a:gd name="connsiteY334" fmla="*/ 1032725 h 1476608"/>
                <a:gd name="connsiteX335" fmla="*/ 1019231 w 1516096"/>
                <a:gd name="connsiteY335" fmla="*/ 1060710 h 1476608"/>
                <a:gd name="connsiteX336" fmla="*/ 1005355 w 1516096"/>
                <a:gd name="connsiteY336" fmla="*/ 1072371 h 1476608"/>
                <a:gd name="connsiteX337" fmla="*/ 973555 w 1516096"/>
                <a:gd name="connsiteY337" fmla="*/ 1100356 h 1476608"/>
                <a:gd name="connsiteX338" fmla="*/ 944646 w 1516096"/>
                <a:gd name="connsiteY338" fmla="*/ 1098607 h 1476608"/>
                <a:gd name="connsiteX339" fmla="*/ 922675 w 1516096"/>
                <a:gd name="connsiteY339" fmla="*/ 1099190 h 1476608"/>
                <a:gd name="connsiteX340" fmla="*/ 911112 w 1516096"/>
                <a:gd name="connsiteY340" fmla="*/ 1109101 h 1476608"/>
                <a:gd name="connsiteX341" fmla="*/ 900705 w 1516096"/>
                <a:gd name="connsiteY341" fmla="*/ 1090445 h 1476608"/>
                <a:gd name="connsiteX342" fmla="*/ 905908 w 1516096"/>
                <a:gd name="connsiteY342" fmla="*/ 1068873 h 1476608"/>
                <a:gd name="connsiteX343" fmla="*/ 915737 w 1516096"/>
                <a:gd name="connsiteY343" fmla="*/ 1058961 h 1476608"/>
                <a:gd name="connsiteX344" fmla="*/ 907064 w 1516096"/>
                <a:gd name="connsiteY344" fmla="*/ 1047884 h 1476608"/>
                <a:gd name="connsiteX345" fmla="*/ 906585 w 1516096"/>
                <a:gd name="connsiteY345" fmla="*/ 1047541 h 1476608"/>
                <a:gd name="connsiteX346" fmla="*/ 901499 w 1516096"/>
                <a:gd name="connsiteY346" fmla="*/ 1052037 h 1476608"/>
                <a:gd name="connsiteX347" fmla="*/ 886413 w 1516096"/>
                <a:gd name="connsiteY347" fmla="*/ 1091280 h 1476608"/>
                <a:gd name="connsiteX348" fmla="*/ 881771 w 1516096"/>
                <a:gd name="connsiteY348" fmla="*/ 1108016 h 1476608"/>
                <a:gd name="connsiteX349" fmla="*/ 875388 w 1516096"/>
                <a:gd name="connsiteY349" fmla="*/ 1110325 h 1476608"/>
                <a:gd name="connsiteX350" fmla="*/ 873067 w 1516096"/>
                <a:gd name="connsiteY350" fmla="*/ 1108016 h 1476608"/>
                <a:gd name="connsiteX351" fmla="*/ 869006 w 1516096"/>
                <a:gd name="connsiteY351" fmla="*/ 1079738 h 1476608"/>
                <a:gd name="connsiteX352" fmla="*/ 864364 w 1516096"/>
                <a:gd name="connsiteY352" fmla="*/ 1075121 h 1476608"/>
                <a:gd name="connsiteX353" fmla="*/ 858561 w 1516096"/>
                <a:gd name="connsiteY353" fmla="*/ 1082046 h 1476608"/>
                <a:gd name="connsiteX354" fmla="*/ 846957 w 1516096"/>
                <a:gd name="connsiteY354" fmla="*/ 1099360 h 1476608"/>
                <a:gd name="connsiteX355" fmla="*/ 834191 w 1516096"/>
                <a:gd name="connsiteY355" fmla="*/ 1088395 h 1476608"/>
                <a:gd name="connsiteX356" fmla="*/ 811562 w 1516096"/>
                <a:gd name="connsiteY356" fmla="*/ 1099360 h 1476608"/>
                <a:gd name="connsiteX357" fmla="*/ 819685 w 1516096"/>
                <a:gd name="connsiteY357" fmla="*/ 1117250 h 1476608"/>
                <a:gd name="connsiteX358" fmla="*/ 794735 w 1516096"/>
                <a:gd name="connsiteY358" fmla="*/ 1113787 h 1476608"/>
                <a:gd name="connsiteX359" fmla="*/ 789658 w 1516096"/>
                <a:gd name="connsiteY359" fmla="*/ 1101307 h 1476608"/>
                <a:gd name="connsiteX360" fmla="*/ 780708 w 1516096"/>
                <a:gd name="connsiteY360" fmla="*/ 1092338 h 1476608"/>
                <a:gd name="connsiteX361" fmla="*/ 780163 w 1516096"/>
                <a:gd name="connsiteY361" fmla="*/ 1092860 h 1476608"/>
                <a:gd name="connsiteX362" fmla="*/ 765867 w 1516096"/>
                <a:gd name="connsiteY362" fmla="*/ 1082014 h 1476608"/>
                <a:gd name="connsiteX363" fmla="*/ 745282 w 1516096"/>
                <a:gd name="connsiteY363" fmla="*/ 1086580 h 1476608"/>
                <a:gd name="connsiteX364" fmla="*/ 704111 w 1516096"/>
                <a:gd name="connsiteY364" fmla="*/ 1095714 h 1476608"/>
                <a:gd name="connsiteX365" fmla="*/ 685812 w 1516096"/>
                <a:gd name="connsiteY365" fmla="*/ 1097998 h 1476608"/>
                <a:gd name="connsiteX366" fmla="*/ 677807 w 1516096"/>
                <a:gd name="connsiteY366" fmla="*/ 1092860 h 1476608"/>
                <a:gd name="connsiteX367" fmla="*/ 648072 w 1516096"/>
                <a:gd name="connsiteY367" fmla="*/ 1070596 h 1476608"/>
                <a:gd name="connsiteX368" fmla="*/ 662939 w 1516096"/>
                <a:gd name="connsiteY368" fmla="*/ 1070596 h 1476608"/>
                <a:gd name="connsiteX369" fmla="*/ 663065 w 1516096"/>
                <a:gd name="connsiteY369" fmla="*/ 1070347 h 1476608"/>
                <a:gd name="connsiteX370" fmla="*/ 662917 w 1516096"/>
                <a:gd name="connsiteY370" fmla="*/ 1070495 h 1476608"/>
                <a:gd name="connsiteX371" fmla="*/ 665798 w 1516096"/>
                <a:gd name="connsiteY371" fmla="*/ 1042815 h 1476608"/>
                <a:gd name="connsiteX372" fmla="*/ 662341 w 1516096"/>
                <a:gd name="connsiteY372" fmla="*/ 1026668 h 1476608"/>
                <a:gd name="connsiteX373" fmla="*/ 655427 w 1516096"/>
                <a:gd name="connsiteY373" fmla="*/ 1026668 h 1476608"/>
                <a:gd name="connsiteX374" fmla="*/ 654275 w 1516096"/>
                <a:gd name="connsiteY374" fmla="*/ 1029551 h 1476608"/>
                <a:gd name="connsiteX375" fmla="*/ 643903 w 1516096"/>
                <a:gd name="connsiteY375" fmla="*/ 1035318 h 1476608"/>
                <a:gd name="connsiteX376" fmla="*/ 641743 w 1516096"/>
                <a:gd name="connsiteY376" fmla="*/ 1031569 h 1476608"/>
                <a:gd name="connsiteX377" fmla="*/ 641477 w 1516096"/>
                <a:gd name="connsiteY377" fmla="*/ 1030443 h 1476608"/>
                <a:gd name="connsiteX378" fmla="*/ 639666 w 1516096"/>
                <a:gd name="connsiteY378" fmla="*/ 1031391 h 1476608"/>
                <a:gd name="connsiteX379" fmla="*/ 604501 w 1516096"/>
                <a:gd name="connsiteY379" fmla="*/ 1029661 h 1476608"/>
                <a:gd name="connsiteX380" fmla="*/ 595855 w 1516096"/>
                <a:gd name="connsiteY380" fmla="*/ 1020436 h 1476608"/>
                <a:gd name="connsiteX381" fmla="*/ 610843 w 1516096"/>
                <a:gd name="connsiteY381" fmla="*/ 1011210 h 1476608"/>
                <a:gd name="connsiteX382" fmla="*/ 637937 w 1516096"/>
                <a:gd name="connsiteY382" fmla="*/ 968540 h 1476608"/>
                <a:gd name="connsiteX383" fmla="*/ 633325 w 1516096"/>
                <a:gd name="connsiteY383" fmla="*/ 951818 h 1476608"/>
                <a:gd name="connsiteX384" fmla="*/ 636207 w 1516096"/>
                <a:gd name="connsiteY384" fmla="*/ 942592 h 1476608"/>
                <a:gd name="connsiteX385" fmla="*/ 638513 w 1516096"/>
                <a:gd name="connsiteY385" fmla="*/ 937402 h 1476608"/>
                <a:gd name="connsiteX386" fmla="*/ 637937 w 1516096"/>
                <a:gd name="connsiteY386" fmla="*/ 935096 h 1476608"/>
                <a:gd name="connsiteX387" fmla="*/ 632748 w 1516096"/>
                <a:gd name="connsiteY387" fmla="*/ 932789 h 1476608"/>
                <a:gd name="connsiteX388" fmla="*/ 628713 w 1516096"/>
                <a:gd name="connsiteY388" fmla="*/ 927600 h 1476608"/>
                <a:gd name="connsiteX389" fmla="*/ 625831 w 1516096"/>
                <a:gd name="connsiteY389" fmla="*/ 922410 h 1476608"/>
                <a:gd name="connsiteX390" fmla="*/ 622949 w 1516096"/>
                <a:gd name="connsiteY390" fmla="*/ 917797 h 1476608"/>
                <a:gd name="connsiteX391" fmla="*/ 625831 w 1516096"/>
                <a:gd name="connsiteY391" fmla="*/ 914914 h 1476608"/>
                <a:gd name="connsiteX392" fmla="*/ 634118 w 1516096"/>
                <a:gd name="connsiteY392" fmla="*/ 913544 h 1476608"/>
                <a:gd name="connsiteX393" fmla="*/ 639529 w 1516096"/>
                <a:gd name="connsiteY393" fmla="*/ 908132 h 1476608"/>
                <a:gd name="connsiteX394" fmla="*/ 632570 w 1516096"/>
                <a:gd name="connsiteY394" fmla="*/ 910739 h 1476608"/>
                <a:gd name="connsiteX395" fmla="*/ 581920 w 1516096"/>
                <a:gd name="connsiteY395" fmla="*/ 925114 h 1476608"/>
                <a:gd name="connsiteX396" fmla="*/ 564653 w 1516096"/>
                <a:gd name="connsiteY396" fmla="*/ 938914 h 1476608"/>
                <a:gd name="connsiteX397" fmla="*/ 516306 w 1516096"/>
                <a:gd name="connsiteY397" fmla="*/ 934314 h 1476608"/>
                <a:gd name="connsiteX398" fmla="*/ 499039 w 1516096"/>
                <a:gd name="connsiteY398" fmla="*/ 921089 h 1476608"/>
                <a:gd name="connsiteX399" fmla="*/ 499039 w 1516096"/>
                <a:gd name="connsiteY399" fmla="*/ 913614 h 1476608"/>
                <a:gd name="connsiteX400" fmla="*/ 499615 w 1516096"/>
                <a:gd name="connsiteY400" fmla="*/ 898664 h 1476608"/>
                <a:gd name="connsiteX401" fmla="*/ 509975 w 1516096"/>
                <a:gd name="connsiteY401" fmla="*/ 891764 h 1476608"/>
                <a:gd name="connsiteX402" fmla="*/ 521486 w 1516096"/>
                <a:gd name="connsiteY402" fmla="*/ 876814 h 1476608"/>
                <a:gd name="connsiteX403" fmla="*/ 528968 w 1516096"/>
                <a:gd name="connsiteY403" fmla="*/ 869338 h 1476608"/>
                <a:gd name="connsiteX404" fmla="*/ 543358 w 1516096"/>
                <a:gd name="connsiteY404" fmla="*/ 853813 h 1476608"/>
                <a:gd name="connsiteX405" fmla="*/ 543358 w 1516096"/>
                <a:gd name="connsiteY405" fmla="*/ 840013 h 1476608"/>
                <a:gd name="connsiteX406" fmla="*/ 550840 w 1516096"/>
                <a:gd name="connsiteY406" fmla="*/ 825063 h 1476608"/>
                <a:gd name="connsiteX407" fmla="*/ 575014 w 1516096"/>
                <a:gd name="connsiteY407" fmla="*/ 828513 h 1476608"/>
                <a:gd name="connsiteX408" fmla="*/ 658471 w 1516096"/>
                <a:gd name="connsiteY408" fmla="*/ 790563 h 1476608"/>
                <a:gd name="connsiteX409" fmla="*/ 674074 w 1516096"/>
                <a:gd name="connsiteY409" fmla="*/ 785514 h 1476608"/>
                <a:gd name="connsiteX410" fmla="*/ 693580 w 1516096"/>
                <a:gd name="connsiteY410" fmla="*/ 808963 h 1476608"/>
                <a:gd name="connsiteX411" fmla="*/ 694155 w 1516096"/>
                <a:gd name="connsiteY411" fmla="*/ 842888 h 1476608"/>
                <a:gd name="connsiteX412" fmla="*/ 752288 w 1516096"/>
                <a:gd name="connsiteY412" fmla="*/ 872788 h 1476608"/>
                <a:gd name="connsiteX413" fmla="*/ 823658 w 1516096"/>
                <a:gd name="connsiteY413" fmla="*/ 882564 h 1476608"/>
                <a:gd name="connsiteX414" fmla="*/ 886395 w 1516096"/>
                <a:gd name="connsiteY414" fmla="*/ 913039 h 1476608"/>
                <a:gd name="connsiteX415" fmla="*/ 885767 w 1516096"/>
                <a:gd name="connsiteY415" fmla="*/ 914377 h 1476608"/>
                <a:gd name="connsiteX416" fmla="*/ 894842 w 1516096"/>
                <a:gd name="connsiteY416" fmla="*/ 914559 h 1476608"/>
                <a:gd name="connsiteX417" fmla="*/ 918831 w 1516096"/>
                <a:gd name="connsiteY417" fmla="*/ 934053 h 1476608"/>
                <a:gd name="connsiteX418" fmla="*/ 925771 w 1516096"/>
                <a:gd name="connsiteY418" fmla="*/ 935213 h 1476608"/>
                <a:gd name="connsiteX419" fmla="*/ 926349 w 1516096"/>
                <a:gd name="connsiteY419" fmla="*/ 927673 h 1476608"/>
                <a:gd name="connsiteX420" fmla="*/ 916518 w 1516096"/>
                <a:gd name="connsiteY420" fmla="*/ 912012 h 1476608"/>
                <a:gd name="connsiteX421" fmla="*/ 925192 w 1516096"/>
                <a:gd name="connsiteY421" fmla="*/ 900412 h 1476608"/>
                <a:gd name="connsiteX422" fmla="*/ 935601 w 1516096"/>
                <a:gd name="connsiteY422" fmla="*/ 899252 h 1476608"/>
                <a:gd name="connsiteX423" fmla="*/ 1002679 w 1516096"/>
                <a:gd name="connsiteY423" fmla="*/ 898092 h 1476608"/>
                <a:gd name="connsiteX424" fmla="*/ 1039689 w 1516096"/>
                <a:gd name="connsiteY424" fmla="*/ 884751 h 1476608"/>
                <a:gd name="connsiteX425" fmla="*/ 1046627 w 1516096"/>
                <a:gd name="connsiteY425" fmla="*/ 884751 h 1476608"/>
                <a:gd name="connsiteX426" fmla="*/ 1047317 w 1516096"/>
                <a:gd name="connsiteY426" fmla="*/ 884302 h 1476608"/>
                <a:gd name="connsiteX427" fmla="*/ 1061699 w 1516096"/>
                <a:gd name="connsiteY427" fmla="*/ 870181 h 1476608"/>
                <a:gd name="connsiteX428" fmla="*/ 1061663 w 1516096"/>
                <a:gd name="connsiteY428" fmla="*/ 869670 h 1476608"/>
                <a:gd name="connsiteX429" fmla="*/ 1076119 w 1516096"/>
                <a:gd name="connsiteY429" fmla="*/ 862130 h 1476608"/>
                <a:gd name="connsiteX430" fmla="*/ 1083943 w 1516096"/>
                <a:gd name="connsiteY430" fmla="*/ 869417 h 1476608"/>
                <a:gd name="connsiteX431" fmla="*/ 1088346 w 1516096"/>
                <a:gd name="connsiteY431" fmla="*/ 864642 h 1476608"/>
                <a:gd name="connsiteX432" fmla="*/ 1090145 w 1516096"/>
                <a:gd name="connsiteY432" fmla="*/ 856301 h 1476608"/>
                <a:gd name="connsiteX433" fmla="*/ 1104540 w 1516096"/>
                <a:gd name="connsiteY433" fmla="*/ 841215 h 1476608"/>
                <a:gd name="connsiteX434" fmla="*/ 1105721 w 1516096"/>
                <a:gd name="connsiteY434" fmla="*/ 842009 h 1476608"/>
                <a:gd name="connsiteX435" fmla="*/ 1105535 w 1516096"/>
                <a:gd name="connsiteY435" fmla="*/ 841551 h 1476608"/>
                <a:gd name="connsiteX436" fmla="*/ 1105535 w 1516096"/>
                <a:gd name="connsiteY436" fmla="*/ 835057 h 1476608"/>
                <a:gd name="connsiteX437" fmla="*/ 1104540 w 1516096"/>
                <a:gd name="connsiteY437" fmla="*/ 833672 h 1476608"/>
                <a:gd name="connsiteX438" fmla="*/ 1123540 w 1516096"/>
                <a:gd name="connsiteY438" fmla="*/ 819747 h 1476608"/>
                <a:gd name="connsiteX439" fmla="*/ 1139086 w 1516096"/>
                <a:gd name="connsiteY439" fmla="*/ 828450 h 1476608"/>
                <a:gd name="connsiteX440" fmla="*/ 1149450 w 1516096"/>
                <a:gd name="connsiteY440" fmla="*/ 821487 h 1476608"/>
                <a:gd name="connsiteX441" fmla="*/ 1163269 w 1516096"/>
                <a:gd name="connsiteY441" fmla="*/ 819167 h 1476608"/>
                <a:gd name="connsiteX442" fmla="*/ 1166315 w 1516096"/>
                <a:gd name="connsiteY442" fmla="*/ 822470 h 1476608"/>
                <a:gd name="connsiteX443" fmla="*/ 1164392 w 1516096"/>
                <a:gd name="connsiteY443" fmla="*/ 819047 h 1476608"/>
                <a:gd name="connsiteX444" fmla="*/ 1170752 w 1516096"/>
                <a:gd name="connsiteY444" fmla="*/ 818574 h 1476608"/>
                <a:gd name="connsiteX445" fmla="*/ 1167875 w 1516096"/>
                <a:gd name="connsiteY445" fmla="*/ 797118 h 1476608"/>
                <a:gd name="connsiteX446" fmla="*/ 1185724 w 1516096"/>
                <a:gd name="connsiteY446" fmla="*/ 788995 h 1476608"/>
                <a:gd name="connsiteX447" fmla="*/ 1187222 w 1516096"/>
                <a:gd name="connsiteY447" fmla="*/ 788663 h 1476608"/>
                <a:gd name="connsiteX448" fmla="*/ 1186861 w 1516096"/>
                <a:gd name="connsiteY448" fmla="*/ 787611 h 1476608"/>
                <a:gd name="connsiteX449" fmla="*/ 1193208 w 1516096"/>
                <a:gd name="connsiteY449" fmla="*/ 781571 h 1476608"/>
                <a:gd name="connsiteX450" fmla="*/ 1193208 w 1516096"/>
                <a:gd name="connsiteY450" fmla="*/ 774489 h 1476608"/>
                <a:gd name="connsiteX451" fmla="*/ 1194807 w 1516096"/>
                <a:gd name="connsiteY451" fmla="*/ 773312 h 1476608"/>
                <a:gd name="connsiteX452" fmla="*/ 1194484 w 1516096"/>
                <a:gd name="connsiteY452" fmla="*/ 773397 h 1476608"/>
                <a:gd name="connsiteX453" fmla="*/ 1197379 w 1516096"/>
                <a:gd name="connsiteY453" fmla="*/ 763642 h 1476608"/>
                <a:gd name="connsiteX454" fmla="*/ 1253531 w 1516096"/>
                <a:gd name="connsiteY454" fmla="*/ 736671 h 1476608"/>
                <a:gd name="connsiteX455" fmla="*/ 1262794 w 1516096"/>
                <a:gd name="connsiteY455" fmla="*/ 737245 h 1476608"/>
                <a:gd name="connsiteX456" fmla="*/ 1267425 w 1516096"/>
                <a:gd name="connsiteY456" fmla="*/ 721178 h 1476608"/>
                <a:gd name="connsiteX457" fmla="*/ 1269161 w 1516096"/>
                <a:gd name="connsiteY457" fmla="*/ 704536 h 1476608"/>
                <a:gd name="connsiteX458" fmla="*/ 1279075 w 1516096"/>
                <a:gd name="connsiteY458" fmla="*/ 699945 h 1476608"/>
                <a:gd name="connsiteX459" fmla="*/ 1289422 w 1516096"/>
                <a:gd name="connsiteY459" fmla="*/ 700519 h 1476608"/>
                <a:gd name="connsiteX460" fmla="*/ 1298106 w 1516096"/>
                <a:gd name="connsiteY460" fmla="*/ 706832 h 1476608"/>
                <a:gd name="connsiteX461" fmla="*/ 1297423 w 1516096"/>
                <a:gd name="connsiteY461" fmla="*/ 707878 h 1476608"/>
                <a:gd name="connsiteX462" fmla="*/ 1302029 w 1516096"/>
                <a:gd name="connsiteY462" fmla="*/ 710664 h 1476608"/>
                <a:gd name="connsiteX463" fmla="*/ 1308363 w 1516096"/>
                <a:gd name="connsiteY463" fmla="*/ 710664 h 1476608"/>
                <a:gd name="connsiteX464" fmla="*/ 1303757 w 1516096"/>
                <a:gd name="connsiteY464" fmla="*/ 707182 h 1476608"/>
                <a:gd name="connsiteX465" fmla="*/ 1307735 w 1516096"/>
                <a:gd name="connsiteY465" fmla="*/ 699472 h 1476608"/>
                <a:gd name="connsiteX466" fmla="*/ 1299412 w 1516096"/>
                <a:gd name="connsiteY466" fmla="*/ 698291 h 1476608"/>
                <a:gd name="connsiteX467" fmla="*/ 1290732 w 1516096"/>
                <a:gd name="connsiteY467" fmla="*/ 687576 h 1476608"/>
                <a:gd name="connsiteX468" fmla="*/ 1306801 w 1516096"/>
                <a:gd name="connsiteY468" fmla="*/ 676573 h 1476608"/>
                <a:gd name="connsiteX469" fmla="*/ 1271794 w 1516096"/>
                <a:gd name="connsiteY469" fmla="*/ 688735 h 1476608"/>
                <a:gd name="connsiteX470" fmla="*/ 1259169 w 1516096"/>
                <a:gd name="connsiteY470" fmla="*/ 679468 h 1476608"/>
                <a:gd name="connsiteX471" fmla="*/ 1260890 w 1516096"/>
                <a:gd name="connsiteY471" fmla="*/ 669623 h 1476608"/>
                <a:gd name="connsiteX472" fmla="*/ 1283271 w 1516096"/>
                <a:gd name="connsiteY472" fmla="*/ 640665 h 1476608"/>
                <a:gd name="connsiteX473" fmla="*/ 1298192 w 1516096"/>
                <a:gd name="connsiteY473" fmla="*/ 632557 h 1476608"/>
                <a:gd name="connsiteX474" fmla="*/ 1330903 w 1516096"/>
                <a:gd name="connsiteY474" fmla="*/ 636611 h 1476608"/>
                <a:gd name="connsiteX475" fmla="*/ 1340659 w 1516096"/>
                <a:gd name="connsiteY475" fmla="*/ 594912 h 1476608"/>
                <a:gd name="connsiteX476" fmla="*/ 1341233 w 1516096"/>
                <a:gd name="connsiteY476" fmla="*/ 567113 h 1476608"/>
                <a:gd name="connsiteX477" fmla="*/ 1345250 w 1516096"/>
                <a:gd name="connsiteY477" fmla="*/ 558426 h 1476608"/>
                <a:gd name="connsiteX478" fmla="*/ 1352137 w 1516096"/>
                <a:gd name="connsiteY478" fmla="*/ 552055 h 1476608"/>
                <a:gd name="connsiteX479" fmla="*/ 1356727 w 1516096"/>
                <a:gd name="connsiteY479" fmla="*/ 550897 h 1476608"/>
                <a:gd name="connsiteX480" fmla="*/ 1381405 w 1516096"/>
                <a:gd name="connsiteY480" fmla="*/ 499352 h 1476608"/>
                <a:gd name="connsiteX481" fmla="*/ 1378535 w 1516096"/>
                <a:gd name="connsiteY481" fmla="*/ 476766 h 1476608"/>
                <a:gd name="connsiteX482" fmla="*/ 1465959 w 1516096"/>
                <a:gd name="connsiteY482" fmla="*/ 454357 h 1476608"/>
                <a:gd name="connsiteX483" fmla="*/ 1460968 w 1516096"/>
                <a:gd name="connsiteY483" fmla="*/ 471164 h 1476608"/>
                <a:gd name="connsiteX484" fmla="*/ 1444888 w 1516096"/>
                <a:gd name="connsiteY484" fmla="*/ 476206 h 1476608"/>
                <a:gd name="connsiteX485" fmla="*/ 1455423 w 1516096"/>
                <a:gd name="connsiteY485" fmla="*/ 454917 h 1476608"/>
                <a:gd name="connsiteX486" fmla="*/ 1465959 w 1516096"/>
                <a:gd name="connsiteY486" fmla="*/ 454357 h 1476608"/>
                <a:gd name="connsiteX487" fmla="*/ 1372098 w 1516096"/>
                <a:gd name="connsiteY487" fmla="*/ 433380 h 1476608"/>
                <a:gd name="connsiteX488" fmla="*/ 1382455 w 1516096"/>
                <a:gd name="connsiteY488" fmla="*/ 441626 h 1476608"/>
                <a:gd name="connsiteX489" fmla="*/ 1379003 w 1516096"/>
                <a:gd name="connsiteY489" fmla="*/ 451049 h 1476608"/>
                <a:gd name="connsiteX490" fmla="*/ 1370731 w 1516096"/>
                <a:gd name="connsiteY490" fmla="*/ 450755 h 1476608"/>
                <a:gd name="connsiteX491" fmla="*/ 1365707 w 1516096"/>
                <a:gd name="connsiteY491" fmla="*/ 454868 h 1476608"/>
                <a:gd name="connsiteX492" fmla="*/ 1370480 w 1516096"/>
                <a:gd name="connsiteY492" fmla="*/ 460276 h 1476608"/>
                <a:gd name="connsiteX493" fmla="*/ 1371799 w 1516096"/>
                <a:gd name="connsiteY493" fmla="*/ 468521 h 1476608"/>
                <a:gd name="connsiteX494" fmla="*/ 1366081 w 1516096"/>
                <a:gd name="connsiteY494" fmla="*/ 462264 h 1476608"/>
                <a:gd name="connsiteX495" fmla="*/ 1365017 w 1516096"/>
                <a:gd name="connsiteY495" fmla="*/ 455433 h 1476608"/>
                <a:gd name="connsiteX496" fmla="*/ 1364617 w 1516096"/>
                <a:gd name="connsiteY496" fmla="*/ 455761 h 1476608"/>
                <a:gd name="connsiteX497" fmla="*/ 1362315 w 1516096"/>
                <a:gd name="connsiteY497" fmla="*/ 442803 h 1476608"/>
                <a:gd name="connsiteX498" fmla="*/ 1372098 w 1516096"/>
                <a:gd name="connsiteY498" fmla="*/ 433380 h 1476608"/>
                <a:gd name="connsiteX499" fmla="*/ 1357446 w 1516096"/>
                <a:gd name="connsiteY499" fmla="*/ 364473 h 1476608"/>
                <a:gd name="connsiteX500" fmla="*/ 1369307 w 1516096"/>
                <a:gd name="connsiteY500" fmla="*/ 387328 h 1476608"/>
                <a:gd name="connsiteX501" fmla="*/ 1362298 w 1516096"/>
                <a:gd name="connsiteY501" fmla="*/ 402183 h 1476608"/>
                <a:gd name="connsiteX502" fmla="*/ 1357446 w 1516096"/>
                <a:gd name="connsiteY502" fmla="*/ 364473 h 1476608"/>
                <a:gd name="connsiteX503" fmla="*/ 233727 w 1516096"/>
                <a:gd name="connsiteY503" fmla="*/ 354161 h 1476608"/>
                <a:gd name="connsiteX504" fmla="*/ 218565 w 1516096"/>
                <a:gd name="connsiteY504" fmla="*/ 358005 h 1476608"/>
                <a:gd name="connsiteX505" fmla="*/ 177556 w 1516096"/>
                <a:gd name="connsiteY505" fmla="*/ 376572 h 1476608"/>
                <a:gd name="connsiteX506" fmla="*/ 176436 w 1516096"/>
                <a:gd name="connsiteY506" fmla="*/ 374660 h 1476608"/>
                <a:gd name="connsiteX507" fmla="*/ 173692 w 1516096"/>
                <a:gd name="connsiteY507" fmla="*/ 368754 h 1476608"/>
                <a:gd name="connsiteX508" fmla="*/ 173063 w 1516096"/>
                <a:gd name="connsiteY508" fmla="*/ 364642 h 1476608"/>
                <a:gd name="connsiteX509" fmla="*/ 174446 w 1516096"/>
                <a:gd name="connsiteY509" fmla="*/ 361422 h 1476608"/>
                <a:gd name="connsiteX510" fmla="*/ 174451 w 1516096"/>
                <a:gd name="connsiteY510" fmla="*/ 361414 h 1476608"/>
                <a:gd name="connsiteX511" fmla="*/ 176400 w 1516096"/>
                <a:gd name="connsiteY511" fmla="*/ 360326 h 1476608"/>
                <a:gd name="connsiteX512" fmla="*/ 175823 w 1516096"/>
                <a:gd name="connsiteY512" fmla="*/ 358585 h 1476608"/>
                <a:gd name="connsiteX513" fmla="*/ 174667 w 1516096"/>
                <a:gd name="connsiteY513" fmla="*/ 360906 h 1476608"/>
                <a:gd name="connsiteX514" fmla="*/ 174446 w 1516096"/>
                <a:gd name="connsiteY514" fmla="*/ 361422 h 1476608"/>
                <a:gd name="connsiteX515" fmla="*/ 172935 w 1516096"/>
                <a:gd name="connsiteY515" fmla="*/ 363807 h 1476608"/>
                <a:gd name="connsiteX516" fmla="*/ 173063 w 1516096"/>
                <a:gd name="connsiteY516" fmla="*/ 364642 h 1476608"/>
                <a:gd name="connsiteX517" fmla="*/ 172447 w 1516096"/>
                <a:gd name="connsiteY517" fmla="*/ 366074 h 1476608"/>
                <a:gd name="connsiteX518" fmla="*/ 173692 w 1516096"/>
                <a:gd name="connsiteY518" fmla="*/ 368754 h 1476608"/>
                <a:gd name="connsiteX519" fmla="*/ 173945 w 1516096"/>
                <a:gd name="connsiteY519" fmla="*/ 370407 h 1476608"/>
                <a:gd name="connsiteX520" fmla="*/ 176436 w 1516096"/>
                <a:gd name="connsiteY520" fmla="*/ 374660 h 1476608"/>
                <a:gd name="connsiteX521" fmla="*/ 178133 w 1516096"/>
                <a:gd name="connsiteY521" fmla="*/ 378312 h 1476608"/>
                <a:gd name="connsiteX522" fmla="*/ 175290 w 1516096"/>
                <a:gd name="connsiteY522" fmla="*/ 388695 h 1476608"/>
                <a:gd name="connsiteX523" fmla="*/ 169241 w 1516096"/>
                <a:gd name="connsiteY523" fmla="*/ 395540 h 1476608"/>
                <a:gd name="connsiteX524" fmla="*/ 167180 w 1516096"/>
                <a:gd name="connsiteY524" fmla="*/ 395891 h 1476608"/>
                <a:gd name="connsiteX525" fmla="*/ 160990 w 1516096"/>
                <a:gd name="connsiteY525" fmla="*/ 396287 h 1476608"/>
                <a:gd name="connsiteX526" fmla="*/ 158628 w 1516096"/>
                <a:gd name="connsiteY526" fmla="*/ 392727 h 1476608"/>
                <a:gd name="connsiteX527" fmla="*/ 157267 w 1516096"/>
                <a:gd name="connsiteY527" fmla="*/ 390496 h 1476608"/>
                <a:gd name="connsiteX528" fmla="*/ 153296 w 1516096"/>
                <a:gd name="connsiteY528" fmla="*/ 384694 h 1476608"/>
                <a:gd name="connsiteX529" fmla="*/ 158628 w 1516096"/>
                <a:gd name="connsiteY529" fmla="*/ 392727 h 1476608"/>
                <a:gd name="connsiteX530" fmla="*/ 160805 w 1516096"/>
                <a:gd name="connsiteY530" fmla="*/ 396298 h 1476608"/>
                <a:gd name="connsiteX531" fmla="*/ 160990 w 1516096"/>
                <a:gd name="connsiteY531" fmla="*/ 396287 h 1476608"/>
                <a:gd name="connsiteX532" fmla="*/ 161383 w 1516096"/>
                <a:gd name="connsiteY532" fmla="*/ 396878 h 1476608"/>
                <a:gd name="connsiteX533" fmla="*/ 167180 w 1516096"/>
                <a:gd name="connsiteY533" fmla="*/ 395891 h 1476608"/>
                <a:gd name="connsiteX534" fmla="*/ 169036 w 1516096"/>
                <a:gd name="connsiteY534" fmla="*/ 395773 h 1476608"/>
                <a:gd name="connsiteX535" fmla="*/ 169241 w 1516096"/>
                <a:gd name="connsiteY535" fmla="*/ 395540 h 1476608"/>
                <a:gd name="connsiteX536" fmla="*/ 175381 w 1516096"/>
                <a:gd name="connsiteY536" fmla="*/ 394495 h 1476608"/>
                <a:gd name="connsiteX537" fmla="*/ 209901 w 1516096"/>
                <a:gd name="connsiteY537" fmla="*/ 411384 h 1476608"/>
                <a:gd name="connsiteX538" fmla="*/ 215677 w 1516096"/>
                <a:gd name="connsiteY538" fmla="*/ 438653 h 1476608"/>
                <a:gd name="connsiteX539" fmla="*/ 185642 w 1516096"/>
                <a:gd name="connsiteY539" fmla="*/ 440974 h 1476608"/>
                <a:gd name="connsiteX540" fmla="*/ 162538 w 1516096"/>
                <a:gd name="connsiteY540" fmla="*/ 445035 h 1476608"/>
                <a:gd name="connsiteX541" fmla="*/ 144055 w 1516096"/>
                <a:gd name="connsiteY541" fmla="*/ 452578 h 1476608"/>
                <a:gd name="connsiteX542" fmla="*/ 136546 w 1516096"/>
                <a:gd name="connsiteY542" fmla="*/ 446195 h 1476608"/>
                <a:gd name="connsiteX543" fmla="*/ 120373 w 1516096"/>
                <a:gd name="connsiteY543" fmla="*/ 387596 h 1476608"/>
                <a:gd name="connsiteX544" fmla="*/ 98424 w 1516096"/>
                <a:gd name="connsiteY544" fmla="*/ 435172 h 1476608"/>
                <a:gd name="connsiteX545" fmla="*/ 78208 w 1516096"/>
                <a:gd name="connsiteY545" fmla="*/ 450257 h 1476608"/>
                <a:gd name="connsiteX546" fmla="*/ 183909 w 1516096"/>
                <a:gd name="connsiteY546" fmla="*/ 507117 h 1476608"/>
                <a:gd name="connsiteX547" fmla="*/ 189685 w 1516096"/>
                <a:gd name="connsiteY547" fmla="*/ 529744 h 1476608"/>
                <a:gd name="connsiteX548" fmla="*/ 191418 w 1516096"/>
                <a:gd name="connsiteY548" fmla="*/ 563976 h 1476608"/>
                <a:gd name="connsiteX549" fmla="*/ 263618 w 1516096"/>
                <a:gd name="connsiteY549" fmla="*/ 535546 h 1476608"/>
                <a:gd name="connsiteX550" fmla="*/ 270550 w 1516096"/>
                <a:gd name="connsiteY550" fmla="*/ 551792 h 1476608"/>
                <a:gd name="connsiteX551" fmla="*/ 274015 w 1516096"/>
                <a:gd name="connsiteY551" fmla="*/ 558174 h 1476608"/>
                <a:gd name="connsiteX552" fmla="*/ 278058 w 1516096"/>
                <a:gd name="connsiteY552" fmla="*/ 562235 h 1476608"/>
                <a:gd name="connsiteX553" fmla="*/ 284925 w 1516096"/>
                <a:gd name="connsiteY553" fmla="*/ 564535 h 1476608"/>
                <a:gd name="connsiteX554" fmla="*/ 281142 w 1516096"/>
                <a:gd name="connsiteY554" fmla="*/ 556188 h 1476608"/>
                <a:gd name="connsiteX555" fmla="*/ 283665 w 1516096"/>
                <a:gd name="connsiteY555" fmla="*/ 544655 h 1476608"/>
                <a:gd name="connsiteX556" fmla="*/ 294047 w 1516096"/>
                <a:gd name="connsiteY556" fmla="*/ 540568 h 1476608"/>
                <a:gd name="connsiteX557" fmla="*/ 354548 w 1516096"/>
                <a:gd name="connsiteY557" fmla="*/ 547055 h 1476608"/>
                <a:gd name="connsiteX558" fmla="*/ 374462 w 1516096"/>
                <a:gd name="connsiteY558" fmla="*/ 551589 h 1476608"/>
                <a:gd name="connsiteX559" fmla="*/ 371052 w 1516096"/>
                <a:gd name="connsiteY559" fmla="*/ 550119 h 1476608"/>
                <a:gd name="connsiteX560" fmla="*/ 367024 w 1516096"/>
                <a:gd name="connsiteY560" fmla="*/ 513074 h 1476608"/>
                <a:gd name="connsiteX561" fmla="*/ 384862 w 1516096"/>
                <a:gd name="connsiteY561" fmla="*/ 496288 h 1476608"/>
                <a:gd name="connsiteX562" fmla="*/ 320990 w 1516096"/>
                <a:gd name="connsiteY562" fmla="*/ 483554 h 1476608"/>
                <a:gd name="connsiteX563" fmla="*/ 318689 w 1516096"/>
                <a:gd name="connsiteY563" fmla="*/ 474293 h 1476608"/>
                <a:gd name="connsiteX564" fmla="*/ 318617 w 1516096"/>
                <a:gd name="connsiteY564" fmla="*/ 466478 h 1476608"/>
                <a:gd name="connsiteX565" fmla="*/ 316591 w 1516096"/>
                <a:gd name="connsiteY565" fmla="*/ 459380 h 1476608"/>
                <a:gd name="connsiteX566" fmla="*/ 306939 w 1516096"/>
                <a:gd name="connsiteY566" fmla="*/ 465124 h 1476608"/>
                <a:gd name="connsiteX567" fmla="*/ 293654 w 1516096"/>
                <a:gd name="connsiteY567" fmla="*/ 466502 h 1476608"/>
                <a:gd name="connsiteX568" fmla="*/ 238781 w 1516096"/>
                <a:gd name="connsiteY568" fmla="*/ 477526 h 1476608"/>
                <a:gd name="connsiteX569" fmla="*/ 219143 w 1516096"/>
                <a:gd name="connsiteY569" fmla="*/ 476946 h 1476608"/>
                <a:gd name="connsiteX570" fmla="*/ 215100 w 1516096"/>
                <a:gd name="connsiteY570" fmla="*/ 446776 h 1476608"/>
                <a:gd name="connsiteX571" fmla="*/ 235894 w 1516096"/>
                <a:gd name="connsiteY571" fmla="*/ 365548 h 1476608"/>
                <a:gd name="connsiteX572" fmla="*/ 233727 w 1516096"/>
                <a:gd name="connsiteY572" fmla="*/ 354161 h 1476608"/>
                <a:gd name="connsiteX573" fmla="*/ 764273 w 1516096"/>
                <a:gd name="connsiteY573" fmla="*/ 233451 h 1476608"/>
                <a:gd name="connsiteX574" fmla="*/ 746299 w 1516096"/>
                <a:gd name="connsiteY574" fmla="*/ 240923 h 1476608"/>
                <a:gd name="connsiteX575" fmla="*/ 729586 w 1516096"/>
                <a:gd name="connsiteY575" fmla="*/ 255938 h 1476608"/>
                <a:gd name="connsiteX576" fmla="*/ 692701 w 1516096"/>
                <a:gd name="connsiteY576" fmla="*/ 270376 h 1476608"/>
                <a:gd name="connsiteX577" fmla="*/ 693422 w 1516096"/>
                <a:gd name="connsiteY577" fmla="*/ 288351 h 1476608"/>
                <a:gd name="connsiteX578" fmla="*/ 689011 w 1516096"/>
                <a:gd name="connsiteY578" fmla="*/ 302147 h 1476608"/>
                <a:gd name="connsiteX579" fmla="*/ 692431 w 1516096"/>
                <a:gd name="connsiteY579" fmla="*/ 298727 h 1476608"/>
                <a:gd name="connsiteX580" fmla="*/ 704561 w 1516096"/>
                <a:gd name="connsiteY580" fmla="*/ 295261 h 1476608"/>
                <a:gd name="connsiteX581" fmla="*/ 718423 w 1516096"/>
                <a:gd name="connsiteY581" fmla="*/ 306815 h 1476608"/>
                <a:gd name="connsiteX582" fmla="*/ 754235 w 1516096"/>
                <a:gd name="connsiteY582" fmla="*/ 314903 h 1476608"/>
                <a:gd name="connsiteX583" fmla="*/ 743838 w 1516096"/>
                <a:gd name="connsiteY583" fmla="*/ 299305 h 1476608"/>
                <a:gd name="connsiteX584" fmla="*/ 729398 w 1516096"/>
                <a:gd name="connsiteY584" fmla="*/ 283707 h 1476608"/>
                <a:gd name="connsiteX585" fmla="*/ 758278 w 1516096"/>
                <a:gd name="connsiteY585" fmla="*/ 283707 h 1476608"/>
                <a:gd name="connsiteX586" fmla="*/ 763476 w 1516096"/>
                <a:gd name="connsiteY586" fmla="*/ 285440 h 1476608"/>
                <a:gd name="connsiteX587" fmla="*/ 806219 w 1516096"/>
                <a:gd name="connsiteY587" fmla="*/ 286018 h 1476608"/>
                <a:gd name="connsiteX588" fmla="*/ 810262 w 1516096"/>
                <a:gd name="connsiteY588" fmla="*/ 283707 h 1476608"/>
                <a:gd name="connsiteX589" fmla="*/ 828890 w 1516096"/>
                <a:gd name="connsiteY589" fmla="*/ 269770 h 1476608"/>
                <a:gd name="connsiteX590" fmla="*/ 832372 w 1516096"/>
                <a:gd name="connsiteY590" fmla="*/ 249197 h 1476608"/>
                <a:gd name="connsiteX591" fmla="*/ 821221 w 1516096"/>
                <a:gd name="connsiteY591" fmla="*/ 254783 h 1476608"/>
                <a:gd name="connsiteX592" fmla="*/ 812577 w 1516096"/>
                <a:gd name="connsiteY592" fmla="*/ 251318 h 1476608"/>
                <a:gd name="connsiteX593" fmla="*/ 764273 w 1516096"/>
                <a:gd name="connsiteY593" fmla="*/ 233451 h 1476608"/>
                <a:gd name="connsiteX594" fmla="*/ 255849 w 1516096"/>
                <a:gd name="connsiteY594" fmla="*/ 177397 h 1476608"/>
                <a:gd name="connsiteX595" fmla="*/ 254432 w 1516096"/>
                <a:gd name="connsiteY595" fmla="*/ 182131 h 1476608"/>
                <a:gd name="connsiteX596" fmla="*/ 255609 w 1516096"/>
                <a:gd name="connsiteY596" fmla="*/ 181049 h 1476608"/>
                <a:gd name="connsiteX597" fmla="*/ 255633 w 1516096"/>
                <a:gd name="connsiteY597" fmla="*/ 181006 h 1476608"/>
                <a:gd name="connsiteX598" fmla="*/ 255849 w 1516096"/>
                <a:gd name="connsiteY598" fmla="*/ 177397 h 1476608"/>
                <a:gd name="connsiteX599" fmla="*/ 594726 w 1516096"/>
                <a:gd name="connsiteY599" fmla="*/ 101 h 1476608"/>
                <a:gd name="connsiteX600" fmla="*/ 636222 w 1516096"/>
                <a:gd name="connsiteY600" fmla="*/ 5298 h 1476608"/>
                <a:gd name="connsiteX601" fmla="*/ 647172 w 1516096"/>
                <a:gd name="connsiteY601" fmla="*/ 8763 h 1476608"/>
                <a:gd name="connsiteX602" fmla="*/ 660427 w 1516096"/>
                <a:gd name="connsiteY602" fmla="*/ 9341 h 1476608"/>
                <a:gd name="connsiteX603" fmla="*/ 693854 w 1516096"/>
                <a:gd name="connsiteY603" fmla="*/ 7608 h 1476608"/>
                <a:gd name="connsiteX604" fmla="*/ 720941 w 1516096"/>
                <a:gd name="connsiteY604" fmla="*/ 17426 h 1476608"/>
                <a:gd name="connsiteX605" fmla="*/ 720941 w 1516096"/>
                <a:gd name="connsiteY605" fmla="*/ 16849 h 1476608"/>
                <a:gd name="connsiteX606" fmla="*/ 756097 w 1516096"/>
                <a:gd name="connsiteY606" fmla="*/ 19736 h 1476608"/>
                <a:gd name="connsiteX607" fmla="*/ 816034 w 1516096"/>
                <a:gd name="connsiteY607" fmla="*/ 28399 h 1476608"/>
                <a:gd name="connsiteX608" fmla="*/ 865022 w 1516096"/>
                <a:gd name="connsiteY608" fmla="*/ 73445 h 1476608"/>
                <a:gd name="connsiteX609" fmla="*/ 867327 w 1516096"/>
                <a:gd name="connsiteY609" fmla="*/ 96545 h 1476608"/>
                <a:gd name="connsiteX610" fmla="*/ 860411 w 1516096"/>
                <a:gd name="connsiteY610" fmla="*/ 103475 h 1476608"/>
                <a:gd name="connsiteX611" fmla="*/ 825255 w 1516096"/>
                <a:gd name="connsiteY611" fmla="*/ 105785 h 1476608"/>
                <a:gd name="connsiteX612" fmla="*/ 810847 w 1516096"/>
                <a:gd name="connsiteY612" fmla="*/ 65937 h 1476608"/>
                <a:gd name="connsiteX613" fmla="*/ 804341 w 1516096"/>
                <a:gd name="connsiteY613" fmla="*/ 61426 h 1476608"/>
                <a:gd name="connsiteX614" fmla="*/ 802923 w 1516096"/>
                <a:gd name="connsiteY614" fmla="*/ 58935 h 1476608"/>
                <a:gd name="connsiteX615" fmla="*/ 800944 w 1516096"/>
                <a:gd name="connsiteY615" fmla="*/ 59070 h 1476608"/>
                <a:gd name="connsiteX616" fmla="*/ 796584 w 1516096"/>
                <a:gd name="connsiteY616" fmla="*/ 56047 h 1476608"/>
                <a:gd name="connsiteX617" fmla="*/ 779726 w 1516096"/>
                <a:gd name="connsiteY617" fmla="*/ 68247 h 1476608"/>
                <a:gd name="connsiteX618" fmla="*/ 793053 w 1516096"/>
                <a:gd name="connsiteY618" fmla="*/ 59612 h 1476608"/>
                <a:gd name="connsiteX619" fmla="*/ 800944 w 1516096"/>
                <a:gd name="connsiteY619" fmla="*/ 59070 h 1476608"/>
                <a:gd name="connsiteX620" fmla="*/ 804341 w 1516096"/>
                <a:gd name="connsiteY620" fmla="*/ 61426 h 1476608"/>
                <a:gd name="connsiteX621" fmla="*/ 813153 w 1516096"/>
                <a:gd name="connsiteY621" fmla="*/ 76910 h 1476608"/>
                <a:gd name="connsiteX622" fmla="*/ 825255 w 1516096"/>
                <a:gd name="connsiteY622" fmla="*/ 105785 h 1476608"/>
                <a:gd name="connsiteX623" fmla="*/ 840816 w 1516096"/>
                <a:gd name="connsiteY623" fmla="*/ 121956 h 1476608"/>
                <a:gd name="connsiteX624" fmla="*/ 892109 w 1516096"/>
                <a:gd name="connsiteY624" fmla="*/ 207427 h 1476608"/>
                <a:gd name="connsiteX625" fmla="*/ 908246 w 1516096"/>
                <a:gd name="connsiteY625" fmla="*/ 238613 h 1476608"/>
                <a:gd name="connsiteX626" fmla="*/ 860411 w 1516096"/>
                <a:gd name="connsiteY626" fmla="*/ 241500 h 1476608"/>
                <a:gd name="connsiteX627" fmla="*/ 846652 w 1516096"/>
                <a:gd name="connsiteY627" fmla="*/ 239912 h 1476608"/>
                <a:gd name="connsiteX628" fmla="*/ 838159 w 1516096"/>
                <a:gd name="connsiteY628" fmla="*/ 245727 h 1476608"/>
                <a:gd name="connsiteX629" fmla="*/ 842030 w 1516096"/>
                <a:gd name="connsiteY629" fmla="*/ 245001 h 1476608"/>
                <a:gd name="connsiteX630" fmla="*/ 847806 w 1516096"/>
                <a:gd name="connsiteY630" fmla="*/ 253666 h 1476608"/>
                <a:gd name="connsiteX631" fmla="*/ 863402 w 1516096"/>
                <a:gd name="connsiteY631" fmla="*/ 260021 h 1476608"/>
                <a:gd name="connsiteX632" fmla="*/ 879575 w 1516096"/>
                <a:gd name="connsiteY632" fmla="*/ 262332 h 1476608"/>
                <a:gd name="connsiteX633" fmla="*/ 896903 w 1516096"/>
                <a:gd name="connsiteY633" fmla="*/ 280818 h 1476608"/>
                <a:gd name="connsiteX634" fmla="*/ 909033 w 1516096"/>
                <a:gd name="connsiteY634" fmla="*/ 284285 h 1476608"/>
                <a:gd name="connsiteX635" fmla="*/ 916542 w 1516096"/>
                <a:gd name="connsiteY635" fmla="*/ 273308 h 1476608"/>
                <a:gd name="connsiteX636" fmla="*/ 918274 w 1516096"/>
                <a:gd name="connsiteY636" fmla="*/ 259443 h 1476608"/>
                <a:gd name="connsiteX637" fmla="*/ 943689 w 1516096"/>
                <a:gd name="connsiteY637" fmla="*/ 239801 h 1476608"/>
                <a:gd name="connsiteX638" fmla="*/ 945999 w 1516096"/>
                <a:gd name="connsiteY638" fmla="*/ 236913 h 1476608"/>
                <a:gd name="connsiteX639" fmla="*/ 966793 w 1516096"/>
                <a:gd name="connsiteY639" fmla="*/ 242690 h 1476608"/>
                <a:gd name="connsiteX640" fmla="*/ 969103 w 1516096"/>
                <a:gd name="connsiteY640" fmla="*/ 221893 h 1476608"/>
                <a:gd name="connsiteX641" fmla="*/ 975457 w 1516096"/>
                <a:gd name="connsiteY641" fmla="*/ 219582 h 1476608"/>
                <a:gd name="connsiteX642" fmla="*/ 984699 w 1516096"/>
                <a:gd name="connsiteY642" fmla="*/ 223048 h 1476608"/>
                <a:gd name="connsiteX643" fmla="*/ 987587 w 1516096"/>
                <a:gd name="connsiteY643" fmla="*/ 236913 h 1476608"/>
                <a:gd name="connsiteX644" fmla="*/ 1006070 w 1516096"/>
                <a:gd name="connsiteY644" fmla="*/ 250778 h 1476608"/>
                <a:gd name="connsiteX645" fmla="*/ 1013001 w 1516096"/>
                <a:gd name="connsiteY645" fmla="*/ 257710 h 1476608"/>
                <a:gd name="connsiteX646" fmla="*/ 1010113 w 1516096"/>
                <a:gd name="connsiteY646" fmla="*/ 264065 h 1476608"/>
                <a:gd name="connsiteX647" fmla="*/ 980656 w 1516096"/>
                <a:gd name="connsiteY647" fmla="*/ 276774 h 1476608"/>
                <a:gd name="connsiteX648" fmla="*/ 988164 w 1516096"/>
                <a:gd name="connsiteY648" fmla="*/ 298727 h 1476608"/>
                <a:gd name="connsiteX649" fmla="*/ 982966 w 1516096"/>
                <a:gd name="connsiteY649" fmla="*/ 366318 h 1476608"/>
                <a:gd name="connsiteX650" fmla="*/ 987009 w 1516096"/>
                <a:gd name="connsiteY650" fmla="*/ 366896 h 1476608"/>
                <a:gd name="connsiteX651" fmla="*/ 1012424 w 1516096"/>
                <a:gd name="connsiteY651" fmla="*/ 414845 h 1476608"/>
                <a:gd name="connsiteX652" fmla="*/ 1025131 w 1516096"/>
                <a:gd name="connsiteY652" fmla="*/ 462217 h 1476608"/>
                <a:gd name="connsiteX653" fmla="*/ 1026287 w 1516096"/>
                <a:gd name="connsiteY653" fmla="*/ 489369 h 1476608"/>
                <a:gd name="connsiteX654" fmla="*/ 1001450 w 1516096"/>
                <a:gd name="connsiteY654" fmla="*/ 485325 h 1476608"/>
                <a:gd name="connsiteX655" fmla="*/ 947154 w 1516096"/>
                <a:gd name="connsiteY655" fmla="*/ 448930 h 1476608"/>
                <a:gd name="connsiteX656" fmla="*/ 952353 w 1516096"/>
                <a:gd name="connsiteY656" fmla="*/ 412535 h 1476608"/>
                <a:gd name="connsiteX657" fmla="*/ 922895 w 1516096"/>
                <a:gd name="connsiteY657" fmla="*/ 402714 h 1476608"/>
                <a:gd name="connsiteX658" fmla="*/ 916542 w 1516096"/>
                <a:gd name="connsiteY658" fmla="*/ 449507 h 1476608"/>
                <a:gd name="connsiteX659" fmla="*/ 917119 w 1516096"/>
                <a:gd name="connsiteY659" fmla="*/ 439109 h 1476608"/>
                <a:gd name="connsiteX660" fmla="*/ 915386 w 1516096"/>
                <a:gd name="connsiteY660" fmla="*/ 439687 h 1476608"/>
                <a:gd name="connsiteX661" fmla="*/ 911920 w 1516096"/>
                <a:gd name="connsiteY661" fmla="*/ 444886 h 1476608"/>
                <a:gd name="connsiteX662" fmla="*/ 915386 w 1516096"/>
                <a:gd name="connsiteY662" fmla="*/ 455284 h 1476608"/>
                <a:gd name="connsiteX663" fmla="*/ 910188 w 1516096"/>
                <a:gd name="connsiteY663" fmla="*/ 491102 h 1476608"/>
                <a:gd name="connsiteX664" fmla="*/ 881308 w 1516096"/>
                <a:gd name="connsiteY664" fmla="*/ 473193 h 1476608"/>
                <a:gd name="connsiteX665" fmla="*/ 867445 w 1516096"/>
                <a:gd name="connsiteY665" fmla="*/ 462794 h 1476608"/>
                <a:gd name="connsiteX666" fmla="*/ 848384 w 1516096"/>
                <a:gd name="connsiteY666" fmla="*/ 498612 h 1476608"/>
                <a:gd name="connsiteX667" fmla="*/ 811995 w 1516096"/>
                <a:gd name="connsiteY667" fmla="*/ 531541 h 1476608"/>
                <a:gd name="connsiteX668" fmla="*/ 803331 w 1516096"/>
                <a:gd name="connsiteY668" fmla="*/ 543095 h 1476608"/>
                <a:gd name="connsiteX669" fmla="*/ 795245 w 1516096"/>
                <a:gd name="connsiteY669" fmla="*/ 558693 h 1476608"/>
                <a:gd name="connsiteX670" fmla="*/ 768675 w 1516096"/>
                <a:gd name="connsiteY670" fmla="*/ 574291 h 1476608"/>
                <a:gd name="connsiteX671" fmla="*/ 789469 w 1516096"/>
                <a:gd name="connsiteY671" fmla="*/ 624551 h 1476608"/>
                <a:gd name="connsiteX672" fmla="*/ 814883 w 1516096"/>
                <a:gd name="connsiteY672" fmla="*/ 626862 h 1476608"/>
                <a:gd name="connsiteX673" fmla="*/ 833944 w 1516096"/>
                <a:gd name="connsiteY673" fmla="*/ 611264 h 1476608"/>
                <a:gd name="connsiteX674" fmla="*/ 840875 w 1516096"/>
                <a:gd name="connsiteY674" fmla="*/ 612420 h 1476608"/>
                <a:gd name="connsiteX675" fmla="*/ 843763 w 1516096"/>
                <a:gd name="connsiteY675" fmla="*/ 621663 h 1476608"/>
                <a:gd name="connsiteX676" fmla="*/ 830479 w 1516096"/>
                <a:gd name="connsiteY676" fmla="*/ 643616 h 1476608"/>
                <a:gd name="connsiteX677" fmla="*/ 814883 w 1516096"/>
                <a:gd name="connsiteY677" fmla="*/ 648815 h 1476608"/>
                <a:gd name="connsiteX678" fmla="*/ 796977 w 1516096"/>
                <a:gd name="connsiteY678" fmla="*/ 643616 h 1476608"/>
                <a:gd name="connsiteX679" fmla="*/ 776761 w 1516096"/>
                <a:gd name="connsiteY679" fmla="*/ 646504 h 1476608"/>
                <a:gd name="connsiteX680" fmla="*/ 755967 w 1516096"/>
                <a:gd name="connsiteY680" fmla="*/ 632061 h 1476608"/>
                <a:gd name="connsiteX681" fmla="*/ 750191 w 1516096"/>
                <a:gd name="connsiteY681" fmla="*/ 585845 h 1476608"/>
                <a:gd name="connsiteX682" fmla="*/ 739217 w 1516096"/>
                <a:gd name="connsiteY682" fmla="*/ 577757 h 1476608"/>
                <a:gd name="connsiteX683" fmla="*/ 691275 w 1516096"/>
                <a:gd name="connsiteY683" fmla="*/ 570247 h 1476608"/>
                <a:gd name="connsiteX684" fmla="*/ 680878 w 1516096"/>
                <a:gd name="connsiteY684" fmla="*/ 566781 h 1476608"/>
                <a:gd name="connsiteX685" fmla="*/ 693586 w 1516096"/>
                <a:gd name="connsiteY685" fmla="*/ 549450 h 1476608"/>
                <a:gd name="connsiteX686" fmla="*/ 706293 w 1516096"/>
                <a:gd name="connsiteY686" fmla="*/ 547139 h 1476608"/>
                <a:gd name="connsiteX687" fmla="*/ 731130 w 1516096"/>
                <a:gd name="connsiteY687" fmla="*/ 555227 h 1476608"/>
                <a:gd name="connsiteX688" fmla="*/ 749036 w 1516096"/>
                <a:gd name="connsiteY688" fmla="*/ 544829 h 1476608"/>
                <a:gd name="connsiteX689" fmla="*/ 750769 w 1516096"/>
                <a:gd name="connsiteY689" fmla="*/ 532119 h 1476608"/>
                <a:gd name="connsiteX690" fmla="*/ 745570 w 1516096"/>
                <a:gd name="connsiteY690" fmla="*/ 522298 h 1476608"/>
                <a:gd name="connsiteX691" fmla="*/ 721889 w 1516096"/>
                <a:gd name="connsiteY691" fmla="*/ 483592 h 1476608"/>
                <a:gd name="connsiteX692" fmla="*/ 721311 w 1516096"/>
                <a:gd name="connsiteY692" fmla="*/ 469149 h 1476608"/>
                <a:gd name="connsiteX693" fmla="*/ 762321 w 1516096"/>
                <a:gd name="connsiteY693" fmla="*/ 447775 h 1476608"/>
                <a:gd name="connsiteX694" fmla="*/ 768097 w 1516096"/>
                <a:gd name="connsiteY694" fmla="*/ 424666 h 1476608"/>
                <a:gd name="connsiteX695" fmla="*/ 750191 w 1516096"/>
                <a:gd name="connsiteY695" fmla="*/ 402136 h 1476608"/>
                <a:gd name="connsiteX696" fmla="*/ 737484 w 1516096"/>
                <a:gd name="connsiteY696" fmla="*/ 390004 h 1476608"/>
                <a:gd name="connsiteX697" fmla="*/ 721311 w 1516096"/>
                <a:gd name="connsiteY697" fmla="*/ 402714 h 1476608"/>
                <a:gd name="connsiteX698" fmla="*/ 753657 w 1516096"/>
                <a:gd name="connsiteY698" fmla="*/ 429866 h 1476608"/>
                <a:gd name="connsiteX699" fmla="*/ 706871 w 1516096"/>
                <a:gd name="connsiteY699" fmla="*/ 446619 h 1476608"/>
                <a:gd name="connsiteX700" fmla="*/ 703983 w 1516096"/>
                <a:gd name="connsiteY700" fmla="*/ 446041 h 1476608"/>
                <a:gd name="connsiteX701" fmla="*/ 699939 w 1516096"/>
                <a:gd name="connsiteY701" fmla="*/ 442575 h 1476608"/>
                <a:gd name="connsiteX702" fmla="*/ 698785 w 1516096"/>
                <a:gd name="connsiteY702" fmla="*/ 439687 h 1476608"/>
                <a:gd name="connsiteX703" fmla="*/ 706293 w 1516096"/>
                <a:gd name="connsiteY703" fmla="*/ 417156 h 1476608"/>
                <a:gd name="connsiteX704" fmla="*/ 707737 w 1516096"/>
                <a:gd name="connsiteY704" fmla="*/ 418456 h 1476608"/>
                <a:gd name="connsiteX705" fmla="*/ 707800 w 1516096"/>
                <a:gd name="connsiteY705" fmla="*/ 418475 h 1476608"/>
                <a:gd name="connsiteX706" fmla="*/ 710914 w 1516096"/>
                <a:gd name="connsiteY706" fmla="*/ 421200 h 1476608"/>
                <a:gd name="connsiteX707" fmla="*/ 709181 w 1516096"/>
                <a:gd name="connsiteY707" fmla="*/ 418889 h 1476608"/>
                <a:gd name="connsiteX708" fmla="*/ 707800 w 1516096"/>
                <a:gd name="connsiteY708" fmla="*/ 418475 h 1476608"/>
                <a:gd name="connsiteX709" fmla="*/ 706293 w 1516096"/>
                <a:gd name="connsiteY709" fmla="*/ 417156 h 1476608"/>
                <a:gd name="connsiteX710" fmla="*/ 699362 w 1516096"/>
                <a:gd name="connsiteY710" fmla="*/ 402714 h 1476608"/>
                <a:gd name="connsiteX711" fmla="*/ 670482 w 1516096"/>
                <a:gd name="connsiteY711" fmla="*/ 405025 h 1476608"/>
                <a:gd name="connsiteX712" fmla="*/ 665861 w 1516096"/>
                <a:gd name="connsiteY712" fmla="*/ 400980 h 1476608"/>
                <a:gd name="connsiteX713" fmla="*/ 667594 w 1516096"/>
                <a:gd name="connsiteY713" fmla="*/ 398670 h 1476608"/>
                <a:gd name="connsiteX714" fmla="*/ 674525 w 1516096"/>
                <a:gd name="connsiteY714" fmla="*/ 377873 h 1476608"/>
                <a:gd name="connsiteX715" fmla="*/ 679146 w 1516096"/>
                <a:gd name="connsiteY715" fmla="*/ 362274 h 1476608"/>
                <a:gd name="connsiteX716" fmla="*/ 684922 w 1516096"/>
                <a:gd name="connsiteY716" fmla="*/ 356498 h 1476608"/>
                <a:gd name="connsiteX717" fmla="*/ 689543 w 1516096"/>
                <a:gd name="connsiteY717" fmla="*/ 361119 h 1476608"/>
                <a:gd name="connsiteX718" fmla="*/ 694741 w 1516096"/>
                <a:gd name="connsiteY718" fmla="*/ 366318 h 1476608"/>
                <a:gd name="connsiteX719" fmla="*/ 704561 w 1516096"/>
                <a:gd name="connsiteY719" fmla="*/ 349565 h 1476608"/>
                <a:gd name="connsiteX720" fmla="*/ 691275 w 1516096"/>
                <a:gd name="connsiteY720" fmla="*/ 321258 h 1476608"/>
                <a:gd name="connsiteX721" fmla="*/ 684775 w 1516096"/>
                <a:gd name="connsiteY721" fmla="*/ 318916 h 1476608"/>
                <a:gd name="connsiteX722" fmla="*/ 684660 w 1516096"/>
                <a:gd name="connsiteY722" fmla="*/ 320908 h 1476608"/>
                <a:gd name="connsiteX723" fmla="*/ 675988 w 1516096"/>
                <a:gd name="connsiteY723" fmla="*/ 344297 h 1476608"/>
                <a:gd name="connsiteX724" fmla="*/ 627577 w 1516096"/>
                <a:gd name="connsiteY724" fmla="*/ 324662 h 1476608"/>
                <a:gd name="connsiteX725" fmla="*/ 628153 w 1516096"/>
                <a:gd name="connsiteY725" fmla="*/ 284814 h 1476608"/>
                <a:gd name="connsiteX726" fmla="*/ 609711 w 1516096"/>
                <a:gd name="connsiteY726" fmla="*/ 253051 h 1476608"/>
                <a:gd name="connsiteX727" fmla="*/ 564758 w 1516096"/>
                <a:gd name="connsiteY727" fmla="*/ 231105 h 1476608"/>
                <a:gd name="connsiteX728" fmla="*/ 512312 w 1516096"/>
                <a:gd name="connsiteY728" fmla="*/ 217245 h 1476608"/>
                <a:gd name="connsiteX729" fmla="*/ 561740 w 1516096"/>
                <a:gd name="connsiteY729" fmla="*/ 244761 h 1476608"/>
                <a:gd name="connsiteX730" fmla="*/ 560844 w 1516096"/>
                <a:gd name="connsiteY730" fmla="*/ 256644 h 1476608"/>
                <a:gd name="connsiteX731" fmla="*/ 560283 w 1516096"/>
                <a:gd name="connsiteY731" fmla="*/ 258212 h 1476608"/>
                <a:gd name="connsiteX732" fmla="*/ 559745 w 1516096"/>
                <a:gd name="connsiteY732" fmla="*/ 258664 h 1476608"/>
                <a:gd name="connsiteX733" fmla="*/ 554733 w 1516096"/>
                <a:gd name="connsiteY733" fmla="*/ 260791 h 1476608"/>
                <a:gd name="connsiteX734" fmla="*/ 553971 w 1516096"/>
                <a:gd name="connsiteY734" fmla="*/ 260282 h 1476608"/>
                <a:gd name="connsiteX735" fmla="*/ 549774 w 1516096"/>
                <a:gd name="connsiteY735" fmla="*/ 256516 h 1476608"/>
                <a:gd name="connsiteX736" fmla="*/ 549541 w 1516096"/>
                <a:gd name="connsiteY736" fmla="*/ 256547 h 1476608"/>
                <a:gd name="connsiteX737" fmla="*/ 549449 w 1516096"/>
                <a:gd name="connsiteY737" fmla="*/ 256435 h 1476608"/>
                <a:gd name="connsiteX738" fmla="*/ 548189 w 1516096"/>
                <a:gd name="connsiteY738" fmla="*/ 256732 h 1476608"/>
                <a:gd name="connsiteX739" fmla="*/ 549541 w 1516096"/>
                <a:gd name="connsiteY739" fmla="*/ 256547 h 1476608"/>
                <a:gd name="connsiteX740" fmla="*/ 550926 w 1516096"/>
                <a:gd name="connsiteY740" fmla="*/ 258248 h 1476608"/>
                <a:gd name="connsiteX741" fmla="*/ 553971 w 1516096"/>
                <a:gd name="connsiteY741" fmla="*/ 260282 h 1476608"/>
                <a:gd name="connsiteX742" fmla="*/ 554600 w 1516096"/>
                <a:gd name="connsiteY742" fmla="*/ 260847 h 1476608"/>
                <a:gd name="connsiteX743" fmla="*/ 554733 w 1516096"/>
                <a:gd name="connsiteY743" fmla="*/ 260791 h 1476608"/>
                <a:gd name="connsiteX744" fmla="*/ 556113 w 1516096"/>
                <a:gd name="connsiteY744" fmla="*/ 261713 h 1476608"/>
                <a:gd name="connsiteX745" fmla="*/ 559745 w 1516096"/>
                <a:gd name="connsiteY745" fmla="*/ 258664 h 1476608"/>
                <a:gd name="connsiteX746" fmla="*/ 560724 w 1516096"/>
                <a:gd name="connsiteY746" fmla="*/ 258248 h 1476608"/>
                <a:gd name="connsiteX747" fmla="*/ 560844 w 1516096"/>
                <a:gd name="connsiteY747" fmla="*/ 256644 h 1476608"/>
                <a:gd name="connsiteX748" fmla="*/ 562237 w 1516096"/>
                <a:gd name="connsiteY748" fmla="*/ 252762 h 1476608"/>
                <a:gd name="connsiteX749" fmla="*/ 568792 w 1516096"/>
                <a:gd name="connsiteY749" fmla="*/ 245543 h 1476608"/>
                <a:gd name="connsiteX750" fmla="*/ 582624 w 1516096"/>
                <a:gd name="connsiteY750" fmla="*/ 264601 h 1476608"/>
                <a:gd name="connsiteX751" fmla="*/ 582048 w 1516096"/>
                <a:gd name="connsiteY751" fmla="*/ 275573 h 1476608"/>
                <a:gd name="connsiteX752" fmla="*/ 590116 w 1516096"/>
                <a:gd name="connsiteY752" fmla="*/ 308492 h 1476608"/>
                <a:gd name="connsiteX753" fmla="*/ 537094 w 1516096"/>
                <a:gd name="connsiteY753" fmla="*/ 313689 h 1476608"/>
                <a:gd name="connsiteX754" fmla="*/ 492717 w 1516096"/>
                <a:gd name="connsiteY754" fmla="*/ 326972 h 1476608"/>
                <a:gd name="connsiteX755" fmla="*/ 477733 w 1516096"/>
                <a:gd name="connsiteY755" fmla="*/ 324662 h 1476608"/>
                <a:gd name="connsiteX756" fmla="*/ 429898 w 1516096"/>
                <a:gd name="connsiteY756" fmla="*/ 324085 h 1476608"/>
                <a:gd name="connsiteX757" fmla="*/ 410879 w 1516096"/>
                <a:gd name="connsiteY757" fmla="*/ 329282 h 1476608"/>
                <a:gd name="connsiteX758" fmla="*/ 394743 w 1516096"/>
                <a:gd name="connsiteY758" fmla="*/ 294631 h 1476608"/>
                <a:gd name="connsiteX759" fmla="*/ 404540 w 1516096"/>
                <a:gd name="connsiteY759" fmla="*/ 284814 h 1476608"/>
                <a:gd name="connsiteX760" fmla="*/ 392437 w 1516096"/>
                <a:gd name="connsiteY760" fmla="*/ 287701 h 1476608"/>
                <a:gd name="connsiteX761" fmla="*/ 375148 w 1516096"/>
                <a:gd name="connsiteY761" fmla="*/ 292321 h 1476608"/>
                <a:gd name="connsiteX762" fmla="*/ 360164 w 1516096"/>
                <a:gd name="connsiteY762" fmla="*/ 282504 h 1476608"/>
                <a:gd name="connsiteX763" fmla="*/ 353247 w 1516096"/>
                <a:gd name="connsiteY763" fmla="*/ 271531 h 1476608"/>
                <a:gd name="connsiteX764" fmla="*/ 339416 w 1516096"/>
                <a:gd name="connsiteY764" fmla="*/ 259403 h 1476608"/>
                <a:gd name="connsiteX765" fmla="*/ 365350 w 1516096"/>
                <a:gd name="connsiteY765" fmla="*/ 229950 h 1476608"/>
                <a:gd name="connsiteX766" fmla="*/ 359587 w 1516096"/>
                <a:gd name="connsiteY766" fmla="*/ 229373 h 1476608"/>
                <a:gd name="connsiteX767" fmla="*/ 328465 w 1516096"/>
                <a:gd name="connsiteY767" fmla="*/ 221865 h 1476608"/>
                <a:gd name="connsiteX768" fmla="*/ 330771 w 1516096"/>
                <a:gd name="connsiteY768" fmla="*/ 215512 h 1476608"/>
                <a:gd name="connsiteX769" fmla="*/ 325584 w 1516096"/>
                <a:gd name="connsiteY769" fmla="*/ 220133 h 1476608"/>
                <a:gd name="connsiteX770" fmla="*/ 287655 w 1516096"/>
                <a:gd name="connsiteY770" fmla="*/ 219158 h 1476608"/>
                <a:gd name="connsiteX771" fmla="*/ 278777 w 1516096"/>
                <a:gd name="connsiteY771" fmla="*/ 218632 h 1476608"/>
                <a:gd name="connsiteX772" fmla="*/ 281267 w 1516096"/>
                <a:gd name="connsiteY772" fmla="*/ 222390 h 1476608"/>
                <a:gd name="connsiteX773" fmla="*/ 291618 w 1516096"/>
                <a:gd name="connsiteY773" fmla="*/ 224705 h 1476608"/>
                <a:gd name="connsiteX774" fmla="*/ 287593 w 1516096"/>
                <a:gd name="connsiteY774" fmla="*/ 255955 h 1476608"/>
                <a:gd name="connsiteX775" fmla="*/ 327273 w 1516096"/>
                <a:gd name="connsiteY775" fmla="*/ 278525 h 1476608"/>
                <a:gd name="connsiteX776" fmla="*/ 317497 w 1516096"/>
                <a:gd name="connsiteY776" fmla="*/ 295307 h 1476608"/>
                <a:gd name="connsiteX777" fmla="*/ 313471 w 1516096"/>
                <a:gd name="connsiteY777" fmla="*/ 302251 h 1476608"/>
                <a:gd name="connsiteX778" fmla="*/ 296219 w 1516096"/>
                <a:gd name="connsiteY778" fmla="*/ 302251 h 1476608"/>
                <a:gd name="connsiteX779" fmla="*/ 290690 w 1516096"/>
                <a:gd name="connsiteY779" fmla="*/ 297800 h 1476608"/>
                <a:gd name="connsiteX780" fmla="*/ 293344 w 1516096"/>
                <a:gd name="connsiteY780" fmla="*/ 292992 h 1476608"/>
                <a:gd name="connsiteX781" fmla="*/ 291618 w 1516096"/>
                <a:gd name="connsiteY781" fmla="*/ 294728 h 1476608"/>
                <a:gd name="connsiteX782" fmla="*/ 290469 w 1516096"/>
                <a:gd name="connsiteY782" fmla="*/ 297622 h 1476608"/>
                <a:gd name="connsiteX783" fmla="*/ 290690 w 1516096"/>
                <a:gd name="connsiteY783" fmla="*/ 297800 h 1476608"/>
                <a:gd name="connsiteX784" fmla="*/ 290469 w 1516096"/>
                <a:gd name="connsiteY784" fmla="*/ 298200 h 1476608"/>
                <a:gd name="connsiteX785" fmla="*/ 300245 w 1516096"/>
                <a:gd name="connsiteY785" fmla="*/ 305723 h 1476608"/>
                <a:gd name="connsiteX786" fmla="*/ 301107 w 1516096"/>
                <a:gd name="connsiteY786" fmla="*/ 312596 h 1476608"/>
                <a:gd name="connsiteX787" fmla="*/ 299607 w 1516096"/>
                <a:gd name="connsiteY787" fmla="*/ 314232 h 1476608"/>
                <a:gd name="connsiteX788" fmla="*/ 301740 w 1516096"/>
                <a:gd name="connsiteY788" fmla="*/ 314490 h 1476608"/>
                <a:gd name="connsiteX789" fmla="*/ 323689 w 1516096"/>
                <a:gd name="connsiteY789" fmla="*/ 322033 h 1476608"/>
                <a:gd name="connsiteX790" fmla="*/ 330043 w 1516096"/>
                <a:gd name="connsiteY790" fmla="*/ 330156 h 1476608"/>
                <a:gd name="connsiteX791" fmla="*/ 324113 w 1516096"/>
                <a:gd name="connsiteY791" fmla="*/ 373725 h 1476608"/>
                <a:gd name="connsiteX792" fmla="*/ 316714 w 1516096"/>
                <a:gd name="connsiteY792" fmla="*/ 376395 h 1476608"/>
                <a:gd name="connsiteX793" fmla="*/ 312128 w 1516096"/>
                <a:gd name="connsiteY793" fmla="*/ 376934 h 1476608"/>
                <a:gd name="connsiteX794" fmla="*/ 301162 w 1516096"/>
                <a:gd name="connsiteY794" fmla="*/ 381213 h 1476608"/>
                <a:gd name="connsiteX795" fmla="*/ 314320 w 1516096"/>
                <a:gd name="connsiteY795" fmla="*/ 377258 h 1476608"/>
                <a:gd name="connsiteX796" fmla="*/ 316714 w 1516096"/>
                <a:gd name="connsiteY796" fmla="*/ 376395 h 1476608"/>
                <a:gd name="connsiteX797" fmla="*/ 322606 w 1516096"/>
                <a:gd name="connsiteY797" fmla="*/ 375701 h 1476608"/>
                <a:gd name="connsiteX798" fmla="*/ 342750 w 1516096"/>
                <a:gd name="connsiteY798" fmla="*/ 378892 h 1476608"/>
                <a:gd name="connsiteX799" fmla="*/ 341043 w 1516096"/>
                <a:gd name="connsiteY799" fmla="*/ 381970 h 1476608"/>
                <a:gd name="connsiteX800" fmla="*/ 344295 w 1516096"/>
                <a:gd name="connsiteY800" fmla="*/ 380957 h 1476608"/>
                <a:gd name="connsiteX801" fmla="*/ 350337 w 1516096"/>
                <a:gd name="connsiteY801" fmla="*/ 379944 h 1476608"/>
                <a:gd name="connsiteX802" fmla="*/ 358393 w 1516096"/>
                <a:gd name="connsiteY802" fmla="*/ 419883 h 1476608"/>
                <a:gd name="connsiteX803" fmla="*/ 375080 w 1516096"/>
                <a:gd name="connsiteY803" fmla="*/ 381102 h 1476608"/>
                <a:gd name="connsiteX804" fmla="*/ 394645 w 1516096"/>
                <a:gd name="connsiteY804" fmla="*/ 372998 h 1476608"/>
                <a:gd name="connsiteX805" fmla="*/ 399824 w 1516096"/>
                <a:gd name="connsiteY805" fmla="*/ 362000 h 1476608"/>
                <a:gd name="connsiteX806" fmla="*/ 398672 w 1516096"/>
                <a:gd name="connsiteY806" fmla="*/ 353318 h 1476608"/>
                <a:gd name="connsiteX807" fmla="*/ 406153 w 1516096"/>
                <a:gd name="connsiteY807" fmla="*/ 353897 h 1476608"/>
                <a:gd name="connsiteX808" fmla="*/ 414209 w 1516096"/>
                <a:gd name="connsiteY808" fmla="*/ 360843 h 1476608"/>
                <a:gd name="connsiteX809" fmla="*/ 421114 w 1516096"/>
                <a:gd name="connsiteY809" fmla="*/ 358527 h 1476608"/>
                <a:gd name="connsiteX810" fmla="*/ 437226 w 1516096"/>
                <a:gd name="connsiteY810" fmla="*/ 351002 h 1476608"/>
                <a:gd name="connsiteX811" fmla="*/ 457366 w 1516096"/>
                <a:gd name="connsiteY811" fmla="*/ 357370 h 1476608"/>
                <a:gd name="connsiteX812" fmla="*/ 487288 w 1516096"/>
                <a:gd name="connsiteY812" fmla="*/ 368367 h 1476608"/>
                <a:gd name="connsiteX813" fmla="*/ 459667 w 1516096"/>
                <a:gd name="connsiteY813" fmla="*/ 381680 h 1476608"/>
                <a:gd name="connsiteX814" fmla="*/ 438377 w 1516096"/>
                <a:gd name="connsiteY814" fmla="*/ 376471 h 1476608"/>
                <a:gd name="connsiteX815" fmla="*/ 417662 w 1516096"/>
                <a:gd name="connsiteY815" fmla="*/ 383417 h 1476608"/>
                <a:gd name="connsiteX816" fmla="*/ 417086 w 1516096"/>
                <a:gd name="connsiteY816" fmla="*/ 392678 h 1476608"/>
                <a:gd name="connsiteX817" fmla="*/ 469450 w 1516096"/>
                <a:gd name="connsiteY817" fmla="*/ 432617 h 1476608"/>
                <a:gd name="connsiteX818" fmla="*/ 485562 w 1516096"/>
                <a:gd name="connsiteY818" fmla="*/ 441300 h 1476608"/>
                <a:gd name="connsiteX819" fmla="*/ 491316 w 1516096"/>
                <a:gd name="connsiteY819" fmla="*/ 454034 h 1476608"/>
                <a:gd name="connsiteX820" fmla="*/ 480383 w 1516096"/>
                <a:gd name="connsiteY820" fmla="*/ 459822 h 1476608"/>
                <a:gd name="connsiteX821" fmla="*/ 454489 w 1516096"/>
                <a:gd name="connsiteY821" fmla="*/ 455770 h 1476608"/>
                <a:gd name="connsiteX822" fmla="*/ 443556 w 1516096"/>
                <a:gd name="connsiteY822" fmla="*/ 463295 h 1476608"/>
                <a:gd name="connsiteX823" fmla="*/ 448734 w 1516096"/>
                <a:gd name="connsiteY823" fmla="*/ 480081 h 1476608"/>
                <a:gd name="connsiteX824" fmla="*/ 451612 w 1516096"/>
                <a:gd name="connsiteY824" fmla="*/ 481817 h 1476608"/>
                <a:gd name="connsiteX825" fmla="*/ 465997 w 1516096"/>
                <a:gd name="connsiteY825" fmla="*/ 510179 h 1476608"/>
                <a:gd name="connsiteX826" fmla="*/ 463120 w 1516096"/>
                <a:gd name="connsiteY826" fmla="*/ 524650 h 1476608"/>
                <a:gd name="connsiteX827" fmla="*/ 448159 w 1516096"/>
                <a:gd name="connsiteY827" fmla="*/ 543752 h 1476608"/>
                <a:gd name="connsiteX828" fmla="*/ 423991 w 1516096"/>
                <a:gd name="connsiteY828" fmla="*/ 568062 h 1476608"/>
                <a:gd name="connsiteX829" fmla="*/ 421114 w 1516096"/>
                <a:gd name="connsiteY829" fmla="*/ 547225 h 1476608"/>
                <a:gd name="connsiteX830" fmla="*/ 415935 w 1516096"/>
                <a:gd name="connsiteY830" fmla="*/ 540857 h 1476608"/>
                <a:gd name="connsiteX831" fmla="*/ 375080 w 1516096"/>
                <a:gd name="connsiteY831" fmla="*/ 551855 h 1476608"/>
                <a:gd name="connsiteX832" fmla="*/ 374939 w 1516096"/>
                <a:gd name="connsiteY832" fmla="*/ 551794 h 1476608"/>
                <a:gd name="connsiteX833" fmla="*/ 390935 w 1516096"/>
                <a:gd name="connsiteY833" fmla="*/ 565677 h 1476608"/>
                <a:gd name="connsiteX834" fmla="*/ 393819 w 1516096"/>
                <a:gd name="connsiteY834" fmla="*/ 582028 h 1476608"/>
                <a:gd name="connsiteX835" fmla="*/ 381131 w 1516096"/>
                <a:gd name="connsiteY835" fmla="*/ 581444 h 1476608"/>
                <a:gd name="connsiteX836" fmla="*/ 353449 w 1516096"/>
                <a:gd name="connsiteY836" fmla="*/ 574437 h 1476608"/>
                <a:gd name="connsiteX837" fmla="*/ 341337 w 1516096"/>
                <a:gd name="connsiteY837" fmla="*/ 587284 h 1476608"/>
                <a:gd name="connsiteX838" fmla="*/ 333840 w 1516096"/>
                <a:gd name="connsiteY838" fmla="*/ 609474 h 1476608"/>
                <a:gd name="connsiteX839" fmla="*/ 309618 w 1516096"/>
                <a:gd name="connsiteY839" fmla="*/ 625825 h 1476608"/>
                <a:gd name="connsiteX840" fmla="*/ 308464 w 1516096"/>
                <a:gd name="connsiteY840" fmla="*/ 641591 h 1476608"/>
                <a:gd name="connsiteX841" fmla="*/ 297507 w 1516096"/>
                <a:gd name="connsiteY841" fmla="*/ 641591 h 1476608"/>
                <a:gd name="connsiteX842" fmla="*/ 284242 w 1516096"/>
                <a:gd name="connsiteY842" fmla="*/ 653270 h 1476608"/>
                <a:gd name="connsiteX843" fmla="*/ 278475 w 1516096"/>
                <a:gd name="connsiteY843" fmla="*/ 670205 h 1476608"/>
                <a:gd name="connsiteX844" fmla="*/ 266941 w 1516096"/>
                <a:gd name="connsiteY844" fmla="*/ 677796 h 1476608"/>
                <a:gd name="connsiteX845" fmla="*/ 250792 w 1516096"/>
                <a:gd name="connsiteY845" fmla="*/ 664950 h 1476608"/>
                <a:gd name="connsiteX846" fmla="*/ 254253 w 1516096"/>
                <a:gd name="connsiteY846" fmla="*/ 651519 h 1476608"/>
                <a:gd name="connsiteX847" fmla="*/ 265210 w 1516096"/>
                <a:gd name="connsiteY847" fmla="*/ 642175 h 1476608"/>
                <a:gd name="connsiteX848" fmla="*/ 290009 w 1516096"/>
                <a:gd name="connsiteY848" fmla="*/ 597211 h 1476608"/>
                <a:gd name="connsiteX849" fmla="*/ 297507 w 1516096"/>
                <a:gd name="connsiteY849" fmla="*/ 580277 h 1476608"/>
                <a:gd name="connsiteX850" fmla="*/ 296065 w 1516096"/>
                <a:gd name="connsiteY850" fmla="*/ 570057 h 1476608"/>
                <a:gd name="connsiteX851" fmla="*/ 286448 w 1516096"/>
                <a:gd name="connsiteY851" fmla="*/ 566997 h 1476608"/>
                <a:gd name="connsiteX852" fmla="*/ 286722 w 1516096"/>
                <a:gd name="connsiteY852" fmla="*/ 567457 h 1476608"/>
                <a:gd name="connsiteX853" fmla="*/ 278636 w 1516096"/>
                <a:gd name="connsiteY853" fmla="*/ 597627 h 1476608"/>
                <a:gd name="connsiteX854" fmla="*/ 220298 w 1516096"/>
                <a:gd name="connsiteY854" fmla="*/ 601109 h 1476608"/>
                <a:gd name="connsiteX855" fmla="*/ 167159 w 1516096"/>
                <a:gd name="connsiteY855" fmla="*/ 588345 h 1476608"/>
                <a:gd name="connsiteX856" fmla="*/ 160805 w 1516096"/>
                <a:gd name="connsiteY856" fmla="*/ 589505 h 1476608"/>
                <a:gd name="connsiteX857" fmla="*/ 150252 w 1516096"/>
                <a:gd name="connsiteY857" fmla="*/ 600529 h 1476608"/>
                <a:gd name="connsiteX858" fmla="*/ 155748 w 1516096"/>
                <a:gd name="connsiteY858" fmla="*/ 608395 h 1476608"/>
                <a:gd name="connsiteX859" fmla="*/ 144391 w 1516096"/>
                <a:gd name="connsiteY859" fmla="*/ 659244 h 1476608"/>
                <a:gd name="connsiteX860" fmla="*/ 136913 w 1516096"/>
                <a:gd name="connsiteY860" fmla="*/ 666746 h 1476608"/>
                <a:gd name="connsiteX861" fmla="*/ 81112 w 1516096"/>
                <a:gd name="connsiteY861" fmla="*/ 665592 h 1476608"/>
                <a:gd name="connsiteX862" fmla="*/ 63279 w 1516096"/>
                <a:gd name="connsiteY862" fmla="*/ 664438 h 1476608"/>
                <a:gd name="connsiteX863" fmla="*/ 0 w 1516096"/>
                <a:gd name="connsiteY863" fmla="*/ 635580 h 1476608"/>
                <a:gd name="connsiteX864" fmla="*/ 5753 w 1516096"/>
                <a:gd name="connsiteY864" fmla="*/ 603837 h 1476608"/>
                <a:gd name="connsiteX865" fmla="*/ 6328 w 1516096"/>
                <a:gd name="connsiteY865" fmla="*/ 598066 h 1476608"/>
                <a:gd name="connsiteX866" fmla="*/ 10930 w 1516096"/>
                <a:gd name="connsiteY866" fmla="*/ 593449 h 1476608"/>
                <a:gd name="connsiteX867" fmla="*/ 9779 w 1516096"/>
                <a:gd name="connsiteY867" fmla="*/ 578443 h 1476608"/>
                <a:gd name="connsiteX868" fmla="*/ 5753 w 1516096"/>
                <a:gd name="connsiteY868" fmla="*/ 538042 h 1476608"/>
                <a:gd name="connsiteX869" fmla="*/ 10355 w 1516096"/>
                <a:gd name="connsiteY869" fmla="*/ 523036 h 1476608"/>
                <a:gd name="connsiteX870" fmla="*/ 19359 w 1516096"/>
                <a:gd name="connsiteY870" fmla="*/ 521028 h 1476608"/>
                <a:gd name="connsiteX871" fmla="*/ 19292 w 1516096"/>
                <a:gd name="connsiteY871" fmla="*/ 520461 h 1476608"/>
                <a:gd name="connsiteX872" fmla="*/ 16404 w 1516096"/>
                <a:gd name="connsiteY872" fmla="*/ 501895 h 1476608"/>
                <a:gd name="connsiteX873" fmla="*/ 21025 w 1516096"/>
                <a:gd name="connsiteY873" fmla="*/ 493192 h 1476608"/>
                <a:gd name="connsiteX874" fmla="*/ 21025 w 1516096"/>
                <a:gd name="connsiteY874" fmla="*/ 493772 h 1476608"/>
                <a:gd name="connsiteX875" fmla="*/ 26801 w 1516096"/>
                <a:gd name="connsiteY875" fmla="*/ 435172 h 1476608"/>
                <a:gd name="connsiteX876" fmla="*/ 27415 w 1516096"/>
                <a:gd name="connsiteY876" fmla="*/ 434297 h 1476608"/>
                <a:gd name="connsiteX877" fmla="*/ 20759 w 1516096"/>
                <a:gd name="connsiteY877" fmla="*/ 430724 h 1476608"/>
                <a:gd name="connsiteX878" fmla="*/ 20184 w 1516096"/>
                <a:gd name="connsiteY878" fmla="*/ 417414 h 1476608"/>
                <a:gd name="connsiteX879" fmla="*/ 20759 w 1516096"/>
                <a:gd name="connsiteY879" fmla="*/ 313825 h 1476608"/>
                <a:gd name="connsiteX880" fmla="*/ 20184 w 1516096"/>
                <a:gd name="connsiteY880" fmla="*/ 314404 h 1476608"/>
                <a:gd name="connsiteX881" fmla="*/ 27085 w 1516096"/>
                <a:gd name="connsiteY881" fmla="*/ 298779 h 1476608"/>
                <a:gd name="connsiteX882" fmla="*/ 27085 w 1516096"/>
                <a:gd name="connsiteY882" fmla="*/ 298200 h 1476608"/>
                <a:gd name="connsiteX883" fmla="*/ 35136 w 1516096"/>
                <a:gd name="connsiteY883" fmla="*/ 284312 h 1476608"/>
                <a:gd name="connsiteX884" fmla="*/ 35136 w 1516096"/>
                <a:gd name="connsiteY884" fmla="*/ 284890 h 1476608"/>
                <a:gd name="connsiteX885" fmla="*/ 41462 w 1516096"/>
                <a:gd name="connsiteY885" fmla="*/ 276789 h 1476608"/>
                <a:gd name="connsiteX886" fmla="*/ 42037 w 1516096"/>
                <a:gd name="connsiteY886" fmla="*/ 275631 h 1476608"/>
                <a:gd name="connsiteX887" fmla="*/ 48363 w 1516096"/>
                <a:gd name="connsiteY887" fmla="*/ 269265 h 1476608"/>
                <a:gd name="connsiteX888" fmla="*/ 48938 w 1516096"/>
                <a:gd name="connsiteY888" fmla="*/ 268108 h 1476608"/>
                <a:gd name="connsiteX889" fmla="*/ 56413 w 1516096"/>
                <a:gd name="connsiteY889" fmla="*/ 261742 h 1476608"/>
                <a:gd name="connsiteX890" fmla="*/ 56989 w 1516096"/>
                <a:gd name="connsiteY890" fmla="*/ 261164 h 1476608"/>
                <a:gd name="connsiteX891" fmla="*/ 63890 w 1516096"/>
                <a:gd name="connsiteY891" fmla="*/ 254798 h 1476608"/>
                <a:gd name="connsiteX892" fmla="*/ 72516 w 1516096"/>
                <a:gd name="connsiteY892" fmla="*/ 247275 h 1476608"/>
                <a:gd name="connsiteX893" fmla="*/ 71941 w 1516096"/>
                <a:gd name="connsiteY893" fmla="*/ 247853 h 1476608"/>
                <a:gd name="connsiteX894" fmla="*/ 79989 w 1516096"/>
                <a:gd name="connsiteY894" fmla="*/ 240333 h 1476608"/>
                <a:gd name="connsiteX895" fmla="*/ 79417 w 1516096"/>
                <a:gd name="connsiteY895" fmla="*/ 240909 h 1476608"/>
                <a:gd name="connsiteX896" fmla="*/ 79992 w 1516096"/>
                <a:gd name="connsiteY896" fmla="*/ 240330 h 1476608"/>
                <a:gd name="connsiteX897" fmla="*/ 79989 w 1516096"/>
                <a:gd name="connsiteY897" fmla="*/ 240333 h 1476608"/>
                <a:gd name="connsiteX898" fmla="*/ 86893 w 1516096"/>
                <a:gd name="connsiteY898" fmla="*/ 233385 h 1476608"/>
                <a:gd name="connsiteX899" fmla="*/ 94369 w 1516096"/>
                <a:gd name="connsiteY899" fmla="*/ 224705 h 1476608"/>
                <a:gd name="connsiteX900" fmla="*/ 93793 w 1516096"/>
                <a:gd name="connsiteY900" fmla="*/ 225862 h 1476608"/>
                <a:gd name="connsiteX901" fmla="*/ 100119 w 1516096"/>
                <a:gd name="connsiteY901" fmla="*/ 224705 h 1476608"/>
                <a:gd name="connsiteX902" fmla="*/ 102083 w 1516096"/>
                <a:gd name="connsiteY902" fmla="*/ 224211 h 1476608"/>
                <a:gd name="connsiteX903" fmla="*/ 98513 w 1516096"/>
                <a:gd name="connsiteY903" fmla="*/ 222443 h 1476608"/>
                <a:gd name="connsiteX904" fmla="*/ 101394 w 1516096"/>
                <a:gd name="connsiteY904" fmla="*/ 208582 h 1476608"/>
                <a:gd name="connsiteX905" fmla="*/ 100818 w 1516096"/>
                <a:gd name="connsiteY905" fmla="*/ 209160 h 1476608"/>
                <a:gd name="connsiteX906" fmla="*/ 104853 w 1516096"/>
                <a:gd name="connsiteY906" fmla="*/ 193567 h 1476608"/>
                <a:gd name="connsiteX907" fmla="*/ 108311 w 1516096"/>
                <a:gd name="connsiteY907" fmla="*/ 186637 h 1476608"/>
                <a:gd name="connsiteX908" fmla="*/ 108887 w 1516096"/>
                <a:gd name="connsiteY908" fmla="*/ 180862 h 1476608"/>
                <a:gd name="connsiteX909" fmla="*/ 108311 w 1516096"/>
                <a:gd name="connsiteY909" fmla="*/ 170466 h 1476608"/>
                <a:gd name="connsiteX910" fmla="*/ 107734 w 1516096"/>
                <a:gd name="connsiteY910" fmla="*/ 164691 h 1476608"/>
                <a:gd name="connsiteX911" fmla="*/ 88139 w 1516096"/>
                <a:gd name="connsiteY911" fmla="*/ 148521 h 1476608"/>
                <a:gd name="connsiteX912" fmla="*/ 86410 w 1516096"/>
                <a:gd name="connsiteY912" fmla="*/ 145056 h 1476608"/>
                <a:gd name="connsiteX913" fmla="*/ 92749 w 1516096"/>
                <a:gd name="connsiteY913" fmla="*/ 134661 h 1476608"/>
                <a:gd name="connsiteX914" fmla="*/ 92749 w 1516096"/>
                <a:gd name="connsiteY914" fmla="*/ 134084 h 1476608"/>
                <a:gd name="connsiteX915" fmla="*/ 99666 w 1516096"/>
                <a:gd name="connsiteY915" fmla="*/ 120223 h 1476608"/>
                <a:gd name="connsiteX916" fmla="*/ 100818 w 1516096"/>
                <a:gd name="connsiteY916" fmla="*/ 114448 h 1476608"/>
                <a:gd name="connsiteX917" fmla="*/ 107734 w 1516096"/>
                <a:gd name="connsiteY917" fmla="*/ 90192 h 1476608"/>
                <a:gd name="connsiteX918" fmla="*/ 108887 w 1516096"/>
                <a:gd name="connsiteY918" fmla="*/ 84995 h 1476608"/>
                <a:gd name="connsiteX919" fmla="*/ 111768 w 1516096"/>
                <a:gd name="connsiteY919" fmla="*/ 68247 h 1476608"/>
                <a:gd name="connsiteX920" fmla="*/ 116379 w 1516096"/>
                <a:gd name="connsiteY920" fmla="*/ 61317 h 1476608"/>
                <a:gd name="connsiteX921" fmla="*/ 115803 w 1516096"/>
                <a:gd name="connsiteY921" fmla="*/ 61895 h 1476608"/>
                <a:gd name="connsiteX922" fmla="*/ 122718 w 1516096"/>
                <a:gd name="connsiteY922" fmla="*/ 53810 h 1476608"/>
                <a:gd name="connsiteX923" fmla="*/ 129634 w 1516096"/>
                <a:gd name="connsiteY923" fmla="*/ 45724 h 1476608"/>
                <a:gd name="connsiteX924" fmla="*/ 138279 w 1516096"/>
                <a:gd name="connsiteY924" fmla="*/ 38794 h 1476608"/>
                <a:gd name="connsiteX925" fmla="*/ 137703 w 1516096"/>
                <a:gd name="connsiteY925" fmla="*/ 39372 h 1476608"/>
                <a:gd name="connsiteX926" fmla="*/ 152111 w 1516096"/>
                <a:gd name="connsiteY926" fmla="*/ 31287 h 1476608"/>
                <a:gd name="connsiteX927" fmla="*/ 152687 w 1516096"/>
                <a:gd name="connsiteY927" fmla="*/ 31287 h 1476608"/>
                <a:gd name="connsiteX928" fmla="*/ 167095 w 1516096"/>
                <a:gd name="connsiteY928" fmla="*/ 23779 h 1476608"/>
                <a:gd name="connsiteX929" fmla="*/ 167095 w 1516096"/>
                <a:gd name="connsiteY929" fmla="*/ 24356 h 1476608"/>
                <a:gd name="connsiteX930" fmla="*/ 183809 w 1516096"/>
                <a:gd name="connsiteY930" fmla="*/ 12228 h 1476608"/>
                <a:gd name="connsiteX931" fmla="*/ 198217 w 1516096"/>
                <a:gd name="connsiteY931" fmla="*/ 8763 h 1476608"/>
                <a:gd name="connsiteX932" fmla="*/ 228186 w 1516096"/>
                <a:gd name="connsiteY932" fmla="*/ 9918 h 1476608"/>
                <a:gd name="connsiteX933" fmla="*/ 262765 w 1516096"/>
                <a:gd name="connsiteY933" fmla="*/ 9918 h 1476608"/>
                <a:gd name="connsiteX934" fmla="*/ 270833 w 1516096"/>
                <a:gd name="connsiteY934" fmla="*/ 5876 h 1476608"/>
                <a:gd name="connsiteX935" fmla="*/ 283513 w 1516096"/>
                <a:gd name="connsiteY935" fmla="*/ 4143 h 1476608"/>
                <a:gd name="connsiteX936" fmla="*/ 291581 w 1516096"/>
                <a:gd name="connsiteY936" fmla="*/ 2988 h 1476608"/>
                <a:gd name="connsiteX937" fmla="*/ 304260 w 1516096"/>
                <a:gd name="connsiteY937" fmla="*/ 1833 h 1476608"/>
                <a:gd name="connsiteX938" fmla="*/ 308871 w 1516096"/>
                <a:gd name="connsiteY938" fmla="*/ 2988 h 1476608"/>
                <a:gd name="connsiteX939" fmla="*/ 358434 w 1516096"/>
                <a:gd name="connsiteY939" fmla="*/ 2411 h 1476608"/>
                <a:gd name="connsiteX940" fmla="*/ 363045 w 1516096"/>
                <a:gd name="connsiteY940" fmla="*/ 1833 h 1476608"/>
                <a:gd name="connsiteX941" fmla="*/ 376877 w 1516096"/>
                <a:gd name="connsiteY941" fmla="*/ 1833 h 1476608"/>
                <a:gd name="connsiteX942" fmla="*/ 390132 w 1516096"/>
                <a:gd name="connsiteY942" fmla="*/ 4143 h 1476608"/>
                <a:gd name="connsiteX943" fmla="*/ 413185 w 1516096"/>
                <a:gd name="connsiteY943" fmla="*/ 9341 h 1476608"/>
                <a:gd name="connsiteX944" fmla="*/ 425288 w 1516096"/>
                <a:gd name="connsiteY944" fmla="*/ 16849 h 1476608"/>
                <a:gd name="connsiteX945" fmla="*/ 493870 w 1516096"/>
                <a:gd name="connsiteY945" fmla="*/ 17426 h 1476608"/>
                <a:gd name="connsiteX946" fmla="*/ 522110 w 1516096"/>
                <a:gd name="connsiteY946" fmla="*/ 15116 h 1476608"/>
                <a:gd name="connsiteX947" fmla="*/ 566487 w 1516096"/>
                <a:gd name="connsiteY947" fmla="*/ 9341 h 1476608"/>
                <a:gd name="connsiteX948" fmla="*/ 566487 w 1516096"/>
                <a:gd name="connsiteY948" fmla="*/ 9918 h 1476608"/>
                <a:gd name="connsiteX949" fmla="*/ 594726 w 1516096"/>
                <a:gd name="connsiteY949" fmla="*/ 101 h 14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</a:cxnLst>
              <a:rect l="l" t="t" r="r" b="b"/>
              <a:pathLst>
                <a:path w="1516096" h="1476608">
                  <a:moveTo>
                    <a:pt x="602940" y="1432893"/>
                  </a:moveTo>
                  <a:lnTo>
                    <a:pt x="602558" y="1433079"/>
                  </a:lnTo>
                  <a:lnTo>
                    <a:pt x="601828" y="1433970"/>
                  </a:lnTo>
                  <a:lnTo>
                    <a:pt x="602140" y="1433799"/>
                  </a:lnTo>
                  <a:lnTo>
                    <a:pt x="602170" y="1433890"/>
                  </a:lnTo>
                  <a:lnTo>
                    <a:pt x="602681" y="1433301"/>
                  </a:lnTo>
                  <a:close/>
                  <a:moveTo>
                    <a:pt x="559119" y="1404914"/>
                  </a:moveTo>
                  <a:lnTo>
                    <a:pt x="558477" y="1405223"/>
                  </a:lnTo>
                  <a:lnTo>
                    <a:pt x="559119" y="1405827"/>
                  </a:lnTo>
                  <a:close/>
                  <a:moveTo>
                    <a:pt x="640058" y="1394036"/>
                  </a:moveTo>
                  <a:lnTo>
                    <a:pt x="641425" y="1394860"/>
                  </a:lnTo>
                  <a:lnTo>
                    <a:pt x="642268" y="1394036"/>
                  </a:lnTo>
                  <a:close/>
                  <a:moveTo>
                    <a:pt x="593753" y="1393049"/>
                  </a:moveTo>
                  <a:lnTo>
                    <a:pt x="593723" y="1393142"/>
                  </a:lnTo>
                  <a:lnTo>
                    <a:pt x="593752" y="1393116"/>
                  </a:lnTo>
                  <a:lnTo>
                    <a:pt x="593481" y="1394036"/>
                  </a:lnTo>
                  <a:lnTo>
                    <a:pt x="594111" y="1394141"/>
                  </a:lnTo>
                  <a:lnTo>
                    <a:pt x="593769" y="1393099"/>
                  </a:lnTo>
                  <a:lnTo>
                    <a:pt x="593752" y="1393116"/>
                  </a:lnTo>
                  <a:lnTo>
                    <a:pt x="593762" y="1393079"/>
                  </a:lnTo>
                  <a:close/>
                  <a:moveTo>
                    <a:pt x="542292" y="1337542"/>
                  </a:moveTo>
                  <a:lnTo>
                    <a:pt x="541527" y="1338597"/>
                  </a:lnTo>
                  <a:lnTo>
                    <a:pt x="539429" y="1341489"/>
                  </a:lnTo>
                  <a:lnTo>
                    <a:pt x="538854" y="1342067"/>
                  </a:lnTo>
                  <a:cubicBezTo>
                    <a:pt x="538854" y="1342067"/>
                    <a:pt x="540004" y="1340912"/>
                    <a:pt x="539429" y="1341490"/>
                  </a:cubicBezTo>
                  <a:lnTo>
                    <a:pt x="539429" y="1341489"/>
                  </a:lnTo>
                  <a:lnTo>
                    <a:pt x="540579" y="1340335"/>
                  </a:lnTo>
                  <a:lnTo>
                    <a:pt x="543095" y="1338145"/>
                  </a:lnTo>
                  <a:lnTo>
                    <a:pt x="543050" y="1338139"/>
                  </a:lnTo>
                  <a:lnTo>
                    <a:pt x="542449" y="1337666"/>
                  </a:lnTo>
                  <a:close/>
                  <a:moveTo>
                    <a:pt x="567447" y="1293416"/>
                  </a:moveTo>
                  <a:lnTo>
                    <a:pt x="564910" y="1293590"/>
                  </a:lnTo>
                  <a:lnTo>
                    <a:pt x="566548" y="1294479"/>
                  </a:lnTo>
                  <a:close/>
                  <a:moveTo>
                    <a:pt x="624165" y="1172671"/>
                  </a:moveTo>
                  <a:cubicBezTo>
                    <a:pt x="647751" y="1170936"/>
                    <a:pt x="665585" y="1188871"/>
                    <a:pt x="688597" y="1190028"/>
                  </a:cubicBezTo>
                  <a:cubicBezTo>
                    <a:pt x="695500" y="1192921"/>
                    <a:pt x="700678" y="1196392"/>
                    <a:pt x="702404" y="1204492"/>
                  </a:cubicBezTo>
                  <a:cubicBezTo>
                    <a:pt x="702404" y="1207964"/>
                    <a:pt x="701828" y="1211435"/>
                    <a:pt x="700678" y="1214906"/>
                  </a:cubicBezTo>
                  <a:cubicBezTo>
                    <a:pt x="683994" y="1232263"/>
                    <a:pt x="711033" y="1242677"/>
                    <a:pt x="707006" y="1257719"/>
                  </a:cubicBezTo>
                  <a:cubicBezTo>
                    <a:pt x="700678" y="1272762"/>
                    <a:pt x="682844" y="1264662"/>
                    <a:pt x="672489" y="1272762"/>
                  </a:cubicBezTo>
                  <a:cubicBezTo>
                    <a:pt x="676516" y="1283176"/>
                    <a:pt x="685145" y="1277390"/>
                    <a:pt x="690898" y="1279126"/>
                  </a:cubicBezTo>
                  <a:cubicBezTo>
                    <a:pt x="696651" y="1281440"/>
                    <a:pt x="704130" y="1282019"/>
                    <a:pt x="705280" y="1288962"/>
                  </a:cubicBezTo>
                  <a:cubicBezTo>
                    <a:pt x="706431" y="1295904"/>
                    <a:pt x="700103" y="1299954"/>
                    <a:pt x="694350" y="1302269"/>
                  </a:cubicBezTo>
                  <a:cubicBezTo>
                    <a:pt x="671698" y="1311381"/>
                    <a:pt x="649046" y="1324480"/>
                    <a:pt x="626779" y="1309395"/>
                  </a:cubicBezTo>
                  <a:lnTo>
                    <a:pt x="621342" y="1304663"/>
                  </a:lnTo>
                  <a:lnTo>
                    <a:pt x="621657" y="1313195"/>
                  </a:lnTo>
                  <a:lnTo>
                    <a:pt x="621345" y="1314423"/>
                  </a:lnTo>
                  <a:lnTo>
                    <a:pt x="636281" y="1315309"/>
                  </a:lnTo>
                  <a:cubicBezTo>
                    <a:pt x="641859" y="1316840"/>
                    <a:pt x="646377" y="1320632"/>
                    <a:pt x="648354" y="1329965"/>
                  </a:cubicBezTo>
                  <a:cubicBezTo>
                    <a:pt x="649483" y="1335216"/>
                    <a:pt x="657389" y="1334632"/>
                    <a:pt x="659649" y="1337549"/>
                  </a:cubicBezTo>
                  <a:cubicBezTo>
                    <a:pt x="662473" y="1341049"/>
                    <a:pt x="661766" y="1342361"/>
                    <a:pt x="660001" y="1343018"/>
                  </a:cubicBezTo>
                  <a:lnTo>
                    <a:pt x="655576" y="1344147"/>
                  </a:lnTo>
                  <a:lnTo>
                    <a:pt x="663059" y="1349573"/>
                  </a:lnTo>
                  <a:lnTo>
                    <a:pt x="664270" y="1351833"/>
                  </a:lnTo>
                  <a:lnTo>
                    <a:pt x="683653" y="1350674"/>
                  </a:lnTo>
                  <a:cubicBezTo>
                    <a:pt x="698054" y="1348396"/>
                    <a:pt x="701655" y="1347484"/>
                    <a:pt x="707082" y="1355631"/>
                  </a:cubicBezTo>
                  <a:lnTo>
                    <a:pt x="712362" y="1364927"/>
                  </a:lnTo>
                  <a:lnTo>
                    <a:pt x="717111" y="1364587"/>
                  </a:lnTo>
                  <a:cubicBezTo>
                    <a:pt x="719986" y="1365164"/>
                    <a:pt x="722861" y="1366319"/>
                    <a:pt x="725161" y="1367474"/>
                  </a:cubicBezTo>
                  <a:cubicBezTo>
                    <a:pt x="728036" y="1368629"/>
                    <a:pt x="729761" y="1367474"/>
                    <a:pt x="730336" y="1364587"/>
                  </a:cubicBezTo>
                  <a:cubicBezTo>
                    <a:pt x="759087" y="1366319"/>
                    <a:pt x="787838" y="1365741"/>
                    <a:pt x="802214" y="1397500"/>
                  </a:cubicBezTo>
                  <a:cubicBezTo>
                    <a:pt x="805664" y="1400387"/>
                    <a:pt x="809114" y="1402697"/>
                    <a:pt x="812564" y="1405584"/>
                  </a:cubicBezTo>
                  <a:cubicBezTo>
                    <a:pt x="815439" y="1409049"/>
                    <a:pt x="818889" y="1411358"/>
                    <a:pt x="822340" y="1414246"/>
                  </a:cubicBezTo>
                  <a:cubicBezTo>
                    <a:pt x="824065" y="1416555"/>
                    <a:pt x="825790" y="1419442"/>
                    <a:pt x="825790" y="1422330"/>
                  </a:cubicBezTo>
                  <a:cubicBezTo>
                    <a:pt x="825215" y="1428681"/>
                    <a:pt x="821189" y="1433301"/>
                    <a:pt x="816589" y="1436765"/>
                  </a:cubicBezTo>
                  <a:cubicBezTo>
                    <a:pt x="835565" y="1467947"/>
                    <a:pt x="835565" y="1467947"/>
                    <a:pt x="807389" y="1471411"/>
                  </a:cubicBezTo>
                  <a:cubicBezTo>
                    <a:pt x="795889" y="1470834"/>
                    <a:pt x="784388" y="1469679"/>
                    <a:pt x="772888" y="1469101"/>
                  </a:cubicBezTo>
                  <a:cubicBezTo>
                    <a:pt x="759662" y="1460440"/>
                    <a:pt x="747012" y="1461595"/>
                    <a:pt x="733786" y="1469101"/>
                  </a:cubicBezTo>
                  <a:cubicBezTo>
                    <a:pt x="714811" y="1469679"/>
                    <a:pt x="695260" y="1467947"/>
                    <a:pt x="677434" y="1476608"/>
                  </a:cubicBezTo>
                  <a:lnTo>
                    <a:pt x="676505" y="1471478"/>
                  </a:lnTo>
                  <a:lnTo>
                    <a:pt x="640537" y="1470323"/>
                  </a:lnTo>
                  <a:cubicBezTo>
                    <a:pt x="633581" y="1462701"/>
                    <a:pt x="621409" y="1466805"/>
                    <a:pt x="615033" y="1458010"/>
                  </a:cubicBezTo>
                  <a:lnTo>
                    <a:pt x="616179" y="1456886"/>
                  </a:lnTo>
                  <a:lnTo>
                    <a:pt x="614757" y="1456975"/>
                  </a:lnTo>
                  <a:lnTo>
                    <a:pt x="611881" y="1456975"/>
                  </a:lnTo>
                  <a:lnTo>
                    <a:pt x="609581" y="1455243"/>
                  </a:lnTo>
                  <a:lnTo>
                    <a:pt x="608900" y="1454659"/>
                  </a:lnTo>
                  <a:lnTo>
                    <a:pt x="609392" y="1456180"/>
                  </a:lnTo>
                  <a:cubicBezTo>
                    <a:pt x="604929" y="1455591"/>
                    <a:pt x="601024" y="1455001"/>
                    <a:pt x="597120" y="1454413"/>
                  </a:cubicBezTo>
                  <a:cubicBezTo>
                    <a:pt x="594888" y="1450879"/>
                    <a:pt x="592099" y="1449112"/>
                    <a:pt x="588194" y="1448523"/>
                  </a:cubicBezTo>
                  <a:cubicBezTo>
                    <a:pt x="588194" y="1446756"/>
                    <a:pt x="587636" y="1444400"/>
                    <a:pt x="587078" y="1442044"/>
                  </a:cubicBezTo>
                  <a:lnTo>
                    <a:pt x="587844" y="1441625"/>
                  </a:lnTo>
                  <a:lnTo>
                    <a:pt x="586581" y="1441385"/>
                  </a:lnTo>
                  <a:lnTo>
                    <a:pt x="586206" y="1440676"/>
                  </a:lnTo>
                  <a:lnTo>
                    <a:pt x="581993" y="1440297"/>
                  </a:lnTo>
                  <a:cubicBezTo>
                    <a:pt x="579647" y="1437397"/>
                    <a:pt x="577301" y="1434497"/>
                    <a:pt x="575541" y="1432176"/>
                  </a:cubicBezTo>
                  <a:cubicBezTo>
                    <a:pt x="573782" y="1418836"/>
                    <a:pt x="573782" y="1418836"/>
                    <a:pt x="559119" y="1417096"/>
                  </a:cubicBezTo>
                  <a:lnTo>
                    <a:pt x="559119" y="1415891"/>
                  </a:lnTo>
                  <a:lnTo>
                    <a:pt x="557830" y="1417710"/>
                  </a:lnTo>
                  <a:cubicBezTo>
                    <a:pt x="554954" y="1420020"/>
                    <a:pt x="552079" y="1422330"/>
                    <a:pt x="549204" y="1424062"/>
                  </a:cubicBezTo>
                  <a:cubicBezTo>
                    <a:pt x="540004" y="1424639"/>
                    <a:pt x="530804" y="1425217"/>
                    <a:pt x="521603" y="1425217"/>
                  </a:cubicBezTo>
                  <a:cubicBezTo>
                    <a:pt x="521028" y="1423484"/>
                    <a:pt x="520453" y="1421752"/>
                    <a:pt x="519878" y="1420020"/>
                  </a:cubicBezTo>
                  <a:cubicBezTo>
                    <a:pt x="512978" y="1418865"/>
                    <a:pt x="506078" y="1418287"/>
                    <a:pt x="499177" y="1417710"/>
                  </a:cubicBezTo>
                  <a:cubicBezTo>
                    <a:pt x="498027" y="1417710"/>
                    <a:pt x="496302" y="1417710"/>
                    <a:pt x="495152" y="1417710"/>
                  </a:cubicBezTo>
                  <a:cubicBezTo>
                    <a:pt x="491702" y="1416555"/>
                    <a:pt x="487677" y="1414823"/>
                    <a:pt x="483652" y="1414823"/>
                  </a:cubicBezTo>
                  <a:cubicBezTo>
                    <a:pt x="480777" y="1414246"/>
                    <a:pt x="479052" y="1413668"/>
                    <a:pt x="477326" y="1411358"/>
                  </a:cubicBezTo>
                  <a:lnTo>
                    <a:pt x="462147" y="1382003"/>
                  </a:lnTo>
                  <a:lnTo>
                    <a:pt x="461934" y="1382110"/>
                  </a:lnTo>
                  <a:cubicBezTo>
                    <a:pt x="451003" y="1371696"/>
                    <a:pt x="438347" y="1365332"/>
                    <a:pt x="422814" y="1367067"/>
                  </a:cubicBezTo>
                  <a:cubicBezTo>
                    <a:pt x="412459" y="1368224"/>
                    <a:pt x="402104" y="1372853"/>
                    <a:pt x="402104" y="1384424"/>
                  </a:cubicBezTo>
                  <a:cubicBezTo>
                    <a:pt x="401528" y="1400045"/>
                    <a:pt x="391749" y="1398309"/>
                    <a:pt x="381969" y="1398309"/>
                  </a:cubicBezTo>
                  <a:cubicBezTo>
                    <a:pt x="383120" y="1392524"/>
                    <a:pt x="386571" y="1387317"/>
                    <a:pt x="383695" y="1380952"/>
                  </a:cubicBezTo>
                  <a:cubicBezTo>
                    <a:pt x="380818" y="1376903"/>
                    <a:pt x="379668" y="1369381"/>
                    <a:pt x="373340" y="1373431"/>
                  </a:cubicBezTo>
                  <a:cubicBezTo>
                    <a:pt x="359533" y="1382688"/>
                    <a:pt x="350904" y="1376903"/>
                    <a:pt x="343425" y="1365332"/>
                  </a:cubicBezTo>
                  <a:cubicBezTo>
                    <a:pt x="339973" y="1360125"/>
                    <a:pt x="336521" y="1354917"/>
                    <a:pt x="334220" y="1349710"/>
                  </a:cubicBezTo>
                  <a:cubicBezTo>
                    <a:pt x="333070" y="1348553"/>
                    <a:pt x="335946" y="1345661"/>
                    <a:pt x="337097" y="1343925"/>
                  </a:cubicBezTo>
                  <a:cubicBezTo>
                    <a:pt x="337672" y="1343346"/>
                    <a:pt x="339973" y="1342768"/>
                    <a:pt x="340548" y="1343346"/>
                  </a:cubicBezTo>
                  <a:cubicBezTo>
                    <a:pt x="343425" y="1345082"/>
                    <a:pt x="346301" y="1347975"/>
                    <a:pt x="349753" y="1349132"/>
                  </a:cubicBezTo>
                  <a:cubicBezTo>
                    <a:pt x="350904" y="1349710"/>
                    <a:pt x="354930" y="1348553"/>
                    <a:pt x="356081" y="1347975"/>
                  </a:cubicBezTo>
                  <a:cubicBezTo>
                    <a:pt x="356656" y="1344503"/>
                    <a:pt x="357807" y="1340453"/>
                    <a:pt x="356656" y="1337561"/>
                  </a:cubicBezTo>
                  <a:cubicBezTo>
                    <a:pt x="355506" y="1332353"/>
                    <a:pt x="350328" y="1331197"/>
                    <a:pt x="345151" y="1330039"/>
                  </a:cubicBezTo>
                  <a:cubicBezTo>
                    <a:pt x="337672" y="1327725"/>
                    <a:pt x="333070" y="1323097"/>
                    <a:pt x="329618" y="1315575"/>
                  </a:cubicBezTo>
                  <a:cubicBezTo>
                    <a:pt x="327892" y="1316733"/>
                    <a:pt x="325591" y="1317889"/>
                    <a:pt x="323290" y="1318468"/>
                  </a:cubicBezTo>
                  <a:cubicBezTo>
                    <a:pt x="312934" y="1319625"/>
                    <a:pt x="310058" y="1316733"/>
                    <a:pt x="314660" y="1309211"/>
                  </a:cubicBezTo>
                  <a:cubicBezTo>
                    <a:pt x="319838" y="1302269"/>
                    <a:pt x="316386" y="1298797"/>
                    <a:pt x="314660" y="1293590"/>
                  </a:cubicBezTo>
                  <a:cubicBezTo>
                    <a:pt x="320988" y="1292433"/>
                    <a:pt x="327317" y="1290697"/>
                    <a:pt x="328467" y="1283754"/>
                  </a:cubicBezTo>
                  <a:cubicBezTo>
                    <a:pt x="331344" y="1262348"/>
                    <a:pt x="334220" y="1240941"/>
                    <a:pt x="337097" y="1218956"/>
                  </a:cubicBezTo>
                  <a:lnTo>
                    <a:pt x="337097" y="1204492"/>
                  </a:lnTo>
                  <a:cubicBezTo>
                    <a:pt x="341699" y="1204492"/>
                    <a:pt x="346877" y="1205071"/>
                    <a:pt x="351479" y="1204492"/>
                  </a:cubicBezTo>
                  <a:cubicBezTo>
                    <a:pt x="369313" y="1201021"/>
                    <a:pt x="384845" y="1201021"/>
                    <a:pt x="392324" y="1221849"/>
                  </a:cubicBezTo>
                  <a:cubicBezTo>
                    <a:pt x="394050" y="1227635"/>
                    <a:pt x="404405" y="1226477"/>
                    <a:pt x="407281" y="1221849"/>
                  </a:cubicBezTo>
                  <a:cubicBezTo>
                    <a:pt x="416486" y="1208542"/>
                    <a:pt x="424540" y="1195814"/>
                    <a:pt x="433170" y="1182507"/>
                  </a:cubicBezTo>
                  <a:cubicBezTo>
                    <a:pt x="469413" y="1184821"/>
                    <a:pt x="505656" y="1189449"/>
                    <a:pt x="539022" y="1203913"/>
                  </a:cubicBezTo>
                  <a:cubicBezTo>
                    <a:pt x="548227" y="1207964"/>
                    <a:pt x="556856" y="1211435"/>
                    <a:pt x="570663" y="1212592"/>
                  </a:cubicBezTo>
                  <a:cubicBezTo>
                    <a:pt x="560883" y="1205649"/>
                    <a:pt x="551679" y="1201021"/>
                    <a:pt x="556856" y="1190607"/>
                  </a:cubicBezTo>
                  <a:cubicBezTo>
                    <a:pt x="561458" y="1180192"/>
                    <a:pt x="571814" y="1176143"/>
                    <a:pt x="581594" y="1180192"/>
                  </a:cubicBezTo>
                  <a:cubicBezTo>
                    <a:pt x="597701" y="1187135"/>
                    <a:pt x="611508" y="1185400"/>
                    <a:pt x="624165" y="1172671"/>
                  </a:cubicBezTo>
                  <a:close/>
                  <a:moveTo>
                    <a:pt x="808785" y="1035837"/>
                  </a:moveTo>
                  <a:lnTo>
                    <a:pt x="804872" y="1041229"/>
                  </a:lnTo>
                  <a:cubicBezTo>
                    <a:pt x="803755" y="1042094"/>
                    <a:pt x="802477" y="1042634"/>
                    <a:pt x="800938" y="1042670"/>
                  </a:cubicBezTo>
                  <a:lnTo>
                    <a:pt x="798929" y="1042091"/>
                  </a:lnTo>
                  <a:lnTo>
                    <a:pt x="811344" y="1055356"/>
                  </a:lnTo>
                  <a:cubicBezTo>
                    <a:pt x="817219" y="1060550"/>
                    <a:pt x="824327" y="1063580"/>
                    <a:pt x="835351" y="1060117"/>
                  </a:cubicBezTo>
                  <a:cubicBezTo>
                    <a:pt x="826358" y="1060117"/>
                    <a:pt x="820121" y="1057376"/>
                    <a:pt x="815841" y="1052759"/>
                  </a:cubicBezTo>
                  <a:close/>
                  <a:moveTo>
                    <a:pt x="696701" y="1032520"/>
                  </a:moveTo>
                  <a:lnTo>
                    <a:pt x="695111" y="1032939"/>
                  </a:lnTo>
                  <a:cubicBezTo>
                    <a:pt x="693311" y="1034021"/>
                    <a:pt x="691438" y="1035606"/>
                    <a:pt x="690573" y="1037048"/>
                  </a:cubicBezTo>
                  <a:cubicBezTo>
                    <a:pt x="689709" y="1038778"/>
                    <a:pt x="689997" y="1040508"/>
                    <a:pt x="690934" y="1042022"/>
                  </a:cubicBezTo>
                  <a:lnTo>
                    <a:pt x="692989" y="1043800"/>
                  </a:lnTo>
                  <a:lnTo>
                    <a:pt x="694631" y="1035488"/>
                  </a:lnTo>
                  <a:close/>
                  <a:moveTo>
                    <a:pt x="1173841" y="1030016"/>
                  </a:moveTo>
                  <a:lnTo>
                    <a:pt x="1169661" y="1030615"/>
                  </a:lnTo>
                  <a:lnTo>
                    <a:pt x="1174607" y="1030299"/>
                  </a:lnTo>
                  <a:close/>
                  <a:moveTo>
                    <a:pt x="814337" y="938012"/>
                  </a:moveTo>
                  <a:lnTo>
                    <a:pt x="807994" y="939132"/>
                  </a:lnTo>
                  <a:cubicBezTo>
                    <a:pt x="803383" y="939132"/>
                    <a:pt x="809147" y="937402"/>
                    <a:pt x="804536" y="939132"/>
                  </a:cubicBezTo>
                  <a:cubicBezTo>
                    <a:pt x="803959" y="939708"/>
                    <a:pt x="806841" y="939132"/>
                    <a:pt x="807994" y="939708"/>
                  </a:cubicBezTo>
                  <a:cubicBezTo>
                    <a:pt x="811453" y="938555"/>
                    <a:pt x="812030" y="946628"/>
                    <a:pt x="816641" y="942015"/>
                  </a:cubicBezTo>
                  <a:lnTo>
                    <a:pt x="815611" y="938922"/>
                  </a:lnTo>
                  <a:close/>
                  <a:moveTo>
                    <a:pt x="1268692" y="907402"/>
                  </a:moveTo>
                  <a:lnTo>
                    <a:pt x="1268234" y="908392"/>
                  </a:lnTo>
                  <a:lnTo>
                    <a:pt x="1269183" y="907954"/>
                  </a:lnTo>
                  <a:close/>
                  <a:moveTo>
                    <a:pt x="641491" y="904342"/>
                  </a:moveTo>
                  <a:cubicBezTo>
                    <a:pt x="642067" y="904414"/>
                    <a:pt x="642930" y="904989"/>
                    <a:pt x="641779" y="907289"/>
                  </a:cubicBezTo>
                  <a:lnTo>
                    <a:pt x="641435" y="907418"/>
                  </a:lnTo>
                  <a:lnTo>
                    <a:pt x="643819" y="907418"/>
                  </a:lnTo>
                  <a:lnTo>
                    <a:pt x="642930" y="904414"/>
                  </a:lnTo>
                  <a:cubicBezTo>
                    <a:pt x="640628" y="904701"/>
                    <a:pt x="640916" y="904270"/>
                    <a:pt x="641491" y="904342"/>
                  </a:cubicBezTo>
                  <a:close/>
                  <a:moveTo>
                    <a:pt x="1161541" y="887053"/>
                  </a:moveTo>
                  <a:cubicBezTo>
                    <a:pt x="1160389" y="887053"/>
                    <a:pt x="1159238" y="887633"/>
                    <a:pt x="1158086" y="888214"/>
                  </a:cubicBezTo>
                  <a:cubicBezTo>
                    <a:pt x="1146859" y="897352"/>
                    <a:pt x="1145995" y="912692"/>
                    <a:pt x="1139707" y="924931"/>
                  </a:cubicBezTo>
                  <a:lnTo>
                    <a:pt x="1135475" y="930225"/>
                  </a:lnTo>
                  <a:lnTo>
                    <a:pt x="1144611" y="920523"/>
                  </a:lnTo>
                  <a:cubicBezTo>
                    <a:pt x="1158236" y="909108"/>
                    <a:pt x="1166904" y="916033"/>
                    <a:pt x="1201575" y="943734"/>
                  </a:cubicBezTo>
                  <a:cubicBezTo>
                    <a:pt x="1204464" y="943157"/>
                    <a:pt x="1206775" y="942579"/>
                    <a:pt x="1208509" y="941425"/>
                  </a:cubicBezTo>
                  <a:cubicBezTo>
                    <a:pt x="1210821" y="938540"/>
                    <a:pt x="1211831" y="935222"/>
                    <a:pt x="1212915" y="931975"/>
                  </a:cubicBezTo>
                  <a:lnTo>
                    <a:pt x="1216077" y="926084"/>
                  </a:lnTo>
                  <a:lnTo>
                    <a:pt x="1209330" y="926509"/>
                  </a:lnTo>
                  <a:cubicBezTo>
                    <a:pt x="1200693" y="922447"/>
                    <a:pt x="1192633" y="918385"/>
                    <a:pt x="1183420" y="919546"/>
                  </a:cubicBezTo>
                  <a:cubicBezTo>
                    <a:pt x="1170753" y="912583"/>
                    <a:pt x="1150026" y="912583"/>
                    <a:pt x="1159238" y="888794"/>
                  </a:cubicBezTo>
                  <a:cubicBezTo>
                    <a:pt x="1162693" y="886473"/>
                    <a:pt x="1157511" y="889954"/>
                    <a:pt x="1161541" y="887053"/>
                  </a:cubicBezTo>
                  <a:close/>
                  <a:moveTo>
                    <a:pt x="1472995" y="817055"/>
                  </a:moveTo>
                  <a:cubicBezTo>
                    <a:pt x="1475026" y="817055"/>
                    <a:pt x="1476767" y="817629"/>
                    <a:pt x="1477347" y="819067"/>
                  </a:cubicBezTo>
                  <a:cubicBezTo>
                    <a:pt x="1481409" y="829413"/>
                    <a:pt x="1488373" y="829413"/>
                    <a:pt x="1496498" y="825389"/>
                  </a:cubicBezTo>
                  <a:cubicBezTo>
                    <a:pt x="1510427" y="829413"/>
                    <a:pt x="1510427" y="829413"/>
                    <a:pt x="1511587" y="847807"/>
                  </a:cubicBezTo>
                  <a:cubicBezTo>
                    <a:pt x="1509846" y="848382"/>
                    <a:pt x="1507525" y="851255"/>
                    <a:pt x="1505784" y="851255"/>
                  </a:cubicBezTo>
                  <a:cubicBezTo>
                    <a:pt x="1495918" y="849531"/>
                    <a:pt x="1487793" y="848956"/>
                    <a:pt x="1493016" y="862751"/>
                  </a:cubicBezTo>
                  <a:cubicBezTo>
                    <a:pt x="1496498" y="871373"/>
                    <a:pt x="1493597" y="873098"/>
                    <a:pt x="1484891" y="871373"/>
                  </a:cubicBezTo>
                  <a:cubicBezTo>
                    <a:pt x="1479088" y="870224"/>
                    <a:pt x="1472704" y="870224"/>
                    <a:pt x="1466901" y="869649"/>
                  </a:cubicBezTo>
                  <a:cubicBezTo>
                    <a:pt x="1459937" y="862177"/>
                    <a:pt x="1447750" y="879421"/>
                    <a:pt x="1442527" y="865051"/>
                  </a:cubicBezTo>
                  <a:cubicBezTo>
                    <a:pt x="1438464" y="854129"/>
                    <a:pt x="1446589" y="847232"/>
                    <a:pt x="1454713" y="842059"/>
                  </a:cubicBezTo>
                  <a:cubicBezTo>
                    <a:pt x="1461678" y="838035"/>
                    <a:pt x="1464579" y="832287"/>
                    <a:pt x="1466901" y="825389"/>
                  </a:cubicBezTo>
                  <a:lnTo>
                    <a:pt x="1466901" y="818492"/>
                  </a:lnTo>
                  <a:cubicBezTo>
                    <a:pt x="1468642" y="817629"/>
                    <a:pt x="1470963" y="817055"/>
                    <a:pt x="1472995" y="817055"/>
                  </a:cubicBezTo>
                  <a:close/>
                  <a:moveTo>
                    <a:pt x="1322757" y="727491"/>
                  </a:moveTo>
                  <a:lnTo>
                    <a:pt x="1334410" y="746333"/>
                  </a:lnTo>
                  <a:lnTo>
                    <a:pt x="1334776" y="747436"/>
                  </a:lnTo>
                  <a:lnTo>
                    <a:pt x="1335379" y="752130"/>
                  </a:lnTo>
                  <a:lnTo>
                    <a:pt x="1334848" y="770427"/>
                  </a:lnTo>
                  <a:cubicBezTo>
                    <a:pt x="1330242" y="787254"/>
                    <a:pt x="1314696" y="773909"/>
                    <a:pt x="1302605" y="772748"/>
                  </a:cubicBezTo>
                  <a:cubicBezTo>
                    <a:pt x="1304332" y="792476"/>
                    <a:pt x="1295696" y="813945"/>
                    <a:pt x="1319878" y="824969"/>
                  </a:cubicBezTo>
                  <a:lnTo>
                    <a:pt x="1321280" y="827894"/>
                  </a:lnTo>
                  <a:lnTo>
                    <a:pt x="1321189" y="826582"/>
                  </a:lnTo>
                  <a:lnTo>
                    <a:pt x="1321189" y="819079"/>
                  </a:lnTo>
                  <a:cubicBezTo>
                    <a:pt x="1323500" y="819079"/>
                    <a:pt x="1325812" y="819079"/>
                    <a:pt x="1328123" y="819079"/>
                  </a:cubicBezTo>
                  <a:lnTo>
                    <a:pt x="1331590" y="820233"/>
                  </a:lnTo>
                  <a:lnTo>
                    <a:pt x="1332169" y="823119"/>
                  </a:lnTo>
                  <a:lnTo>
                    <a:pt x="1332746" y="820233"/>
                  </a:lnTo>
                  <a:lnTo>
                    <a:pt x="1335635" y="819079"/>
                  </a:lnTo>
                  <a:cubicBezTo>
                    <a:pt x="1348348" y="816193"/>
                    <a:pt x="1354705" y="823119"/>
                    <a:pt x="1358171" y="834084"/>
                  </a:cubicBezTo>
                  <a:lnTo>
                    <a:pt x="1366650" y="842616"/>
                  </a:lnTo>
                  <a:lnTo>
                    <a:pt x="1359211" y="827541"/>
                  </a:lnTo>
                  <a:cubicBezTo>
                    <a:pt x="1354597" y="815435"/>
                    <a:pt x="1354597" y="802754"/>
                    <a:pt x="1359788" y="790649"/>
                  </a:cubicBezTo>
                  <a:lnTo>
                    <a:pt x="1361113" y="789427"/>
                  </a:lnTo>
                  <a:lnTo>
                    <a:pt x="1351492" y="791560"/>
                  </a:lnTo>
                  <a:cubicBezTo>
                    <a:pt x="1342693" y="790881"/>
                    <a:pt x="1341182" y="781307"/>
                    <a:pt x="1337727" y="770427"/>
                  </a:cubicBezTo>
                  <a:lnTo>
                    <a:pt x="1335379" y="752130"/>
                  </a:lnTo>
                  <a:lnTo>
                    <a:pt x="1335496" y="748089"/>
                  </a:lnTo>
                  <a:lnTo>
                    <a:pt x="1334410" y="746333"/>
                  </a:lnTo>
                  <a:lnTo>
                    <a:pt x="1331169" y="736565"/>
                  </a:lnTo>
                  <a:cubicBezTo>
                    <a:pt x="1329306" y="733184"/>
                    <a:pt x="1326643" y="730102"/>
                    <a:pt x="1322757" y="727491"/>
                  </a:cubicBezTo>
                  <a:close/>
                  <a:moveTo>
                    <a:pt x="1372345" y="721616"/>
                  </a:moveTo>
                  <a:cubicBezTo>
                    <a:pt x="1371985" y="722414"/>
                    <a:pt x="1371985" y="724009"/>
                    <a:pt x="1371697" y="725169"/>
                  </a:cubicBezTo>
                  <a:cubicBezTo>
                    <a:pt x="1356583" y="740836"/>
                    <a:pt x="1365760" y="757155"/>
                    <a:pt x="1369592" y="773147"/>
                  </a:cubicBezTo>
                  <a:lnTo>
                    <a:pt x="1370198" y="783205"/>
                  </a:lnTo>
                  <a:lnTo>
                    <a:pt x="1374857" y="782363"/>
                  </a:lnTo>
                  <a:cubicBezTo>
                    <a:pt x="1377380" y="782147"/>
                    <a:pt x="1379110" y="781714"/>
                    <a:pt x="1377668" y="779697"/>
                  </a:cubicBezTo>
                  <a:cubicBezTo>
                    <a:pt x="1366132" y="760963"/>
                    <a:pt x="1367430" y="751164"/>
                    <a:pt x="1374640" y="745472"/>
                  </a:cubicBezTo>
                  <a:lnTo>
                    <a:pt x="1388540" y="739613"/>
                  </a:lnTo>
                  <a:lnTo>
                    <a:pt x="1382079" y="733384"/>
                  </a:lnTo>
                  <a:cubicBezTo>
                    <a:pt x="1379578" y="730210"/>
                    <a:pt x="1377311" y="726620"/>
                    <a:pt x="1375152" y="722849"/>
                  </a:cubicBezTo>
                  <a:cubicBezTo>
                    <a:pt x="1373425" y="720818"/>
                    <a:pt x="1372705" y="720818"/>
                    <a:pt x="1372345" y="721616"/>
                  </a:cubicBezTo>
                  <a:close/>
                  <a:moveTo>
                    <a:pt x="1438405" y="677939"/>
                  </a:moveTo>
                  <a:lnTo>
                    <a:pt x="1437452" y="678226"/>
                  </a:lnTo>
                  <a:lnTo>
                    <a:pt x="1437208" y="679635"/>
                  </a:lnTo>
                  <a:close/>
                  <a:moveTo>
                    <a:pt x="1378535" y="476766"/>
                  </a:moveTo>
                  <a:cubicBezTo>
                    <a:pt x="1383126" y="477924"/>
                    <a:pt x="1388865" y="480820"/>
                    <a:pt x="1392882" y="479661"/>
                  </a:cubicBezTo>
                  <a:cubicBezTo>
                    <a:pt x="1402064" y="477345"/>
                    <a:pt x="1406655" y="480240"/>
                    <a:pt x="1408376" y="488927"/>
                  </a:cubicBezTo>
                  <a:cubicBezTo>
                    <a:pt x="1410098" y="495878"/>
                    <a:pt x="1415837" y="495298"/>
                    <a:pt x="1419854" y="492403"/>
                  </a:cubicBezTo>
                  <a:cubicBezTo>
                    <a:pt x="1428462" y="487190"/>
                    <a:pt x="1436496" y="481978"/>
                    <a:pt x="1445105" y="476766"/>
                  </a:cubicBezTo>
                  <a:cubicBezTo>
                    <a:pt x="1443383" y="484294"/>
                    <a:pt x="1452565" y="492982"/>
                    <a:pt x="1443383" y="499931"/>
                  </a:cubicBezTo>
                  <a:cubicBezTo>
                    <a:pt x="1433627" y="506882"/>
                    <a:pt x="1452565" y="516148"/>
                    <a:pt x="1442235" y="520202"/>
                  </a:cubicBezTo>
                  <a:cubicBezTo>
                    <a:pt x="1432479" y="524256"/>
                    <a:pt x="1435349" y="531206"/>
                    <a:pt x="1433053" y="537576"/>
                  </a:cubicBezTo>
                  <a:cubicBezTo>
                    <a:pt x="1431331" y="544526"/>
                    <a:pt x="1433627" y="549159"/>
                    <a:pt x="1441661" y="548580"/>
                  </a:cubicBezTo>
                  <a:cubicBezTo>
                    <a:pt x="1449409" y="547712"/>
                    <a:pt x="1451561" y="550318"/>
                    <a:pt x="1452063" y="554010"/>
                  </a:cubicBezTo>
                  <a:lnTo>
                    <a:pt x="1452514" y="564739"/>
                  </a:lnTo>
                  <a:lnTo>
                    <a:pt x="1459506" y="567013"/>
                  </a:lnTo>
                  <a:cubicBezTo>
                    <a:pt x="1461891" y="567440"/>
                    <a:pt x="1464275" y="566728"/>
                    <a:pt x="1466520" y="562452"/>
                  </a:cubicBezTo>
                  <a:cubicBezTo>
                    <a:pt x="1468764" y="557890"/>
                    <a:pt x="1470167" y="555753"/>
                    <a:pt x="1472131" y="556109"/>
                  </a:cubicBezTo>
                  <a:cubicBezTo>
                    <a:pt x="1473113" y="556287"/>
                    <a:pt x="1474235" y="557089"/>
                    <a:pt x="1475673" y="558523"/>
                  </a:cubicBezTo>
                  <a:lnTo>
                    <a:pt x="1480593" y="564143"/>
                  </a:lnTo>
                  <a:lnTo>
                    <a:pt x="1481489" y="563536"/>
                  </a:lnTo>
                  <a:cubicBezTo>
                    <a:pt x="1493025" y="564113"/>
                    <a:pt x="1490141" y="585440"/>
                    <a:pt x="1505138" y="580253"/>
                  </a:cubicBezTo>
                  <a:cubicBezTo>
                    <a:pt x="1511482" y="584288"/>
                    <a:pt x="1513789" y="590052"/>
                    <a:pt x="1511482" y="595816"/>
                  </a:cubicBezTo>
                  <a:cubicBezTo>
                    <a:pt x="1508598" y="603886"/>
                    <a:pt x="1509175" y="610227"/>
                    <a:pt x="1512636" y="617144"/>
                  </a:cubicBezTo>
                  <a:cubicBezTo>
                    <a:pt x="1509175" y="619450"/>
                    <a:pt x="1506291" y="622332"/>
                    <a:pt x="1508021" y="625790"/>
                  </a:cubicBezTo>
                  <a:cubicBezTo>
                    <a:pt x="1509752" y="630402"/>
                    <a:pt x="1514366" y="633284"/>
                    <a:pt x="1515520" y="637896"/>
                  </a:cubicBezTo>
                  <a:cubicBezTo>
                    <a:pt x="1516673" y="641931"/>
                    <a:pt x="1516097" y="647695"/>
                    <a:pt x="1513789" y="651730"/>
                  </a:cubicBezTo>
                  <a:cubicBezTo>
                    <a:pt x="1513212" y="654036"/>
                    <a:pt x="1507445" y="654036"/>
                    <a:pt x="1503984" y="654612"/>
                  </a:cubicBezTo>
                  <a:cubicBezTo>
                    <a:pt x="1499370" y="655188"/>
                    <a:pt x="1493601" y="655188"/>
                    <a:pt x="1493601" y="661529"/>
                  </a:cubicBezTo>
                  <a:cubicBezTo>
                    <a:pt x="1493601" y="665564"/>
                    <a:pt x="1499370" y="664411"/>
                    <a:pt x="1502253" y="665564"/>
                  </a:cubicBezTo>
                  <a:cubicBezTo>
                    <a:pt x="1507445" y="667870"/>
                    <a:pt x="1510329" y="671328"/>
                    <a:pt x="1508021" y="676516"/>
                  </a:cubicBezTo>
                  <a:cubicBezTo>
                    <a:pt x="1506291" y="681128"/>
                    <a:pt x="1503407" y="689198"/>
                    <a:pt x="1499370" y="685739"/>
                  </a:cubicBezTo>
                  <a:cubicBezTo>
                    <a:pt x="1484373" y="674211"/>
                    <a:pt x="1475145" y="688621"/>
                    <a:pt x="1468800" y="694386"/>
                  </a:cubicBezTo>
                  <a:cubicBezTo>
                    <a:pt x="1460148" y="701879"/>
                    <a:pt x="1453804" y="712831"/>
                    <a:pt x="1445729" y="721478"/>
                  </a:cubicBezTo>
                  <a:cubicBezTo>
                    <a:pt x="1441691" y="726089"/>
                    <a:pt x="1444575" y="730700"/>
                    <a:pt x="1445152" y="735312"/>
                  </a:cubicBezTo>
                  <a:cubicBezTo>
                    <a:pt x="1445729" y="740500"/>
                    <a:pt x="1445729" y="743958"/>
                    <a:pt x="1438807" y="746264"/>
                  </a:cubicBezTo>
                  <a:cubicBezTo>
                    <a:pt x="1424964" y="750299"/>
                    <a:pt x="1424964" y="751452"/>
                    <a:pt x="1430155" y="760098"/>
                  </a:cubicBezTo>
                  <a:cubicBezTo>
                    <a:pt x="1434770" y="766439"/>
                    <a:pt x="1438807" y="772203"/>
                    <a:pt x="1438807" y="779697"/>
                  </a:cubicBezTo>
                  <a:cubicBezTo>
                    <a:pt x="1425830" y="789640"/>
                    <a:pt x="1428101" y="803474"/>
                    <a:pt x="1427614" y="816579"/>
                  </a:cubicBezTo>
                  <a:lnTo>
                    <a:pt x="1426325" y="824473"/>
                  </a:lnTo>
                  <a:lnTo>
                    <a:pt x="1433757" y="822563"/>
                  </a:lnTo>
                  <a:cubicBezTo>
                    <a:pt x="1442397" y="823271"/>
                    <a:pt x="1443480" y="833614"/>
                    <a:pt x="1442613" y="842325"/>
                  </a:cubicBezTo>
                  <a:cubicBezTo>
                    <a:pt x="1441458" y="859165"/>
                    <a:pt x="1440880" y="876005"/>
                    <a:pt x="1438569" y="892844"/>
                  </a:cubicBezTo>
                  <a:cubicBezTo>
                    <a:pt x="1451280" y="892264"/>
                    <a:pt x="1451280" y="880069"/>
                    <a:pt x="1459369" y="877747"/>
                  </a:cubicBezTo>
                  <a:cubicBezTo>
                    <a:pt x="1464570" y="878327"/>
                    <a:pt x="1470926" y="878908"/>
                    <a:pt x="1469192" y="885295"/>
                  </a:cubicBezTo>
                  <a:cubicBezTo>
                    <a:pt x="1467459" y="893425"/>
                    <a:pt x="1462836" y="900974"/>
                    <a:pt x="1459947" y="909103"/>
                  </a:cubicBezTo>
                  <a:cubicBezTo>
                    <a:pt x="1452436" y="928266"/>
                    <a:pt x="1452436" y="928847"/>
                    <a:pt x="1433947" y="921298"/>
                  </a:cubicBezTo>
                  <a:cubicBezTo>
                    <a:pt x="1414879" y="913168"/>
                    <a:pt x="1414879" y="913168"/>
                    <a:pt x="1402167" y="899813"/>
                  </a:cubicBezTo>
                  <a:cubicBezTo>
                    <a:pt x="1397545" y="909103"/>
                    <a:pt x="1403901" y="922459"/>
                    <a:pt x="1394656" y="930589"/>
                  </a:cubicBezTo>
                  <a:cubicBezTo>
                    <a:pt x="1392344" y="932331"/>
                    <a:pt x="1390611" y="934073"/>
                    <a:pt x="1388300" y="934654"/>
                  </a:cubicBezTo>
                  <a:cubicBezTo>
                    <a:pt x="1386567" y="934654"/>
                    <a:pt x="1384255" y="932912"/>
                    <a:pt x="1383100" y="931170"/>
                  </a:cubicBezTo>
                  <a:cubicBezTo>
                    <a:pt x="1381944" y="927685"/>
                    <a:pt x="1385989" y="920717"/>
                    <a:pt x="1378477" y="920717"/>
                  </a:cubicBezTo>
                  <a:cubicBezTo>
                    <a:pt x="1376166" y="921298"/>
                    <a:pt x="1372121" y="925943"/>
                    <a:pt x="1372121" y="928847"/>
                  </a:cubicBezTo>
                  <a:cubicBezTo>
                    <a:pt x="1370966" y="937557"/>
                    <a:pt x="1364610" y="945687"/>
                    <a:pt x="1370966" y="956720"/>
                  </a:cubicBezTo>
                  <a:cubicBezTo>
                    <a:pt x="1376166" y="967172"/>
                    <a:pt x="1379055" y="978786"/>
                    <a:pt x="1392923" y="982270"/>
                  </a:cubicBezTo>
                  <a:cubicBezTo>
                    <a:pt x="1388877" y="986916"/>
                    <a:pt x="1383100" y="989239"/>
                    <a:pt x="1376744" y="989239"/>
                  </a:cubicBezTo>
                  <a:cubicBezTo>
                    <a:pt x="1364610" y="989239"/>
                    <a:pt x="1352476" y="989239"/>
                    <a:pt x="1340920" y="989239"/>
                  </a:cubicBezTo>
                  <a:cubicBezTo>
                    <a:pt x="1339765" y="996787"/>
                    <a:pt x="1339187" y="1003175"/>
                    <a:pt x="1338031" y="1008982"/>
                  </a:cubicBezTo>
                  <a:cubicBezTo>
                    <a:pt x="1336875" y="1012466"/>
                    <a:pt x="1333409" y="1015950"/>
                    <a:pt x="1329364" y="1013627"/>
                  </a:cubicBezTo>
                  <a:cubicBezTo>
                    <a:pt x="1323008" y="1010143"/>
                    <a:pt x="1317808" y="1008982"/>
                    <a:pt x="1319541" y="1018853"/>
                  </a:cubicBezTo>
                  <a:cubicBezTo>
                    <a:pt x="1321275" y="1026403"/>
                    <a:pt x="1323586" y="1032790"/>
                    <a:pt x="1312608" y="1034532"/>
                  </a:cubicBezTo>
                  <a:cubicBezTo>
                    <a:pt x="1304519" y="1036274"/>
                    <a:pt x="1298741" y="1040920"/>
                    <a:pt x="1301630" y="1050211"/>
                  </a:cubicBezTo>
                  <a:cubicBezTo>
                    <a:pt x="1303941" y="1058921"/>
                    <a:pt x="1298741" y="1064728"/>
                    <a:pt x="1296430" y="1071115"/>
                  </a:cubicBezTo>
                  <a:cubicBezTo>
                    <a:pt x="1292385" y="1072857"/>
                    <a:pt x="1286607" y="1076342"/>
                    <a:pt x="1283140" y="1072277"/>
                  </a:cubicBezTo>
                  <a:cubicBezTo>
                    <a:pt x="1274473" y="1062986"/>
                    <a:pt x="1266962" y="1061825"/>
                    <a:pt x="1258873" y="1072277"/>
                  </a:cubicBezTo>
                  <a:cubicBezTo>
                    <a:pt x="1254250" y="1077503"/>
                    <a:pt x="1249050" y="1078665"/>
                    <a:pt x="1242694" y="1078665"/>
                  </a:cubicBezTo>
                  <a:cubicBezTo>
                    <a:pt x="1233449" y="1078084"/>
                    <a:pt x="1229405" y="1074599"/>
                    <a:pt x="1227671" y="1062405"/>
                  </a:cubicBezTo>
                  <a:cubicBezTo>
                    <a:pt x="1225938" y="1054856"/>
                    <a:pt x="1219582" y="1051372"/>
                    <a:pt x="1216693" y="1056598"/>
                  </a:cubicBezTo>
                  <a:cubicBezTo>
                    <a:pt x="1211493" y="1066470"/>
                    <a:pt x="1203981" y="1072277"/>
                    <a:pt x="1193003" y="1075761"/>
                  </a:cubicBezTo>
                  <a:cubicBezTo>
                    <a:pt x="1180291" y="1079245"/>
                    <a:pt x="1171624" y="1086213"/>
                    <a:pt x="1176247" y="1102473"/>
                  </a:cubicBezTo>
                  <a:cubicBezTo>
                    <a:pt x="1176824" y="1105957"/>
                    <a:pt x="1172202" y="1111763"/>
                    <a:pt x="1170469" y="1115829"/>
                  </a:cubicBezTo>
                  <a:cubicBezTo>
                    <a:pt x="1168735" y="1118732"/>
                    <a:pt x="1166424" y="1119313"/>
                    <a:pt x="1162957" y="1118732"/>
                  </a:cubicBezTo>
                  <a:cubicBezTo>
                    <a:pt x="1159490" y="1116409"/>
                    <a:pt x="1154868" y="1115829"/>
                    <a:pt x="1151401" y="1112925"/>
                  </a:cubicBezTo>
                  <a:cubicBezTo>
                    <a:pt x="1147934" y="1110021"/>
                    <a:pt x="1146201" y="1105957"/>
                    <a:pt x="1145045" y="1101311"/>
                  </a:cubicBezTo>
                  <a:lnTo>
                    <a:pt x="1143703" y="1090522"/>
                  </a:lnTo>
                  <a:lnTo>
                    <a:pt x="1136941" y="1090069"/>
                  </a:lnTo>
                  <a:cubicBezTo>
                    <a:pt x="1132759" y="1089352"/>
                    <a:pt x="1128721" y="1088061"/>
                    <a:pt x="1124971" y="1085767"/>
                  </a:cubicBezTo>
                  <a:cubicBezTo>
                    <a:pt x="1120357" y="1082899"/>
                    <a:pt x="1117473" y="1081178"/>
                    <a:pt x="1116896" y="1074867"/>
                  </a:cubicBezTo>
                  <a:cubicBezTo>
                    <a:pt x="1115742" y="1061674"/>
                    <a:pt x="1111128" y="1055938"/>
                    <a:pt x="1099014" y="1050201"/>
                  </a:cubicBezTo>
                  <a:cubicBezTo>
                    <a:pt x="1089784" y="1046759"/>
                    <a:pt x="1081132" y="1042744"/>
                    <a:pt x="1076517" y="1033565"/>
                  </a:cubicBezTo>
                  <a:cubicBezTo>
                    <a:pt x="1073056" y="1027255"/>
                    <a:pt x="1067287" y="1024961"/>
                    <a:pt x="1060942" y="1024961"/>
                  </a:cubicBezTo>
                  <a:cubicBezTo>
                    <a:pt x="1060365" y="1023240"/>
                    <a:pt x="1059789" y="1021519"/>
                    <a:pt x="1059789" y="1020372"/>
                  </a:cubicBezTo>
                  <a:cubicBezTo>
                    <a:pt x="1067864" y="1004884"/>
                    <a:pt x="1078247" y="991116"/>
                    <a:pt x="1091515" y="980217"/>
                  </a:cubicBezTo>
                  <a:cubicBezTo>
                    <a:pt x="1093822" y="977348"/>
                    <a:pt x="1096130" y="975628"/>
                    <a:pt x="1099014" y="973907"/>
                  </a:cubicBezTo>
                  <a:lnTo>
                    <a:pt x="1107198" y="970109"/>
                  </a:lnTo>
                  <a:lnTo>
                    <a:pt x="1106077" y="969222"/>
                  </a:lnTo>
                  <a:lnTo>
                    <a:pt x="1102087" y="969806"/>
                  </a:lnTo>
                  <a:cubicBezTo>
                    <a:pt x="1091949" y="969289"/>
                    <a:pt x="1082625" y="963634"/>
                    <a:pt x="1072649" y="961894"/>
                  </a:cubicBezTo>
                  <a:cubicBezTo>
                    <a:pt x="1077854" y="964794"/>
                    <a:pt x="1089997" y="964794"/>
                    <a:pt x="1080745" y="975235"/>
                  </a:cubicBezTo>
                  <a:cubicBezTo>
                    <a:pt x="1074384" y="983355"/>
                    <a:pt x="1062819" y="983935"/>
                    <a:pt x="1053567" y="982775"/>
                  </a:cubicBezTo>
                  <a:cubicBezTo>
                    <a:pt x="1033038" y="980455"/>
                    <a:pt x="1012510" y="980890"/>
                    <a:pt x="991981" y="982630"/>
                  </a:cubicBezTo>
                  <a:lnTo>
                    <a:pt x="937508" y="989428"/>
                  </a:lnTo>
                  <a:lnTo>
                    <a:pt x="938654" y="990590"/>
                  </a:lnTo>
                  <a:cubicBezTo>
                    <a:pt x="944133" y="1001158"/>
                    <a:pt x="938854" y="1013918"/>
                    <a:pt x="937735" y="1026585"/>
                  </a:cubicBezTo>
                  <a:lnTo>
                    <a:pt x="938867" y="1034825"/>
                  </a:lnTo>
                  <a:lnTo>
                    <a:pt x="938286" y="1037389"/>
                  </a:lnTo>
                  <a:cubicBezTo>
                    <a:pt x="938286" y="1038555"/>
                    <a:pt x="938431" y="1039430"/>
                    <a:pt x="938792" y="1039867"/>
                  </a:cubicBezTo>
                  <a:lnTo>
                    <a:pt x="939552" y="1039806"/>
                  </a:lnTo>
                  <a:lnTo>
                    <a:pt x="940021" y="1043219"/>
                  </a:lnTo>
                  <a:cubicBezTo>
                    <a:pt x="940021" y="1044968"/>
                    <a:pt x="945225" y="1037389"/>
                    <a:pt x="940599" y="1039721"/>
                  </a:cubicBezTo>
                  <a:lnTo>
                    <a:pt x="939552" y="1039806"/>
                  </a:lnTo>
                  <a:lnTo>
                    <a:pt x="938867" y="1034825"/>
                  </a:lnTo>
                  <a:lnTo>
                    <a:pt x="941999" y="1021010"/>
                  </a:lnTo>
                  <a:cubicBezTo>
                    <a:pt x="948043" y="1007181"/>
                    <a:pt x="960835" y="1001387"/>
                    <a:pt x="978181" y="1007072"/>
                  </a:cubicBezTo>
                  <a:cubicBezTo>
                    <a:pt x="990901" y="1011153"/>
                    <a:pt x="1003621" y="1015818"/>
                    <a:pt x="1015762" y="1020482"/>
                  </a:cubicBezTo>
                  <a:lnTo>
                    <a:pt x="1016011" y="1020792"/>
                  </a:lnTo>
                  <a:lnTo>
                    <a:pt x="1017820" y="1004998"/>
                  </a:lnTo>
                  <a:cubicBezTo>
                    <a:pt x="1021016" y="999697"/>
                    <a:pt x="1026271" y="996311"/>
                    <a:pt x="1032520" y="996016"/>
                  </a:cubicBezTo>
                  <a:cubicBezTo>
                    <a:pt x="1048426" y="994839"/>
                    <a:pt x="1053539" y="1012507"/>
                    <a:pt x="1059221" y="1025464"/>
                  </a:cubicBezTo>
                  <a:lnTo>
                    <a:pt x="1059221" y="1026053"/>
                  </a:lnTo>
                  <a:cubicBezTo>
                    <a:pt x="1059221" y="1036065"/>
                    <a:pt x="1052971" y="1040777"/>
                    <a:pt x="1045018" y="1044310"/>
                  </a:cubicBezTo>
                  <a:cubicBezTo>
                    <a:pt x="1037064" y="1047844"/>
                    <a:pt x="1034792" y="1046666"/>
                    <a:pt x="1034792" y="1036654"/>
                  </a:cubicBezTo>
                  <a:cubicBezTo>
                    <a:pt x="1034792" y="1031942"/>
                    <a:pt x="1034508" y="1029587"/>
                    <a:pt x="1032875" y="1029145"/>
                  </a:cubicBezTo>
                  <a:lnTo>
                    <a:pt x="1025172" y="1032203"/>
                  </a:lnTo>
                  <a:lnTo>
                    <a:pt x="1025592" y="1032725"/>
                  </a:lnTo>
                  <a:cubicBezTo>
                    <a:pt x="1026170" y="1042637"/>
                    <a:pt x="1023857" y="1051965"/>
                    <a:pt x="1019231" y="1060710"/>
                  </a:cubicBezTo>
                  <a:cubicBezTo>
                    <a:pt x="1015762" y="1066540"/>
                    <a:pt x="1011137" y="1070039"/>
                    <a:pt x="1005355" y="1072371"/>
                  </a:cubicBezTo>
                  <a:cubicBezTo>
                    <a:pt x="985119" y="1081699"/>
                    <a:pt x="985119" y="1081699"/>
                    <a:pt x="973555" y="1100356"/>
                  </a:cubicBezTo>
                  <a:cubicBezTo>
                    <a:pt x="964304" y="1099773"/>
                    <a:pt x="953897" y="1100939"/>
                    <a:pt x="944646" y="1098607"/>
                  </a:cubicBezTo>
                  <a:cubicBezTo>
                    <a:pt x="928457" y="1095109"/>
                    <a:pt x="928457" y="1093943"/>
                    <a:pt x="922675" y="1099190"/>
                  </a:cubicBezTo>
                  <a:cubicBezTo>
                    <a:pt x="918628" y="1102688"/>
                    <a:pt x="915159" y="1105603"/>
                    <a:pt x="911112" y="1109101"/>
                  </a:cubicBezTo>
                  <a:cubicBezTo>
                    <a:pt x="907064" y="1102105"/>
                    <a:pt x="904174" y="1096275"/>
                    <a:pt x="900705" y="1090445"/>
                  </a:cubicBezTo>
                  <a:cubicBezTo>
                    <a:pt x="894345" y="1078201"/>
                    <a:pt x="894345" y="1078201"/>
                    <a:pt x="905908" y="1068873"/>
                  </a:cubicBezTo>
                  <a:cubicBezTo>
                    <a:pt x="909955" y="1066540"/>
                    <a:pt x="913425" y="1063042"/>
                    <a:pt x="915737" y="1058961"/>
                  </a:cubicBezTo>
                  <a:cubicBezTo>
                    <a:pt x="919784" y="1050799"/>
                    <a:pt x="913425" y="1048467"/>
                    <a:pt x="907064" y="1047884"/>
                  </a:cubicBezTo>
                  <a:lnTo>
                    <a:pt x="906585" y="1047541"/>
                  </a:lnTo>
                  <a:lnTo>
                    <a:pt x="901499" y="1052037"/>
                  </a:lnTo>
                  <a:cubicBezTo>
                    <a:pt x="877129" y="1064734"/>
                    <a:pt x="877129" y="1064734"/>
                    <a:pt x="886413" y="1091280"/>
                  </a:cubicBezTo>
                  <a:cubicBezTo>
                    <a:pt x="888734" y="1098206"/>
                    <a:pt x="885833" y="1103399"/>
                    <a:pt x="881771" y="1108016"/>
                  </a:cubicBezTo>
                  <a:cubicBezTo>
                    <a:pt x="880611" y="1109747"/>
                    <a:pt x="877709" y="1110325"/>
                    <a:pt x="875388" y="1110325"/>
                  </a:cubicBezTo>
                  <a:cubicBezTo>
                    <a:pt x="874228" y="1110325"/>
                    <a:pt x="873067" y="1108593"/>
                    <a:pt x="873067" y="1108016"/>
                  </a:cubicBezTo>
                  <a:cubicBezTo>
                    <a:pt x="873067" y="1098206"/>
                    <a:pt x="873067" y="1088395"/>
                    <a:pt x="869006" y="1079738"/>
                  </a:cubicBezTo>
                  <a:cubicBezTo>
                    <a:pt x="867845" y="1077430"/>
                    <a:pt x="866685" y="1075121"/>
                    <a:pt x="864364" y="1075121"/>
                  </a:cubicBezTo>
                  <a:cubicBezTo>
                    <a:pt x="860882" y="1074544"/>
                    <a:pt x="857401" y="1078584"/>
                    <a:pt x="858561" y="1082046"/>
                  </a:cubicBezTo>
                  <a:cubicBezTo>
                    <a:pt x="861463" y="1093012"/>
                    <a:pt x="859141" y="1098206"/>
                    <a:pt x="846957" y="1099360"/>
                  </a:cubicBezTo>
                  <a:cubicBezTo>
                    <a:pt x="845796" y="1091857"/>
                    <a:pt x="844636" y="1083778"/>
                    <a:pt x="834191" y="1088395"/>
                  </a:cubicBezTo>
                  <a:cubicBezTo>
                    <a:pt x="826648" y="1091280"/>
                    <a:pt x="819685" y="1095320"/>
                    <a:pt x="811562" y="1099360"/>
                  </a:cubicBezTo>
                  <a:cubicBezTo>
                    <a:pt x="814463" y="1105131"/>
                    <a:pt x="816784" y="1110902"/>
                    <a:pt x="819685" y="1117250"/>
                  </a:cubicBezTo>
                  <a:cubicBezTo>
                    <a:pt x="809821" y="1121867"/>
                    <a:pt x="803438" y="1112056"/>
                    <a:pt x="794735" y="1113787"/>
                  </a:cubicBezTo>
                  <a:cubicBezTo>
                    <a:pt x="795605" y="1108017"/>
                    <a:pt x="792994" y="1104409"/>
                    <a:pt x="789658" y="1101307"/>
                  </a:cubicBezTo>
                  <a:lnTo>
                    <a:pt x="780708" y="1092338"/>
                  </a:lnTo>
                  <a:lnTo>
                    <a:pt x="780163" y="1092860"/>
                  </a:lnTo>
                  <a:cubicBezTo>
                    <a:pt x="775589" y="1089435"/>
                    <a:pt x="771014" y="1084868"/>
                    <a:pt x="765867" y="1082014"/>
                  </a:cubicBezTo>
                  <a:cubicBezTo>
                    <a:pt x="757862" y="1078588"/>
                    <a:pt x="753287" y="1077446"/>
                    <a:pt x="745282" y="1086580"/>
                  </a:cubicBezTo>
                  <a:cubicBezTo>
                    <a:pt x="736705" y="1097998"/>
                    <a:pt x="718406" y="1106561"/>
                    <a:pt x="704111" y="1095714"/>
                  </a:cubicBezTo>
                  <a:cubicBezTo>
                    <a:pt x="694961" y="1089435"/>
                    <a:pt x="692102" y="1095714"/>
                    <a:pt x="685812" y="1097998"/>
                  </a:cubicBezTo>
                  <a:cubicBezTo>
                    <a:pt x="682381" y="1098568"/>
                    <a:pt x="679522" y="1095714"/>
                    <a:pt x="677807" y="1092860"/>
                  </a:cubicBezTo>
                  <a:cubicBezTo>
                    <a:pt x="662367" y="1092289"/>
                    <a:pt x="654362" y="1082584"/>
                    <a:pt x="648072" y="1070596"/>
                  </a:cubicBezTo>
                  <a:cubicBezTo>
                    <a:pt x="653218" y="1062604"/>
                    <a:pt x="658365" y="1070025"/>
                    <a:pt x="662939" y="1070596"/>
                  </a:cubicBezTo>
                  <a:lnTo>
                    <a:pt x="663065" y="1070347"/>
                  </a:lnTo>
                  <a:lnTo>
                    <a:pt x="662917" y="1070495"/>
                  </a:lnTo>
                  <a:cubicBezTo>
                    <a:pt x="663493" y="1061845"/>
                    <a:pt x="664070" y="1052042"/>
                    <a:pt x="665798" y="1042815"/>
                  </a:cubicBezTo>
                  <a:cubicBezTo>
                    <a:pt x="666951" y="1037048"/>
                    <a:pt x="664646" y="1031858"/>
                    <a:pt x="662341" y="1026668"/>
                  </a:cubicBezTo>
                  <a:cubicBezTo>
                    <a:pt x="660036" y="1019171"/>
                    <a:pt x="658308" y="1025514"/>
                    <a:pt x="655427" y="1026668"/>
                  </a:cubicBezTo>
                  <a:cubicBezTo>
                    <a:pt x="654851" y="1027821"/>
                    <a:pt x="654851" y="1028975"/>
                    <a:pt x="654275" y="1029551"/>
                  </a:cubicBezTo>
                  <a:cubicBezTo>
                    <a:pt x="651970" y="1033011"/>
                    <a:pt x="649089" y="1038201"/>
                    <a:pt x="643903" y="1035318"/>
                  </a:cubicBezTo>
                  <a:cubicBezTo>
                    <a:pt x="642751" y="1034741"/>
                    <a:pt x="642175" y="1033299"/>
                    <a:pt x="641743" y="1031569"/>
                  </a:cubicBezTo>
                  <a:lnTo>
                    <a:pt x="641477" y="1030443"/>
                  </a:lnTo>
                  <a:lnTo>
                    <a:pt x="639666" y="1031391"/>
                  </a:lnTo>
                  <a:cubicBezTo>
                    <a:pt x="628137" y="1032545"/>
                    <a:pt x="616031" y="1031391"/>
                    <a:pt x="604501" y="1029661"/>
                  </a:cubicBezTo>
                  <a:cubicBezTo>
                    <a:pt x="599314" y="1028508"/>
                    <a:pt x="594702" y="1025625"/>
                    <a:pt x="595855" y="1020436"/>
                  </a:cubicBezTo>
                  <a:cubicBezTo>
                    <a:pt x="597584" y="1012940"/>
                    <a:pt x="602196" y="1007750"/>
                    <a:pt x="610843" y="1011210"/>
                  </a:cubicBezTo>
                  <a:cubicBezTo>
                    <a:pt x="619490" y="1002561"/>
                    <a:pt x="637937" y="975459"/>
                    <a:pt x="637937" y="968540"/>
                  </a:cubicBezTo>
                  <a:cubicBezTo>
                    <a:pt x="638513" y="962774"/>
                    <a:pt x="635054" y="957584"/>
                    <a:pt x="633325" y="951818"/>
                  </a:cubicBezTo>
                  <a:cubicBezTo>
                    <a:pt x="633325" y="948358"/>
                    <a:pt x="635054" y="945475"/>
                    <a:pt x="636207" y="942592"/>
                  </a:cubicBezTo>
                  <a:cubicBezTo>
                    <a:pt x="637360" y="941438"/>
                    <a:pt x="637937" y="939132"/>
                    <a:pt x="638513" y="937402"/>
                  </a:cubicBezTo>
                  <a:cubicBezTo>
                    <a:pt x="638513" y="937402"/>
                    <a:pt x="638513" y="935096"/>
                    <a:pt x="637937" y="935096"/>
                  </a:cubicBezTo>
                  <a:cubicBezTo>
                    <a:pt x="636207" y="933943"/>
                    <a:pt x="634478" y="933366"/>
                    <a:pt x="632748" y="932789"/>
                  </a:cubicBezTo>
                  <a:cubicBezTo>
                    <a:pt x="630443" y="931636"/>
                    <a:pt x="629290" y="929906"/>
                    <a:pt x="628713" y="927600"/>
                  </a:cubicBezTo>
                  <a:cubicBezTo>
                    <a:pt x="628713" y="925870"/>
                    <a:pt x="627560" y="923563"/>
                    <a:pt x="625831" y="922410"/>
                  </a:cubicBezTo>
                  <a:cubicBezTo>
                    <a:pt x="622949" y="920680"/>
                    <a:pt x="622372" y="919527"/>
                    <a:pt x="622949" y="917797"/>
                  </a:cubicBezTo>
                  <a:cubicBezTo>
                    <a:pt x="624102" y="915491"/>
                    <a:pt x="625255" y="914914"/>
                    <a:pt x="625831" y="914914"/>
                  </a:cubicBezTo>
                  <a:cubicBezTo>
                    <a:pt x="628713" y="914914"/>
                    <a:pt x="631595" y="914625"/>
                    <a:pt x="634118" y="913544"/>
                  </a:cubicBezTo>
                  <a:lnTo>
                    <a:pt x="639529" y="908132"/>
                  </a:lnTo>
                  <a:lnTo>
                    <a:pt x="632570" y="910739"/>
                  </a:lnTo>
                  <a:cubicBezTo>
                    <a:pt x="613577" y="909014"/>
                    <a:pt x="591129" y="891764"/>
                    <a:pt x="581920" y="925114"/>
                  </a:cubicBezTo>
                  <a:cubicBezTo>
                    <a:pt x="579618" y="931439"/>
                    <a:pt x="569834" y="934314"/>
                    <a:pt x="564653" y="938914"/>
                  </a:cubicBezTo>
                  <a:cubicBezTo>
                    <a:pt x="546235" y="957314"/>
                    <a:pt x="529544" y="963639"/>
                    <a:pt x="516306" y="934314"/>
                  </a:cubicBezTo>
                  <a:cubicBezTo>
                    <a:pt x="512852" y="926264"/>
                    <a:pt x="504219" y="926264"/>
                    <a:pt x="499039" y="921089"/>
                  </a:cubicBezTo>
                  <a:cubicBezTo>
                    <a:pt x="499039" y="918214"/>
                    <a:pt x="499039" y="916489"/>
                    <a:pt x="499039" y="913614"/>
                  </a:cubicBezTo>
                  <a:cubicBezTo>
                    <a:pt x="495585" y="909014"/>
                    <a:pt x="495585" y="903839"/>
                    <a:pt x="499615" y="898664"/>
                  </a:cubicBezTo>
                  <a:cubicBezTo>
                    <a:pt x="503068" y="896363"/>
                    <a:pt x="506521" y="892914"/>
                    <a:pt x="509975" y="891764"/>
                  </a:cubicBezTo>
                  <a:cubicBezTo>
                    <a:pt x="518608" y="889463"/>
                    <a:pt x="520910" y="884288"/>
                    <a:pt x="521486" y="876814"/>
                  </a:cubicBezTo>
                  <a:cubicBezTo>
                    <a:pt x="524364" y="874513"/>
                    <a:pt x="524939" y="869914"/>
                    <a:pt x="528968" y="869338"/>
                  </a:cubicBezTo>
                  <a:cubicBezTo>
                    <a:pt x="538753" y="868763"/>
                    <a:pt x="543358" y="863588"/>
                    <a:pt x="543358" y="853813"/>
                  </a:cubicBezTo>
                  <a:cubicBezTo>
                    <a:pt x="543358" y="849213"/>
                    <a:pt x="543358" y="844613"/>
                    <a:pt x="543358" y="840013"/>
                  </a:cubicBezTo>
                  <a:cubicBezTo>
                    <a:pt x="543933" y="833688"/>
                    <a:pt x="545084" y="828513"/>
                    <a:pt x="550840" y="825063"/>
                  </a:cubicBezTo>
                  <a:cubicBezTo>
                    <a:pt x="558322" y="831963"/>
                    <a:pt x="568107" y="833688"/>
                    <a:pt x="575014" y="828513"/>
                  </a:cubicBezTo>
                  <a:cubicBezTo>
                    <a:pt x="599763" y="808388"/>
                    <a:pt x="631419" y="804363"/>
                    <a:pt x="658471" y="790563"/>
                  </a:cubicBezTo>
                  <a:cubicBezTo>
                    <a:pt x="664946" y="787400"/>
                    <a:pt x="670018" y="785819"/>
                    <a:pt x="674074" y="785514"/>
                  </a:cubicBezTo>
                  <a:cubicBezTo>
                    <a:pt x="686242" y="784597"/>
                    <a:pt x="689263" y="795163"/>
                    <a:pt x="693580" y="808963"/>
                  </a:cubicBezTo>
                  <a:cubicBezTo>
                    <a:pt x="697609" y="821038"/>
                    <a:pt x="680342" y="834263"/>
                    <a:pt x="694155" y="842888"/>
                  </a:cubicBezTo>
                  <a:cubicBezTo>
                    <a:pt x="713149" y="853813"/>
                    <a:pt x="728690" y="871638"/>
                    <a:pt x="752288" y="872788"/>
                  </a:cubicBezTo>
                  <a:cubicBezTo>
                    <a:pt x="776461" y="874513"/>
                    <a:pt x="800059" y="881414"/>
                    <a:pt x="823658" y="882564"/>
                  </a:cubicBezTo>
                  <a:cubicBezTo>
                    <a:pt x="867977" y="869914"/>
                    <a:pt x="869127" y="871064"/>
                    <a:pt x="886395" y="913039"/>
                  </a:cubicBezTo>
                  <a:lnTo>
                    <a:pt x="885767" y="914377"/>
                  </a:lnTo>
                  <a:lnTo>
                    <a:pt x="894842" y="914559"/>
                  </a:lnTo>
                  <a:cubicBezTo>
                    <a:pt x="904953" y="916979"/>
                    <a:pt x="911892" y="925353"/>
                    <a:pt x="918831" y="934053"/>
                  </a:cubicBezTo>
                  <a:cubicBezTo>
                    <a:pt x="919987" y="935213"/>
                    <a:pt x="924036" y="935793"/>
                    <a:pt x="925771" y="935213"/>
                  </a:cubicBezTo>
                  <a:cubicBezTo>
                    <a:pt x="930396" y="933473"/>
                    <a:pt x="928083" y="930573"/>
                    <a:pt x="926349" y="927673"/>
                  </a:cubicBezTo>
                  <a:cubicBezTo>
                    <a:pt x="922879" y="923032"/>
                    <a:pt x="919409" y="917812"/>
                    <a:pt x="916518" y="912012"/>
                  </a:cubicBezTo>
                  <a:cubicBezTo>
                    <a:pt x="913627" y="905052"/>
                    <a:pt x="918253" y="901572"/>
                    <a:pt x="925192" y="900412"/>
                  </a:cubicBezTo>
                  <a:cubicBezTo>
                    <a:pt x="928662" y="899252"/>
                    <a:pt x="932131" y="899252"/>
                    <a:pt x="935601" y="899252"/>
                  </a:cubicBezTo>
                  <a:cubicBezTo>
                    <a:pt x="958731" y="911432"/>
                    <a:pt x="981862" y="882431"/>
                    <a:pt x="1002679" y="898092"/>
                  </a:cubicBezTo>
                  <a:cubicBezTo>
                    <a:pt x="1025232" y="914912"/>
                    <a:pt x="1030436" y="898092"/>
                    <a:pt x="1039689" y="884751"/>
                  </a:cubicBezTo>
                  <a:cubicBezTo>
                    <a:pt x="1042001" y="884751"/>
                    <a:pt x="1044314" y="884751"/>
                    <a:pt x="1046627" y="884751"/>
                  </a:cubicBezTo>
                  <a:lnTo>
                    <a:pt x="1047317" y="884302"/>
                  </a:lnTo>
                  <a:lnTo>
                    <a:pt x="1061699" y="870181"/>
                  </a:lnTo>
                  <a:lnTo>
                    <a:pt x="1061663" y="869670"/>
                  </a:lnTo>
                  <a:cubicBezTo>
                    <a:pt x="1064554" y="863870"/>
                    <a:pt x="1070336" y="862130"/>
                    <a:pt x="1076119" y="862130"/>
                  </a:cubicBezTo>
                  <a:lnTo>
                    <a:pt x="1083943" y="869417"/>
                  </a:lnTo>
                  <a:lnTo>
                    <a:pt x="1088346" y="864642"/>
                  </a:lnTo>
                  <a:cubicBezTo>
                    <a:pt x="1089426" y="862103"/>
                    <a:pt x="1089858" y="859202"/>
                    <a:pt x="1090145" y="856301"/>
                  </a:cubicBezTo>
                  <a:cubicBezTo>
                    <a:pt x="1094751" y="851079"/>
                    <a:pt x="1099358" y="845857"/>
                    <a:pt x="1104540" y="841215"/>
                  </a:cubicBezTo>
                  <a:lnTo>
                    <a:pt x="1105721" y="842009"/>
                  </a:lnTo>
                  <a:lnTo>
                    <a:pt x="1105535" y="841551"/>
                  </a:lnTo>
                  <a:lnTo>
                    <a:pt x="1105535" y="835057"/>
                  </a:lnTo>
                  <a:lnTo>
                    <a:pt x="1104540" y="833672"/>
                  </a:lnTo>
                  <a:cubicBezTo>
                    <a:pt x="1109722" y="817426"/>
                    <a:pt x="1113752" y="814525"/>
                    <a:pt x="1123540" y="819747"/>
                  </a:cubicBezTo>
                  <a:cubicBezTo>
                    <a:pt x="1128722" y="822648"/>
                    <a:pt x="1133904" y="826129"/>
                    <a:pt x="1139086" y="828450"/>
                  </a:cubicBezTo>
                  <a:cubicBezTo>
                    <a:pt x="1145419" y="831351"/>
                    <a:pt x="1147147" y="826129"/>
                    <a:pt x="1149450" y="821487"/>
                  </a:cubicBezTo>
                  <a:cubicBezTo>
                    <a:pt x="1152329" y="812204"/>
                    <a:pt x="1158086" y="817426"/>
                    <a:pt x="1163269" y="819167"/>
                  </a:cubicBezTo>
                  <a:lnTo>
                    <a:pt x="1166315" y="822470"/>
                  </a:lnTo>
                  <a:lnTo>
                    <a:pt x="1164392" y="819047"/>
                  </a:lnTo>
                  <a:lnTo>
                    <a:pt x="1170752" y="818574"/>
                  </a:lnTo>
                  <a:lnTo>
                    <a:pt x="1167875" y="797118"/>
                  </a:lnTo>
                  <a:cubicBezTo>
                    <a:pt x="1167875" y="789575"/>
                    <a:pt x="1174208" y="786674"/>
                    <a:pt x="1185724" y="788995"/>
                  </a:cubicBezTo>
                  <a:lnTo>
                    <a:pt x="1187222" y="788663"/>
                  </a:lnTo>
                  <a:lnTo>
                    <a:pt x="1186861" y="787611"/>
                  </a:lnTo>
                  <a:lnTo>
                    <a:pt x="1193208" y="781571"/>
                  </a:lnTo>
                  <a:lnTo>
                    <a:pt x="1193208" y="774489"/>
                  </a:lnTo>
                  <a:lnTo>
                    <a:pt x="1194807" y="773312"/>
                  </a:lnTo>
                  <a:lnTo>
                    <a:pt x="1194484" y="773397"/>
                  </a:lnTo>
                  <a:cubicBezTo>
                    <a:pt x="1195642" y="769954"/>
                    <a:pt x="1195642" y="764789"/>
                    <a:pt x="1197379" y="763642"/>
                  </a:cubicBezTo>
                  <a:cubicBezTo>
                    <a:pt x="1215324" y="752738"/>
                    <a:pt x="1230954" y="738392"/>
                    <a:pt x="1253531" y="736671"/>
                  </a:cubicBezTo>
                  <a:cubicBezTo>
                    <a:pt x="1256425" y="739540"/>
                    <a:pt x="1259320" y="740114"/>
                    <a:pt x="1262794" y="737245"/>
                  </a:cubicBezTo>
                  <a:cubicBezTo>
                    <a:pt x="1267425" y="732654"/>
                    <a:pt x="1269161" y="727490"/>
                    <a:pt x="1267425" y="721178"/>
                  </a:cubicBezTo>
                  <a:cubicBezTo>
                    <a:pt x="1266267" y="715439"/>
                    <a:pt x="1263372" y="709701"/>
                    <a:pt x="1269161" y="704536"/>
                  </a:cubicBezTo>
                  <a:cubicBezTo>
                    <a:pt x="1272345" y="701954"/>
                    <a:pt x="1275674" y="700519"/>
                    <a:pt x="1279075" y="699945"/>
                  </a:cubicBezTo>
                  <a:cubicBezTo>
                    <a:pt x="1282476" y="699372"/>
                    <a:pt x="1285949" y="699659"/>
                    <a:pt x="1289422" y="700519"/>
                  </a:cubicBezTo>
                  <a:cubicBezTo>
                    <a:pt x="1292896" y="701667"/>
                    <a:pt x="1295211" y="705110"/>
                    <a:pt x="1298106" y="706832"/>
                  </a:cubicBezTo>
                  <a:lnTo>
                    <a:pt x="1297423" y="707878"/>
                  </a:lnTo>
                  <a:lnTo>
                    <a:pt x="1302029" y="710664"/>
                  </a:lnTo>
                  <a:cubicBezTo>
                    <a:pt x="1304908" y="711244"/>
                    <a:pt x="1307787" y="711824"/>
                    <a:pt x="1308363" y="710664"/>
                  </a:cubicBezTo>
                  <a:cubicBezTo>
                    <a:pt x="1308938" y="707182"/>
                    <a:pt x="1304332" y="710664"/>
                    <a:pt x="1303757" y="707182"/>
                  </a:cubicBezTo>
                  <a:lnTo>
                    <a:pt x="1307735" y="699472"/>
                  </a:lnTo>
                  <a:lnTo>
                    <a:pt x="1299412" y="698291"/>
                  </a:lnTo>
                  <a:cubicBezTo>
                    <a:pt x="1295036" y="696988"/>
                    <a:pt x="1291593" y="694237"/>
                    <a:pt x="1290732" y="687576"/>
                  </a:cubicBezTo>
                  <a:cubicBezTo>
                    <a:pt x="1289584" y="678310"/>
                    <a:pt x="1301635" y="682943"/>
                    <a:pt x="1306801" y="676573"/>
                  </a:cubicBezTo>
                  <a:cubicBezTo>
                    <a:pt x="1290732" y="671940"/>
                    <a:pt x="1285567" y="693368"/>
                    <a:pt x="1271794" y="688735"/>
                  </a:cubicBezTo>
                  <a:cubicBezTo>
                    <a:pt x="1266629" y="687576"/>
                    <a:pt x="1262038" y="684101"/>
                    <a:pt x="1259169" y="679468"/>
                  </a:cubicBezTo>
                  <a:cubicBezTo>
                    <a:pt x="1258021" y="675994"/>
                    <a:pt x="1258595" y="673098"/>
                    <a:pt x="1260890" y="669623"/>
                  </a:cubicBezTo>
                  <a:cubicBezTo>
                    <a:pt x="1268351" y="659777"/>
                    <a:pt x="1275811" y="651090"/>
                    <a:pt x="1283271" y="640665"/>
                  </a:cubicBezTo>
                  <a:cubicBezTo>
                    <a:pt x="1286715" y="635453"/>
                    <a:pt x="1291879" y="633136"/>
                    <a:pt x="1298192" y="632557"/>
                  </a:cubicBezTo>
                  <a:cubicBezTo>
                    <a:pt x="1308522" y="637190"/>
                    <a:pt x="1318852" y="645878"/>
                    <a:pt x="1330903" y="636611"/>
                  </a:cubicBezTo>
                  <a:cubicBezTo>
                    <a:pt x="1316557" y="618078"/>
                    <a:pt x="1365909" y="615762"/>
                    <a:pt x="1340659" y="594912"/>
                  </a:cubicBezTo>
                  <a:cubicBezTo>
                    <a:pt x="1338938" y="585646"/>
                    <a:pt x="1338938" y="576380"/>
                    <a:pt x="1341233" y="567113"/>
                  </a:cubicBezTo>
                  <a:cubicBezTo>
                    <a:pt x="1342381" y="563638"/>
                    <a:pt x="1343528" y="560742"/>
                    <a:pt x="1345250" y="558426"/>
                  </a:cubicBezTo>
                  <a:cubicBezTo>
                    <a:pt x="1346972" y="555530"/>
                    <a:pt x="1349267" y="553213"/>
                    <a:pt x="1352137" y="552055"/>
                  </a:cubicBezTo>
                  <a:cubicBezTo>
                    <a:pt x="1353284" y="551476"/>
                    <a:pt x="1355006" y="551476"/>
                    <a:pt x="1356727" y="550897"/>
                  </a:cubicBezTo>
                  <a:cubicBezTo>
                    <a:pt x="1392882" y="550318"/>
                    <a:pt x="1400342" y="535260"/>
                    <a:pt x="1381405" y="499352"/>
                  </a:cubicBezTo>
                  <a:cubicBezTo>
                    <a:pt x="1376813" y="491244"/>
                    <a:pt x="1373944" y="485453"/>
                    <a:pt x="1378535" y="476766"/>
                  </a:cubicBezTo>
                  <a:close/>
                  <a:moveTo>
                    <a:pt x="1465959" y="454357"/>
                  </a:moveTo>
                  <a:cubicBezTo>
                    <a:pt x="1469286" y="461079"/>
                    <a:pt x="1470949" y="468362"/>
                    <a:pt x="1460968" y="471164"/>
                  </a:cubicBezTo>
                  <a:cubicBezTo>
                    <a:pt x="1455423" y="472845"/>
                    <a:pt x="1450433" y="474525"/>
                    <a:pt x="1444888" y="476206"/>
                  </a:cubicBezTo>
                  <a:cubicBezTo>
                    <a:pt x="1441006" y="459959"/>
                    <a:pt x="1441561" y="457718"/>
                    <a:pt x="1455423" y="454917"/>
                  </a:cubicBezTo>
                  <a:cubicBezTo>
                    <a:pt x="1459305" y="453796"/>
                    <a:pt x="1462632" y="454917"/>
                    <a:pt x="1465959" y="454357"/>
                  </a:cubicBezTo>
                  <a:close/>
                  <a:moveTo>
                    <a:pt x="1372098" y="433380"/>
                  </a:moveTo>
                  <a:cubicBezTo>
                    <a:pt x="1375550" y="436325"/>
                    <a:pt x="1379578" y="438092"/>
                    <a:pt x="1382455" y="441626"/>
                  </a:cubicBezTo>
                  <a:cubicBezTo>
                    <a:pt x="1385333" y="445748"/>
                    <a:pt x="1387059" y="451049"/>
                    <a:pt x="1379003" y="451049"/>
                  </a:cubicBezTo>
                  <a:cubicBezTo>
                    <a:pt x="1376126" y="450754"/>
                    <a:pt x="1373248" y="450313"/>
                    <a:pt x="1370731" y="450755"/>
                  </a:cubicBezTo>
                  <a:lnTo>
                    <a:pt x="1365707" y="454868"/>
                  </a:lnTo>
                  <a:lnTo>
                    <a:pt x="1370480" y="460276"/>
                  </a:lnTo>
                  <a:cubicBezTo>
                    <a:pt x="1371506" y="462779"/>
                    <a:pt x="1371799" y="465576"/>
                    <a:pt x="1371799" y="468521"/>
                  </a:cubicBezTo>
                  <a:cubicBezTo>
                    <a:pt x="1368867" y="467049"/>
                    <a:pt x="1367108" y="464840"/>
                    <a:pt x="1366081" y="462264"/>
                  </a:cubicBezTo>
                  <a:lnTo>
                    <a:pt x="1365017" y="455433"/>
                  </a:lnTo>
                  <a:lnTo>
                    <a:pt x="1364617" y="455761"/>
                  </a:lnTo>
                  <a:cubicBezTo>
                    <a:pt x="1359438" y="452227"/>
                    <a:pt x="1357136" y="448104"/>
                    <a:pt x="1362315" y="442803"/>
                  </a:cubicBezTo>
                  <a:cubicBezTo>
                    <a:pt x="1365768" y="439270"/>
                    <a:pt x="1368645" y="436325"/>
                    <a:pt x="1372098" y="433380"/>
                  </a:cubicBezTo>
                  <a:close/>
                  <a:moveTo>
                    <a:pt x="1357446" y="364473"/>
                  </a:moveTo>
                  <a:cubicBezTo>
                    <a:pt x="1365533" y="370187"/>
                    <a:pt x="1359602" y="383328"/>
                    <a:pt x="1369307" y="387328"/>
                  </a:cubicBezTo>
                  <a:cubicBezTo>
                    <a:pt x="1368768" y="393613"/>
                    <a:pt x="1367689" y="398755"/>
                    <a:pt x="1362298" y="402183"/>
                  </a:cubicBezTo>
                  <a:cubicBezTo>
                    <a:pt x="1356368" y="390185"/>
                    <a:pt x="1352055" y="378186"/>
                    <a:pt x="1357446" y="364473"/>
                  </a:cubicBezTo>
                  <a:close/>
                  <a:moveTo>
                    <a:pt x="233727" y="354161"/>
                  </a:moveTo>
                  <a:cubicBezTo>
                    <a:pt x="229829" y="353074"/>
                    <a:pt x="223764" y="354524"/>
                    <a:pt x="218565" y="358005"/>
                  </a:cubicBezTo>
                  <a:cubicBezTo>
                    <a:pt x="205858" y="366708"/>
                    <a:pt x="196617" y="382374"/>
                    <a:pt x="177556" y="376572"/>
                  </a:cubicBezTo>
                  <a:lnTo>
                    <a:pt x="176436" y="374660"/>
                  </a:lnTo>
                  <a:lnTo>
                    <a:pt x="173692" y="368754"/>
                  </a:lnTo>
                  <a:lnTo>
                    <a:pt x="173063" y="364642"/>
                  </a:lnTo>
                  <a:lnTo>
                    <a:pt x="174446" y="361422"/>
                  </a:lnTo>
                  <a:lnTo>
                    <a:pt x="174451" y="361414"/>
                  </a:lnTo>
                  <a:cubicBezTo>
                    <a:pt x="175245" y="360906"/>
                    <a:pt x="176112" y="360616"/>
                    <a:pt x="176400" y="360326"/>
                  </a:cubicBezTo>
                  <a:cubicBezTo>
                    <a:pt x="178711" y="355685"/>
                    <a:pt x="171780" y="355685"/>
                    <a:pt x="175823" y="358585"/>
                  </a:cubicBezTo>
                  <a:cubicBezTo>
                    <a:pt x="175823" y="358585"/>
                    <a:pt x="175245" y="359746"/>
                    <a:pt x="174667" y="360906"/>
                  </a:cubicBezTo>
                  <a:lnTo>
                    <a:pt x="174446" y="361422"/>
                  </a:lnTo>
                  <a:lnTo>
                    <a:pt x="172935" y="363807"/>
                  </a:lnTo>
                  <a:lnTo>
                    <a:pt x="173063" y="364642"/>
                  </a:lnTo>
                  <a:lnTo>
                    <a:pt x="172447" y="366074"/>
                  </a:lnTo>
                  <a:lnTo>
                    <a:pt x="173692" y="368754"/>
                  </a:lnTo>
                  <a:lnTo>
                    <a:pt x="173945" y="370407"/>
                  </a:lnTo>
                  <a:lnTo>
                    <a:pt x="176436" y="374660"/>
                  </a:lnTo>
                  <a:lnTo>
                    <a:pt x="178133" y="378312"/>
                  </a:lnTo>
                  <a:cubicBezTo>
                    <a:pt x="177267" y="381794"/>
                    <a:pt x="176563" y="385520"/>
                    <a:pt x="175290" y="388695"/>
                  </a:cubicBezTo>
                  <a:lnTo>
                    <a:pt x="169241" y="395540"/>
                  </a:lnTo>
                  <a:lnTo>
                    <a:pt x="167180" y="395891"/>
                  </a:lnTo>
                  <a:lnTo>
                    <a:pt x="160990" y="396287"/>
                  </a:lnTo>
                  <a:lnTo>
                    <a:pt x="158628" y="392727"/>
                  </a:lnTo>
                  <a:lnTo>
                    <a:pt x="157267" y="390496"/>
                  </a:lnTo>
                  <a:cubicBezTo>
                    <a:pt x="156329" y="388321"/>
                    <a:pt x="155318" y="386145"/>
                    <a:pt x="153296" y="384694"/>
                  </a:cubicBezTo>
                  <a:lnTo>
                    <a:pt x="158628" y="392727"/>
                  </a:lnTo>
                  <a:lnTo>
                    <a:pt x="160805" y="396298"/>
                  </a:lnTo>
                  <a:lnTo>
                    <a:pt x="160990" y="396287"/>
                  </a:lnTo>
                  <a:lnTo>
                    <a:pt x="161383" y="396878"/>
                  </a:lnTo>
                  <a:lnTo>
                    <a:pt x="167180" y="395891"/>
                  </a:lnTo>
                  <a:lnTo>
                    <a:pt x="169036" y="395773"/>
                  </a:lnTo>
                  <a:lnTo>
                    <a:pt x="169241" y="395540"/>
                  </a:lnTo>
                  <a:lnTo>
                    <a:pt x="175381" y="394495"/>
                  </a:lnTo>
                  <a:cubicBezTo>
                    <a:pt x="188675" y="394413"/>
                    <a:pt x="199938" y="400940"/>
                    <a:pt x="209901" y="411384"/>
                  </a:cubicBezTo>
                  <a:cubicBezTo>
                    <a:pt x="216833" y="419507"/>
                    <a:pt x="227807" y="427629"/>
                    <a:pt x="215677" y="438653"/>
                  </a:cubicBezTo>
                  <a:cubicBezTo>
                    <a:pt x="206436" y="446195"/>
                    <a:pt x="196617" y="457219"/>
                    <a:pt x="185642" y="440974"/>
                  </a:cubicBezTo>
                  <a:cubicBezTo>
                    <a:pt x="175823" y="427049"/>
                    <a:pt x="168314" y="431691"/>
                    <a:pt x="162538" y="445035"/>
                  </a:cubicBezTo>
                  <a:cubicBezTo>
                    <a:pt x="159650" y="452578"/>
                    <a:pt x="152141" y="454318"/>
                    <a:pt x="144055" y="452578"/>
                  </a:cubicBezTo>
                  <a:cubicBezTo>
                    <a:pt x="140589" y="451417"/>
                    <a:pt x="138279" y="449677"/>
                    <a:pt x="136546" y="446195"/>
                  </a:cubicBezTo>
                  <a:cubicBezTo>
                    <a:pt x="133080" y="429950"/>
                    <a:pt x="139434" y="410803"/>
                    <a:pt x="120373" y="387596"/>
                  </a:cubicBezTo>
                  <a:cubicBezTo>
                    <a:pt x="138279" y="424148"/>
                    <a:pt x="138856" y="443875"/>
                    <a:pt x="98424" y="435172"/>
                  </a:cubicBezTo>
                  <a:cubicBezTo>
                    <a:pt x="89182" y="433431"/>
                    <a:pt x="85139" y="445035"/>
                    <a:pt x="78208" y="450257"/>
                  </a:cubicBezTo>
                  <a:cubicBezTo>
                    <a:pt x="113442" y="469984"/>
                    <a:pt x="150986" y="484489"/>
                    <a:pt x="183909" y="507117"/>
                  </a:cubicBezTo>
                  <a:cubicBezTo>
                    <a:pt x="192573" y="512919"/>
                    <a:pt x="193151" y="521041"/>
                    <a:pt x="189685" y="529744"/>
                  </a:cubicBezTo>
                  <a:cubicBezTo>
                    <a:pt x="186220" y="540188"/>
                    <a:pt x="181599" y="551212"/>
                    <a:pt x="191418" y="563976"/>
                  </a:cubicBezTo>
                  <a:cubicBezTo>
                    <a:pt x="213944" y="551212"/>
                    <a:pt x="230695" y="520461"/>
                    <a:pt x="263618" y="535546"/>
                  </a:cubicBezTo>
                  <a:cubicBezTo>
                    <a:pt x="267662" y="540188"/>
                    <a:pt x="267662" y="546570"/>
                    <a:pt x="270550" y="551792"/>
                  </a:cubicBezTo>
                  <a:cubicBezTo>
                    <a:pt x="271705" y="553532"/>
                    <a:pt x="272860" y="555853"/>
                    <a:pt x="274015" y="558174"/>
                  </a:cubicBezTo>
                  <a:cubicBezTo>
                    <a:pt x="274015" y="560495"/>
                    <a:pt x="275748" y="562235"/>
                    <a:pt x="278058" y="562235"/>
                  </a:cubicBezTo>
                  <a:lnTo>
                    <a:pt x="284925" y="564535"/>
                  </a:lnTo>
                  <a:lnTo>
                    <a:pt x="281142" y="556188"/>
                  </a:lnTo>
                  <a:cubicBezTo>
                    <a:pt x="280782" y="552538"/>
                    <a:pt x="281647" y="548743"/>
                    <a:pt x="283665" y="544655"/>
                  </a:cubicBezTo>
                  <a:cubicBezTo>
                    <a:pt x="286549" y="542319"/>
                    <a:pt x="290009" y="540568"/>
                    <a:pt x="294047" y="540568"/>
                  </a:cubicBezTo>
                  <a:cubicBezTo>
                    <a:pt x="313078" y="548889"/>
                    <a:pt x="334056" y="545057"/>
                    <a:pt x="354548" y="547055"/>
                  </a:cubicBezTo>
                  <a:lnTo>
                    <a:pt x="374462" y="551589"/>
                  </a:lnTo>
                  <a:lnTo>
                    <a:pt x="371052" y="550119"/>
                  </a:lnTo>
                  <a:cubicBezTo>
                    <a:pt x="359544" y="538542"/>
                    <a:pt x="373929" y="524650"/>
                    <a:pt x="367024" y="513074"/>
                  </a:cubicBezTo>
                  <a:cubicBezTo>
                    <a:pt x="363572" y="498024"/>
                    <a:pt x="371052" y="493972"/>
                    <a:pt x="384862" y="496288"/>
                  </a:cubicBezTo>
                  <a:cubicBezTo>
                    <a:pt x="365874" y="480081"/>
                    <a:pt x="338253" y="506128"/>
                    <a:pt x="320990" y="483554"/>
                  </a:cubicBezTo>
                  <a:cubicBezTo>
                    <a:pt x="319839" y="480659"/>
                    <a:pt x="318689" y="477766"/>
                    <a:pt x="318689" y="474293"/>
                  </a:cubicBezTo>
                  <a:cubicBezTo>
                    <a:pt x="318689" y="471688"/>
                    <a:pt x="318833" y="469083"/>
                    <a:pt x="318617" y="466478"/>
                  </a:cubicBezTo>
                  <a:lnTo>
                    <a:pt x="316591" y="459380"/>
                  </a:lnTo>
                  <a:lnTo>
                    <a:pt x="306939" y="465124"/>
                  </a:lnTo>
                  <a:cubicBezTo>
                    <a:pt x="302462" y="467518"/>
                    <a:pt x="297986" y="468823"/>
                    <a:pt x="293654" y="466502"/>
                  </a:cubicBezTo>
                  <a:cubicBezTo>
                    <a:pt x="271127" y="454318"/>
                    <a:pt x="253799" y="453158"/>
                    <a:pt x="238781" y="477526"/>
                  </a:cubicBezTo>
                  <a:cubicBezTo>
                    <a:pt x="234738" y="483328"/>
                    <a:pt x="224919" y="483328"/>
                    <a:pt x="219143" y="476946"/>
                  </a:cubicBezTo>
                  <a:cubicBezTo>
                    <a:pt x="211057" y="468243"/>
                    <a:pt x="205280" y="454899"/>
                    <a:pt x="215100" y="446776"/>
                  </a:cubicBezTo>
                  <a:cubicBezTo>
                    <a:pt x="242247" y="424148"/>
                    <a:pt x="223186" y="391076"/>
                    <a:pt x="235894" y="365548"/>
                  </a:cubicBezTo>
                  <a:cubicBezTo>
                    <a:pt x="239359" y="358876"/>
                    <a:pt x="237626" y="355249"/>
                    <a:pt x="233727" y="354161"/>
                  </a:cubicBezTo>
                  <a:close/>
                  <a:moveTo>
                    <a:pt x="764273" y="233451"/>
                  </a:moveTo>
                  <a:cubicBezTo>
                    <a:pt x="758474" y="234606"/>
                    <a:pt x="752495" y="237025"/>
                    <a:pt x="746299" y="240923"/>
                  </a:cubicBezTo>
                  <a:cubicBezTo>
                    <a:pt x="739383" y="244965"/>
                    <a:pt x="729586" y="242655"/>
                    <a:pt x="729586" y="255938"/>
                  </a:cubicBezTo>
                  <a:cubicBezTo>
                    <a:pt x="729010" y="281926"/>
                    <a:pt x="712873" y="278461"/>
                    <a:pt x="692701" y="270376"/>
                  </a:cubicBezTo>
                  <a:cubicBezTo>
                    <a:pt x="694142" y="276728"/>
                    <a:pt x="694286" y="282648"/>
                    <a:pt x="693422" y="288351"/>
                  </a:cubicBezTo>
                  <a:lnTo>
                    <a:pt x="689011" y="302147"/>
                  </a:lnTo>
                  <a:lnTo>
                    <a:pt x="692431" y="298727"/>
                  </a:lnTo>
                  <a:cubicBezTo>
                    <a:pt x="695319" y="294106"/>
                    <a:pt x="699939" y="292372"/>
                    <a:pt x="704561" y="295261"/>
                  </a:cubicBezTo>
                  <a:cubicBezTo>
                    <a:pt x="709759" y="298149"/>
                    <a:pt x="714957" y="302193"/>
                    <a:pt x="718423" y="306815"/>
                  </a:cubicBezTo>
                  <a:cubicBezTo>
                    <a:pt x="728242" y="320102"/>
                    <a:pt x="739795" y="321258"/>
                    <a:pt x="754235" y="314903"/>
                  </a:cubicBezTo>
                  <a:cubicBezTo>
                    <a:pt x="757700" y="305660"/>
                    <a:pt x="745570" y="305660"/>
                    <a:pt x="743838" y="299305"/>
                  </a:cubicBezTo>
                  <a:cubicBezTo>
                    <a:pt x="741527" y="291217"/>
                    <a:pt x="729398" y="294683"/>
                    <a:pt x="729398" y="283707"/>
                  </a:cubicBezTo>
                  <a:lnTo>
                    <a:pt x="758278" y="283707"/>
                  </a:lnTo>
                  <a:cubicBezTo>
                    <a:pt x="760588" y="284285"/>
                    <a:pt x="761743" y="284862"/>
                    <a:pt x="763476" y="285440"/>
                  </a:cubicBezTo>
                  <a:cubicBezTo>
                    <a:pt x="777339" y="296416"/>
                    <a:pt x="791779" y="297572"/>
                    <a:pt x="806219" y="286018"/>
                  </a:cubicBezTo>
                  <a:cubicBezTo>
                    <a:pt x="807374" y="285440"/>
                    <a:pt x="809107" y="284862"/>
                    <a:pt x="810262" y="283707"/>
                  </a:cubicBezTo>
                  <a:cubicBezTo>
                    <a:pt x="820659" y="281685"/>
                    <a:pt x="826002" y="276486"/>
                    <a:pt x="828890" y="269770"/>
                  </a:cubicBezTo>
                  <a:lnTo>
                    <a:pt x="832372" y="249197"/>
                  </a:lnTo>
                  <a:lnTo>
                    <a:pt x="821221" y="254783"/>
                  </a:lnTo>
                  <a:cubicBezTo>
                    <a:pt x="817764" y="254783"/>
                    <a:pt x="814882" y="253628"/>
                    <a:pt x="812577" y="251318"/>
                  </a:cubicBezTo>
                  <a:cubicBezTo>
                    <a:pt x="797448" y="237891"/>
                    <a:pt x="781671" y="229986"/>
                    <a:pt x="764273" y="233451"/>
                  </a:cubicBezTo>
                  <a:close/>
                  <a:moveTo>
                    <a:pt x="255849" y="177397"/>
                  </a:moveTo>
                  <a:lnTo>
                    <a:pt x="254432" y="182131"/>
                  </a:lnTo>
                  <a:lnTo>
                    <a:pt x="255609" y="181049"/>
                  </a:lnTo>
                  <a:lnTo>
                    <a:pt x="255633" y="181006"/>
                  </a:lnTo>
                  <a:cubicBezTo>
                    <a:pt x="256569" y="180140"/>
                    <a:pt x="257290" y="179129"/>
                    <a:pt x="255849" y="177397"/>
                  </a:cubicBezTo>
                  <a:close/>
                  <a:moveTo>
                    <a:pt x="594726" y="101"/>
                  </a:moveTo>
                  <a:cubicBezTo>
                    <a:pt x="607982" y="4143"/>
                    <a:pt x="621814" y="6453"/>
                    <a:pt x="636222" y="5298"/>
                  </a:cubicBezTo>
                  <a:cubicBezTo>
                    <a:pt x="640256" y="5298"/>
                    <a:pt x="643714" y="6453"/>
                    <a:pt x="647172" y="8763"/>
                  </a:cubicBezTo>
                  <a:cubicBezTo>
                    <a:pt x="651782" y="9341"/>
                    <a:pt x="656393" y="9341"/>
                    <a:pt x="660427" y="9341"/>
                  </a:cubicBezTo>
                  <a:cubicBezTo>
                    <a:pt x="671954" y="17426"/>
                    <a:pt x="682327" y="7608"/>
                    <a:pt x="693854" y="7608"/>
                  </a:cubicBezTo>
                  <a:cubicBezTo>
                    <a:pt x="704228" y="7031"/>
                    <a:pt x="713449" y="8763"/>
                    <a:pt x="720941" y="17426"/>
                  </a:cubicBezTo>
                  <a:lnTo>
                    <a:pt x="720941" y="16849"/>
                  </a:lnTo>
                  <a:cubicBezTo>
                    <a:pt x="731891" y="23201"/>
                    <a:pt x="743994" y="18581"/>
                    <a:pt x="756097" y="19736"/>
                  </a:cubicBezTo>
                  <a:cubicBezTo>
                    <a:pt x="774539" y="33597"/>
                    <a:pt x="797016" y="16849"/>
                    <a:pt x="816034" y="28399"/>
                  </a:cubicBezTo>
                  <a:cubicBezTo>
                    <a:pt x="833324" y="42259"/>
                    <a:pt x="854072" y="52655"/>
                    <a:pt x="865022" y="73445"/>
                  </a:cubicBezTo>
                  <a:cubicBezTo>
                    <a:pt x="869056" y="80952"/>
                    <a:pt x="873091" y="87882"/>
                    <a:pt x="867327" y="96545"/>
                  </a:cubicBezTo>
                  <a:cubicBezTo>
                    <a:pt x="865598" y="99433"/>
                    <a:pt x="863293" y="101743"/>
                    <a:pt x="860411" y="103475"/>
                  </a:cubicBezTo>
                  <a:cubicBezTo>
                    <a:pt x="848885" y="110405"/>
                    <a:pt x="837359" y="111560"/>
                    <a:pt x="825255" y="105785"/>
                  </a:cubicBezTo>
                  <a:cubicBezTo>
                    <a:pt x="822950" y="91925"/>
                    <a:pt x="820069" y="77487"/>
                    <a:pt x="810847" y="65937"/>
                  </a:cubicBezTo>
                  <a:lnTo>
                    <a:pt x="804341" y="61426"/>
                  </a:lnTo>
                  <a:lnTo>
                    <a:pt x="802923" y="58935"/>
                  </a:lnTo>
                  <a:lnTo>
                    <a:pt x="800944" y="59070"/>
                  </a:lnTo>
                  <a:lnTo>
                    <a:pt x="796584" y="56047"/>
                  </a:lnTo>
                  <a:cubicBezTo>
                    <a:pt x="791541" y="55975"/>
                    <a:pt x="786065" y="59585"/>
                    <a:pt x="779726" y="68247"/>
                  </a:cubicBezTo>
                  <a:cubicBezTo>
                    <a:pt x="784769" y="63916"/>
                    <a:pt x="789199" y="61100"/>
                    <a:pt x="793053" y="59612"/>
                  </a:cubicBezTo>
                  <a:lnTo>
                    <a:pt x="800944" y="59070"/>
                  </a:lnTo>
                  <a:lnTo>
                    <a:pt x="804341" y="61426"/>
                  </a:lnTo>
                  <a:lnTo>
                    <a:pt x="813153" y="76910"/>
                  </a:lnTo>
                  <a:cubicBezTo>
                    <a:pt x="814882" y="87882"/>
                    <a:pt x="814882" y="98278"/>
                    <a:pt x="825255" y="105785"/>
                  </a:cubicBezTo>
                  <a:cubicBezTo>
                    <a:pt x="831019" y="110405"/>
                    <a:pt x="842545" y="109250"/>
                    <a:pt x="840816" y="121956"/>
                  </a:cubicBezTo>
                  <a:cubicBezTo>
                    <a:pt x="837359" y="162959"/>
                    <a:pt x="863869" y="186637"/>
                    <a:pt x="892109" y="207427"/>
                  </a:cubicBezTo>
                  <a:cubicBezTo>
                    <a:pt x="903635" y="216090"/>
                    <a:pt x="916891" y="220710"/>
                    <a:pt x="908246" y="238613"/>
                  </a:cubicBezTo>
                  <a:cubicBezTo>
                    <a:pt x="892685" y="244965"/>
                    <a:pt x="876548" y="250163"/>
                    <a:pt x="860411" y="241500"/>
                  </a:cubicBezTo>
                  <a:cubicBezTo>
                    <a:pt x="855224" y="238613"/>
                    <a:pt x="850758" y="238468"/>
                    <a:pt x="846652" y="239912"/>
                  </a:cubicBezTo>
                  <a:lnTo>
                    <a:pt x="838159" y="245727"/>
                  </a:lnTo>
                  <a:lnTo>
                    <a:pt x="842030" y="245001"/>
                  </a:lnTo>
                  <a:cubicBezTo>
                    <a:pt x="844629" y="245578"/>
                    <a:pt x="846651" y="247889"/>
                    <a:pt x="847806" y="253666"/>
                  </a:cubicBezTo>
                  <a:cubicBezTo>
                    <a:pt x="850117" y="265221"/>
                    <a:pt x="851850" y="265798"/>
                    <a:pt x="863402" y="260021"/>
                  </a:cubicBezTo>
                  <a:cubicBezTo>
                    <a:pt x="870333" y="257710"/>
                    <a:pt x="874954" y="257710"/>
                    <a:pt x="879575" y="262332"/>
                  </a:cubicBezTo>
                  <a:cubicBezTo>
                    <a:pt x="885929" y="268109"/>
                    <a:pt x="891127" y="274463"/>
                    <a:pt x="896903" y="280818"/>
                  </a:cubicBezTo>
                  <a:cubicBezTo>
                    <a:pt x="900369" y="284862"/>
                    <a:pt x="903834" y="288328"/>
                    <a:pt x="909033" y="284285"/>
                  </a:cubicBezTo>
                  <a:cubicBezTo>
                    <a:pt x="913076" y="281396"/>
                    <a:pt x="917697" y="277930"/>
                    <a:pt x="916542" y="273308"/>
                  </a:cubicBezTo>
                  <a:cubicBezTo>
                    <a:pt x="914809" y="267531"/>
                    <a:pt x="909610" y="264065"/>
                    <a:pt x="918274" y="259443"/>
                  </a:cubicBezTo>
                  <a:cubicBezTo>
                    <a:pt x="928093" y="254822"/>
                    <a:pt x="939646" y="251356"/>
                    <a:pt x="943689" y="239801"/>
                  </a:cubicBezTo>
                  <a:cubicBezTo>
                    <a:pt x="944267" y="238646"/>
                    <a:pt x="944844" y="237491"/>
                    <a:pt x="945999" y="236913"/>
                  </a:cubicBezTo>
                  <a:cubicBezTo>
                    <a:pt x="955819" y="228247"/>
                    <a:pt x="959284" y="248467"/>
                    <a:pt x="966793" y="242690"/>
                  </a:cubicBezTo>
                  <a:cubicBezTo>
                    <a:pt x="971992" y="238069"/>
                    <a:pt x="963327" y="228247"/>
                    <a:pt x="969103" y="221893"/>
                  </a:cubicBezTo>
                  <a:cubicBezTo>
                    <a:pt x="970837" y="220737"/>
                    <a:pt x="973147" y="219004"/>
                    <a:pt x="975457" y="219582"/>
                  </a:cubicBezTo>
                  <a:cubicBezTo>
                    <a:pt x="978345" y="219582"/>
                    <a:pt x="982966" y="220737"/>
                    <a:pt x="984699" y="223048"/>
                  </a:cubicBezTo>
                  <a:cubicBezTo>
                    <a:pt x="986432" y="226514"/>
                    <a:pt x="988164" y="231713"/>
                    <a:pt x="987587" y="236913"/>
                  </a:cubicBezTo>
                  <a:cubicBezTo>
                    <a:pt x="987587" y="249622"/>
                    <a:pt x="993941" y="253666"/>
                    <a:pt x="1006070" y="250778"/>
                  </a:cubicBezTo>
                  <a:cubicBezTo>
                    <a:pt x="1009536" y="250778"/>
                    <a:pt x="1013001" y="253666"/>
                    <a:pt x="1013001" y="257710"/>
                  </a:cubicBezTo>
                  <a:cubicBezTo>
                    <a:pt x="1013001" y="260021"/>
                    <a:pt x="1012424" y="262910"/>
                    <a:pt x="1010113" y="264065"/>
                  </a:cubicBezTo>
                  <a:cubicBezTo>
                    <a:pt x="1001450" y="270420"/>
                    <a:pt x="992208" y="276197"/>
                    <a:pt x="980656" y="276774"/>
                  </a:cubicBezTo>
                  <a:cubicBezTo>
                    <a:pt x="980078" y="284862"/>
                    <a:pt x="984699" y="291795"/>
                    <a:pt x="988164" y="298727"/>
                  </a:cubicBezTo>
                  <a:cubicBezTo>
                    <a:pt x="975457" y="320102"/>
                    <a:pt x="994518" y="344365"/>
                    <a:pt x="982966" y="366318"/>
                  </a:cubicBezTo>
                  <a:cubicBezTo>
                    <a:pt x="981233" y="370362"/>
                    <a:pt x="985854" y="366896"/>
                    <a:pt x="987009" y="366896"/>
                  </a:cubicBezTo>
                  <a:cubicBezTo>
                    <a:pt x="1018777" y="370940"/>
                    <a:pt x="1016467" y="403291"/>
                    <a:pt x="1012424" y="414845"/>
                  </a:cubicBezTo>
                  <a:cubicBezTo>
                    <a:pt x="1003182" y="438531"/>
                    <a:pt x="1011269" y="448352"/>
                    <a:pt x="1025131" y="462217"/>
                  </a:cubicBezTo>
                  <a:cubicBezTo>
                    <a:pt x="1032062" y="468572"/>
                    <a:pt x="1033795" y="480126"/>
                    <a:pt x="1026287" y="489369"/>
                  </a:cubicBezTo>
                  <a:cubicBezTo>
                    <a:pt x="1016467" y="500345"/>
                    <a:pt x="1010113" y="488791"/>
                    <a:pt x="1001450" y="485325"/>
                  </a:cubicBezTo>
                  <a:cubicBezTo>
                    <a:pt x="981233" y="476659"/>
                    <a:pt x="968526" y="457595"/>
                    <a:pt x="947154" y="448930"/>
                  </a:cubicBezTo>
                  <a:cubicBezTo>
                    <a:pt x="925783" y="439687"/>
                    <a:pt x="935603" y="423511"/>
                    <a:pt x="952353" y="412535"/>
                  </a:cubicBezTo>
                  <a:cubicBezTo>
                    <a:pt x="940801" y="408491"/>
                    <a:pt x="932137" y="405025"/>
                    <a:pt x="922895" y="402714"/>
                  </a:cubicBezTo>
                  <a:cubicBezTo>
                    <a:pt x="910766" y="418312"/>
                    <a:pt x="961017" y="439109"/>
                    <a:pt x="916542" y="449507"/>
                  </a:cubicBezTo>
                  <a:cubicBezTo>
                    <a:pt x="913653" y="446041"/>
                    <a:pt x="910766" y="442575"/>
                    <a:pt x="917119" y="439109"/>
                  </a:cubicBezTo>
                  <a:cubicBezTo>
                    <a:pt x="914231" y="435065"/>
                    <a:pt x="920007" y="439109"/>
                    <a:pt x="915386" y="439687"/>
                  </a:cubicBezTo>
                  <a:cubicBezTo>
                    <a:pt x="913076" y="440264"/>
                    <a:pt x="911920" y="442575"/>
                    <a:pt x="911920" y="444886"/>
                  </a:cubicBezTo>
                  <a:cubicBezTo>
                    <a:pt x="912498" y="448930"/>
                    <a:pt x="914809" y="451818"/>
                    <a:pt x="915386" y="455284"/>
                  </a:cubicBezTo>
                  <a:cubicBezTo>
                    <a:pt x="917119" y="467994"/>
                    <a:pt x="925783" y="484747"/>
                    <a:pt x="910188" y="491102"/>
                  </a:cubicBezTo>
                  <a:cubicBezTo>
                    <a:pt x="897480" y="496879"/>
                    <a:pt x="888239" y="483592"/>
                    <a:pt x="881308" y="473193"/>
                  </a:cubicBezTo>
                  <a:cubicBezTo>
                    <a:pt x="878997" y="468572"/>
                    <a:pt x="876687" y="463950"/>
                    <a:pt x="867445" y="462794"/>
                  </a:cubicBezTo>
                  <a:cubicBezTo>
                    <a:pt x="877842" y="484747"/>
                    <a:pt x="872066" y="497457"/>
                    <a:pt x="848384" y="498612"/>
                  </a:cubicBezTo>
                  <a:cubicBezTo>
                    <a:pt x="827590" y="500345"/>
                    <a:pt x="816616" y="512477"/>
                    <a:pt x="811995" y="531541"/>
                  </a:cubicBezTo>
                  <a:cubicBezTo>
                    <a:pt x="810262" y="535585"/>
                    <a:pt x="806796" y="539629"/>
                    <a:pt x="803331" y="543095"/>
                  </a:cubicBezTo>
                  <a:cubicBezTo>
                    <a:pt x="802753" y="549450"/>
                    <a:pt x="796977" y="554071"/>
                    <a:pt x="795245" y="558693"/>
                  </a:cubicBezTo>
                  <a:cubicBezTo>
                    <a:pt x="790046" y="571981"/>
                    <a:pt x="772718" y="561582"/>
                    <a:pt x="768675" y="574291"/>
                  </a:cubicBezTo>
                  <a:cubicBezTo>
                    <a:pt x="780227" y="589311"/>
                    <a:pt x="779072" y="609531"/>
                    <a:pt x="789469" y="624551"/>
                  </a:cubicBezTo>
                  <a:cubicBezTo>
                    <a:pt x="794667" y="633217"/>
                    <a:pt x="807374" y="634372"/>
                    <a:pt x="814883" y="626862"/>
                  </a:cubicBezTo>
                  <a:cubicBezTo>
                    <a:pt x="821236" y="621663"/>
                    <a:pt x="824125" y="612420"/>
                    <a:pt x="833944" y="611264"/>
                  </a:cubicBezTo>
                  <a:cubicBezTo>
                    <a:pt x="836832" y="610686"/>
                    <a:pt x="839142" y="611264"/>
                    <a:pt x="840875" y="612420"/>
                  </a:cubicBezTo>
                  <a:cubicBezTo>
                    <a:pt x="845496" y="614153"/>
                    <a:pt x="845496" y="618774"/>
                    <a:pt x="843763" y="621663"/>
                  </a:cubicBezTo>
                  <a:cubicBezTo>
                    <a:pt x="839720" y="629173"/>
                    <a:pt x="834522" y="636106"/>
                    <a:pt x="830479" y="643616"/>
                  </a:cubicBezTo>
                  <a:cubicBezTo>
                    <a:pt x="826435" y="649393"/>
                    <a:pt x="821236" y="651703"/>
                    <a:pt x="814883" y="648815"/>
                  </a:cubicBezTo>
                  <a:cubicBezTo>
                    <a:pt x="808529" y="646504"/>
                    <a:pt x="802176" y="645926"/>
                    <a:pt x="796977" y="643616"/>
                  </a:cubicBezTo>
                  <a:cubicBezTo>
                    <a:pt x="788891" y="640149"/>
                    <a:pt x="783692" y="643038"/>
                    <a:pt x="776761" y="646504"/>
                  </a:cubicBezTo>
                  <a:cubicBezTo>
                    <a:pt x="765209" y="652281"/>
                    <a:pt x="754235" y="644771"/>
                    <a:pt x="755967" y="632061"/>
                  </a:cubicBezTo>
                  <a:cubicBezTo>
                    <a:pt x="758278" y="615886"/>
                    <a:pt x="755967" y="600866"/>
                    <a:pt x="750191" y="585845"/>
                  </a:cubicBezTo>
                  <a:cubicBezTo>
                    <a:pt x="748458" y="581801"/>
                    <a:pt x="743838" y="575446"/>
                    <a:pt x="739217" y="577757"/>
                  </a:cubicBezTo>
                  <a:cubicBezTo>
                    <a:pt x="721311" y="585845"/>
                    <a:pt x="706871" y="572558"/>
                    <a:pt x="691275" y="570247"/>
                  </a:cubicBezTo>
                  <a:cubicBezTo>
                    <a:pt x="687810" y="569670"/>
                    <a:pt x="683767" y="570825"/>
                    <a:pt x="680878" y="566781"/>
                  </a:cubicBezTo>
                  <a:cubicBezTo>
                    <a:pt x="680301" y="557538"/>
                    <a:pt x="688965" y="555227"/>
                    <a:pt x="693586" y="549450"/>
                  </a:cubicBezTo>
                  <a:cubicBezTo>
                    <a:pt x="696474" y="545406"/>
                    <a:pt x="701095" y="545406"/>
                    <a:pt x="706293" y="547139"/>
                  </a:cubicBezTo>
                  <a:cubicBezTo>
                    <a:pt x="714957" y="550028"/>
                    <a:pt x="723044" y="552339"/>
                    <a:pt x="731130" y="555227"/>
                  </a:cubicBezTo>
                  <a:cubicBezTo>
                    <a:pt x="740372" y="557538"/>
                    <a:pt x="743838" y="549450"/>
                    <a:pt x="749036" y="544829"/>
                  </a:cubicBezTo>
                  <a:cubicBezTo>
                    <a:pt x="753657" y="541362"/>
                    <a:pt x="753657" y="536741"/>
                    <a:pt x="750769" y="532119"/>
                  </a:cubicBezTo>
                  <a:cubicBezTo>
                    <a:pt x="749036" y="528653"/>
                    <a:pt x="745570" y="525764"/>
                    <a:pt x="745570" y="522298"/>
                  </a:cubicBezTo>
                  <a:cubicBezTo>
                    <a:pt x="745570" y="504389"/>
                    <a:pt x="734018" y="493991"/>
                    <a:pt x="721889" y="483592"/>
                  </a:cubicBezTo>
                  <a:cubicBezTo>
                    <a:pt x="726509" y="478970"/>
                    <a:pt x="726509" y="473771"/>
                    <a:pt x="721311" y="469149"/>
                  </a:cubicBezTo>
                  <a:cubicBezTo>
                    <a:pt x="734596" y="460484"/>
                    <a:pt x="747303" y="452396"/>
                    <a:pt x="762321" y="447775"/>
                  </a:cubicBezTo>
                  <a:cubicBezTo>
                    <a:pt x="773873" y="444308"/>
                    <a:pt x="775606" y="433332"/>
                    <a:pt x="768097" y="424666"/>
                  </a:cubicBezTo>
                  <a:cubicBezTo>
                    <a:pt x="761743" y="417156"/>
                    <a:pt x="751346" y="413690"/>
                    <a:pt x="750191" y="402136"/>
                  </a:cubicBezTo>
                  <a:cubicBezTo>
                    <a:pt x="749036" y="396359"/>
                    <a:pt x="744415" y="391160"/>
                    <a:pt x="737484" y="390004"/>
                  </a:cubicBezTo>
                  <a:cubicBezTo>
                    <a:pt x="728820" y="389426"/>
                    <a:pt x="724777" y="395781"/>
                    <a:pt x="721311" y="402714"/>
                  </a:cubicBezTo>
                  <a:cubicBezTo>
                    <a:pt x="737484" y="408491"/>
                    <a:pt x="737484" y="408491"/>
                    <a:pt x="753657" y="429866"/>
                  </a:cubicBezTo>
                  <a:cubicBezTo>
                    <a:pt x="738061" y="436220"/>
                    <a:pt x="728242" y="455862"/>
                    <a:pt x="706871" y="446619"/>
                  </a:cubicBezTo>
                  <a:lnTo>
                    <a:pt x="703983" y="446041"/>
                  </a:lnTo>
                  <a:cubicBezTo>
                    <a:pt x="702250" y="445464"/>
                    <a:pt x="701095" y="443730"/>
                    <a:pt x="699939" y="442575"/>
                  </a:cubicBezTo>
                  <a:lnTo>
                    <a:pt x="698785" y="439687"/>
                  </a:lnTo>
                  <a:cubicBezTo>
                    <a:pt x="699362" y="431021"/>
                    <a:pt x="698207" y="422933"/>
                    <a:pt x="706293" y="417156"/>
                  </a:cubicBezTo>
                  <a:cubicBezTo>
                    <a:pt x="708604" y="418312"/>
                    <a:pt x="708170" y="418456"/>
                    <a:pt x="707737" y="418456"/>
                  </a:cubicBezTo>
                  <a:lnTo>
                    <a:pt x="707800" y="418475"/>
                  </a:lnTo>
                  <a:lnTo>
                    <a:pt x="710914" y="421200"/>
                  </a:lnTo>
                  <a:cubicBezTo>
                    <a:pt x="712647" y="419467"/>
                    <a:pt x="712069" y="420045"/>
                    <a:pt x="709181" y="418889"/>
                  </a:cubicBezTo>
                  <a:lnTo>
                    <a:pt x="707800" y="418475"/>
                  </a:lnTo>
                  <a:lnTo>
                    <a:pt x="706293" y="417156"/>
                  </a:lnTo>
                  <a:cubicBezTo>
                    <a:pt x="704561" y="412535"/>
                    <a:pt x="701672" y="407335"/>
                    <a:pt x="699362" y="402714"/>
                  </a:cubicBezTo>
                  <a:cubicBezTo>
                    <a:pt x="689543" y="403291"/>
                    <a:pt x="680301" y="404447"/>
                    <a:pt x="670482" y="405025"/>
                  </a:cubicBezTo>
                  <a:cubicBezTo>
                    <a:pt x="667594" y="405602"/>
                    <a:pt x="665861" y="403869"/>
                    <a:pt x="665861" y="400980"/>
                  </a:cubicBezTo>
                  <a:cubicBezTo>
                    <a:pt x="665861" y="400403"/>
                    <a:pt x="666438" y="398670"/>
                    <a:pt x="667594" y="398670"/>
                  </a:cubicBezTo>
                  <a:cubicBezTo>
                    <a:pt x="680878" y="395203"/>
                    <a:pt x="680878" y="388849"/>
                    <a:pt x="674525" y="377873"/>
                  </a:cubicBezTo>
                  <a:cubicBezTo>
                    <a:pt x="672792" y="374406"/>
                    <a:pt x="682034" y="369207"/>
                    <a:pt x="679146" y="362274"/>
                  </a:cubicBezTo>
                  <a:cubicBezTo>
                    <a:pt x="677991" y="358808"/>
                    <a:pt x="679724" y="354764"/>
                    <a:pt x="684922" y="356498"/>
                  </a:cubicBezTo>
                  <a:cubicBezTo>
                    <a:pt x="686655" y="357075"/>
                    <a:pt x="688388" y="359386"/>
                    <a:pt x="689543" y="361119"/>
                  </a:cubicBezTo>
                  <a:cubicBezTo>
                    <a:pt x="691275" y="362852"/>
                    <a:pt x="693008" y="364585"/>
                    <a:pt x="694741" y="366318"/>
                  </a:cubicBezTo>
                  <a:cubicBezTo>
                    <a:pt x="702828" y="364008"/>
                    <a:pt x="701095" y="354764"/>
                    <a:pt x="704561" y="349565"/>
                  </a:cubicBezTo>
                  <a:cubicBezTo>
                    <a:pt x="716112" y="330501"/>
                    <a:pt x="714957" y="327035"/>
                    <a:pt x="691275" y="321258"/>
                  </a:cubicBezTo>
                  <a:lnTo>
                    <a:pt x="684775" y="318916"/>
                  </a:lnTo>
                  <a:lnTo>
                    <a:pt x="684660" y="320908"/>
                  </a:lnTo>
                  <a:cubicBezTo>
                    <a:pt x="686470" y="331304"/>
                    <a:pt x="692413" y="342998"/>
                    <a:pt x="675988" y="344297"/>
                  </a:cubicBezTo>
                  <a:cubicBezTo>
                    <a:pt x="658699" y="346030"/>
                    <a:pt x="639680" y="336790"/>
                    <a:pt x="627577" y="324662"/>
                  </a:cubicBezTo>
                  <a:cubicBezTo>
                    <a:pt x="624119" y="321197"/>
                    <a:pt x="621237" y="298674"/>
                    <a:pt x="628153" y="284814"/>
                  </a:cubicBezTo>
                  <a:cubicBezTo>
                    <a:pt x="636798" y="265756"/>
                    <a:pt x="634493" y="254783"/>
                    <a:pt x="609711" y="253051"/>
                  </a:cubicBezTo>
                  <a:cubicBezTo>
                    <a:pt x="592998" y="251896"/>
                    <a:pt x="573403" y="239190"/>
                    <a:pt x="564758" y="231105"/>
                  </a:cubicBezTo>
                  <a:cubicBezTo>
                    <a:pt x="546892" y="214935"/>
                    <a:pt x="529026" y="221865"/>
                    <a:pt x="512312" y="217245"/>
                  </a:cubicBezTo>
                  <a:cubicBezTo>
                    <a:pt x="532484" y="221793"/>
                    <a:pt x="560156" y="217940"/>
                    <a:pt x="561740" y="244761"/>
                  </a:cubicBezTo>
                  <a:lnTo>
                    <a:pt x="560844" y="256644"/>
                  </a:lnTo>
                  <a:lnTo>
                    <a:pt x="560283" y="258212"/>
                  </a:lnTo>
                  <a:lnTo>
                    <a:pt x="559745" y="258664"/>
                  </a:lnTo>
                  <a:lnTo>
                    <a:pt x="554733" y="260791"/>
                  </a:lnTo>
                  <a:lnTo>
                    <a:pt x="553971" y="260282"/>
                  </a:lnTo>
                  <a:lnTo>
                    <a:pt x="549774" y="256516"/>
                  </a:lnTo>
                  <a:lnTo>
                    <a:pt x="549541" y="256547"/>
                  </a:lnTo>
                  <a:lnTo>
                    <a:pt x="549449" y="256435"/>
                  </a:lnTo>
                  <a:cubicBezTo>
                    <a:pt x="548945" y="256281"/>
                    <a:pt x="548477" y="256480"/>
                    <a:pt x="548189" y="256732"/>
                  </a:cubicBezTo>
                  <a:lnTo>
                    <a:pt x="549541" y="256547"/>
                  </a:lnTo>
                  <a:lnTo>
                    <a:pt x="550926" y="258248"/>
                  </a:lnTo>
                  <a:lnTo>
                    <a:pt x="553971" y="260282"/>
                  </a:lnTo>
                  <a:lnTo>
                    <a:pt x="554600" y="260847"/>
                  </a:lnTo>
                  <a:lnTo>
                    <a:pt x="554733" y="260791"/>
                  </a:lnTo>
                  <a:lnTo>
                    <a:pt x="556113" y="261713"/>
                  </a:lnTo>
                  <a:lnTo>
                    <a:pt x="559745" y="258664"/>
                  </a:lnTo>
                  <a:lnTo>
                    <a:pt x="560724" y="258248"/>
                  </a:lnTo>
                  <a:lnTo>
                    <a:pt x="560844" y="256644"/>
                  </a:lnTo>
                  <a:lnTo>
                    <a:pt x="562237" y="252762"/>
                  </a:lnTo>
                  <a:cubicBezTo>
                    <a:pt x="563317" y="249008"/>
                    <a:pt x="564469" y="245543"/>
                    <a:pt x="568792" y="245543"/>
                  </a:cubicBezTo>
                  <a:cubicBezTo>
                    <a:pt x="579742" y="245543"/>
                    <a:pt x="580318" y="256516"/>
                    <a:pt x="582624" y="264601"/>
                  </a:cubicBezTo>
                  <a:cubicBezTo>
                    <a:pt x="583200" y="268066"/>
                    <a:pt x="583776" y="272108"/>
                    <a:pt x="582048" y="275573"/>
                  </a:cubicBezTo>
                  <a:cubicBezTo>
                    <a:pt x="575131" y="289434"/>
                    <a:pt x="609135" y="294631"/>
                    <a:pt x="590116" y="308492"/>
                  </a:cubicBezTo>
                  <a:cubicBezTo>
                    <a:pt x="574555" y="319465"/>
                    <a:pt x="555537" y="321197"/>
                    <a:pt x="537094" y="313689"/>
                  </a:cubicBezTo>
                  <a:cubicBezTo>
                    <a:pt x="519229" y="309069"/>
                    <a:pt x="510007" y="331015"/>
                    <a:pt x="492717" y="326972"/>
                  </a:cubicBezTo>
                  <a:cubicBezTo>
                    <a:pt x="487530" y="326972"/>
                    <a:pt x="482920" y="326395"/>
                    <a:pt x="477733" y="324662"/>
                  </a:cubicBezTo>
                  <a:cubicBezTo>
                    <a:pt x="462172" y="321197"/>
                    <a:pt x="446035" y="315422"/>
                    <a:pt x="429898" y="324085"/>
                  </a:cubicBezTo>
                  <a:cubicBezTo>
                    <a:pt x="424135" y="326972"/>
                    <a:pt x="418372" y="330437"/>
                    <a:pt x="410879" y="329282"/>
                  </a:cubicBezTo>
                  <a:cubicBezTo>
                    <a:pt x="392437" y="324085"/>
                    <a:pt x="389556" y="311379"/>
                    <a:pt x="394743" y="294631"/>
                  </a:cubicBezTo>
                  <a:cubicBezTo>
                    <a:pt x="397048" y="290011"/>
                    <a:pt x="402235" y="288856"/>
                    <a:pt x="404540" y="284814"/>
                  </a:cubicBezTo>
                  <a:cubicBezTo>
                    <a:pt x="400506" y="284814"/>
                    <a:pt x="396472" y="286546"/>
                    <a:pt x="392437" y="287701"/>
                  </a:cubicBezTo>
                  <a:cubicBezTo>
                    <a:pt x="386674" y="289434"/>
                    <a:pt x="380911" y="291166"/>
                    <a:pt x="375148" y="292321"/>
                  </a:cubicBezTo>
                  <a:cubicBezTo>
                    <a:pt x="367655" y="292899"/>
                    <a:pt x="363621" y="288279"/>
                    <a:pt x="360164" y="282504"/>
                  </a:cubicBezTo>
                  <a:cubicBezTo>
                    <a:pt x="358434" y="278461"/>
                    <a:pt x="356129" y="274996"/>
                    <a:pt x="353247" y="271531"/>
                  </a:cubicBezTo>
                  <a:cubicBezTo>
                    <a:pt x="348637" y="267488"/>
                    <a:pt x="343450" y="264023"/>
                    <a:pt x="339416" y="259403"/>
                  </a:cubicBezTo>
                  <a:cubicBezTo>
                    <a:pt x="326160" y="229950"/>
                    <a:pt x="363621" y="245543"/>
                    <a:pt x="365350" y="229950"/>
                  </a:cubicBezTo>
                  <a:cubicBezTo>
                    <a:pt x="364197" y="222443"/>
                    <a:pt x="361316" y="229373"/>
                    <a:pt x="359587" y="229373"/>
                  </a:cubicBezTo>
                  <a:cubicBezTo>
                    <a:pt x="346908" y="233993"/>
                    <a:pt x="335382" y="236303"/>
                    <a:pt x="328465" y="221865"/>
                  </a:cubicBezTo>
                  <a:cubicBezTo>
                    <a:pt x="328465" y="218978"/>
                    <a:pt x="329618" y="217245"/>
                    <a:pt x="330771" y="215512"/>
                  </a:cubicBezTo>
                  <a:cubicBezTo>
                    <a:pt x="328465" y="216668"/>
                    <a:pt x="326737" y="218400"/>
                    <a:pt x="325584" y="220133"/>
                  </a:cubicBezTo>
                  <a:cubicBezTo>
                    <a:pt x="312617" y="233127"/>
                    <a:pt x="300298" y="223056"/>
                    <a:pt x="287655" y="219158"/>
                  </a:cubicBezTo>
                  <a:lnTo>
                    <a:pt x="278777" y="218632"/>
                  </a:lnTo>
                  <a:lnTo>
                    <a:pt x="281267" y="222390"/>
                  </a:lnTo>
                  <a:cubicBezTo>
                    <a:pt x="284143" y="225862"/>
                    <a:pt x="288168" y="222969"/>
                    <a:pt x="291618" y="224705"/>
                  </a:cubicBezTo>
                  <a:cubicBezTo>
                    <a:pt x="309446" y="235700"/>
                    <a:pt x="307721" y="246117"/>
                    <a:pt x="287593" y="255955"/>
                  </a:cubicBezTo>
                  <a:cubicBezTo>
                    <a:pt x="319797" y="241487"/>
                    <a:pt x="321523" y="242645"/>
                    <a:pt x="327273" y="278525"/>
                  </a:cubicBezTo>
                  <a:cubicBezTo>
                    <a:pt x="326698" y="286048"/>
                    <a:pt x="314622" y="286048"/>
                    <a:pt x="317497" y="295307"/>
                  </a:cubicBezTo>
                  <a:cubicBezTo>
                    <a:pt x="316922" y="298200"/>
                    <a:pt x="315772" y="300515"/>
                    <a:pt x="313471" y="302251"/>
                  </a:cubicBezTo>
                  <a:cubicBezTo>
                    <a:pt x="307721" y="305723"/>
                    <a:pt x="301970" y="303987"/>
                    <a:pt x="296219" y="302251"/>
                  </a:cubicBezTo>
                  <a:lnTo>
                    <a:pt x="290690" y="297800"/>
                  </a:lnTo>
                  <a:lnTo>
                    <a:pt x="293344" y="292992"/>
                  </a:lnTo>
                  <a:cubicBezTo>
                    <a:pt x="293344" y="292992"/>
                    <a:pt x="291618" y="295307"/>
                    <a:pt x="291618" y="294728"/>
                  </a:cubicBezTo>
                  <a:cubicBezTo>
                    <a:pt x="291618" y="294728"/>
                    <a:pt x="290469" y="298200"/>
                    <a:pt x="290469" y="297622"/>
                  </a:cubicBezTo>
                  <a:lnTo>
                    <a:pt x="290690" y="297800"/>
                  </a:lnTo>
                  <a:lnTo>
                    <a:pt x="290469" y="298200"/>
                  </a:lnTo>
                  <a:cubicBezTo>
                    <a:pt x="292194" y="302830"/>
                    <a:pt x="296794" y="303409"/>
                    <a:pt x="300245" y="305723"/>
                  </a:cubicBezTo>
                  <a:cubicBezTo>
                    <a:pt x="301395" y="308328"/>
                    <a:pt x="301682" y="310643"/>
                    <a:pt x="301107" y="312596"/>
                  </a:cubicBezTo>
                  <a:lnTo>
                    <a:pt x="299607" y="314232"/>
                  </a:lnTo>
                  <a:lnTo>
                    <a:pt x="301740" y="314490"/>
                  </a:lnTo>
                  <a:cubicBezTo>
                    <a:pt x="308672" y="317391"/>
                    <a:pt x="315603" y="322033"/>
                    <a:pt x="323689" y="322033"/>
                  </a:cubicBezTo>
                  <a:cubicBezTo>
                    <a:pt x="326577" y="323774"/>
                    <a:pt x="329465" y="326675"/>
                    <a:pt x="330043" y="330156"/>
                  </a:cubicBezTo>
                  <a:cubicBezTo>
                    <a:pt x="338707" y="358876"/>
                    <a:pt x="340548" y="366708"/>
                    <a:pt x="324113" y="373725"/>
                  </a:cubicBezTo>
                  <a:lnTo>
                    <a:pt x="316714" y="376395"/>
                  </a:lnTo>
                  <a:lnTo>
                    <a:pt x="312128" y="376934"/>
                  </a:lnTo>
                  <a:cubicBezTo>
                    <a:pt x="308563" y="377805"/>
                    <a:pt x="304917" y="379183"/>
                    <a:pt x="301162" y="381213"/>
                  </a:cubicBezTo>
                  <a:cubicBezTo>
                    <a:pt x="306145" y="379763"/>
                    <a:pt x="310513" y="378475"/>
                    <a:pt x="314320" y="377258"/>
                  </a:cubicBezTo>
                  <a:lnTo>
                    <a:pt x="316714" y="376395"/>
                  </a:lnTo>
                  <a:lnTo>
                    <a:pt x="322606" y="375701"/>
                  </a:lnTo>
                  <a:cubicBezTo>
                    <a:pt x="329465" y="375701"/>
                    <a:pt x="336108" y="377152"/>
                    <a:pt x="342750" y="378892"/>
                  </a:cubicBezTo>
                  <a:lnTo>
                    <a:pt x="341043" y="381970"/>
                  </a:lnTo>
                  <a:lnTo>
                    <a:pt x="344295" y="380957"/>
                  </a:lnTo>
                  <a:cubicBezTo>
                    <a:pt x="346309" y="380667"/>
                    <a:pt x="348323" y="380523"/>
                    <a:pt x="350337" y="379944"/>
                  </a:cubicBezTo>
                  <a:cubicBezTo>
                    <a:pt x="368751" y="390363"/>
                    <a:pt x="366449" y="404254"/>
                    <a:pt x="358393" y="419883"/>
                  </a:cubicBezTo>
                  <a:cubicBezTo>
                    <a:pt x="365874" y="407727"/>
                    <a:pt x="368175" y="393257"/>
                    <a:pt x="375080" y="381102"/>
                  </a:cubicBezTo>
                  <a:cubicBezTo>
                    <a:pt x="379684" y="373577"/>
                    <a:pt x="387740" y="374734"/>
                    <a:pt x="394645" y="372998"/>
                  </a:cubicBezTo>
                  <a:cubicBezTo>
                    <a:pt x="399824" y="371261"/>
                    <a:pt x="402701" y="368367"/>
                    <a:pt x="399824" y="362000"/>
                  </a:cubicBezTo>
                  <a:cubicBezTo>
                    <a:pt x="398672" y="359685"/>
                    <a:pt x="393494" y="356791"/>
                    <a:pt x="398672" y="353318"/>
                  </a:cubicBezTo>
                  <a:cubicBezTo>
                    <a:pt x="400399" y="352160"/>
                    <a:pt x="404427" y="352739"/>
                    <a:pt x="406153" y="353897"/>
                  </a:cubicBezTo>
                  <a:cubicBezTo>
                    <a:pt x="408455" y="355633"/>
                    <a:pt x="411332" y="359106"/>
                    <a:pt x="414209" y="360843"/>
                  </a:cubicBezTo>
                  <a:cubicBezTo>
                    <a:pt x="417086" y="363158"/>
                    <a:pt x="421114" y="363158"/>
                    <a:pt x="421114" y="358527"/>
                  </a:cubicBezTo>
                  <a:cubicBezTo>
                    <a:pt x="421690" y="344056"/>
                    <a:pt x="428019" y="344056"/>
                    <a:pt x="437226" y="351002"/>
                  </a:cubicBezTo>
                  <a:cubicBezTo>
                    <a:pt x="443556" y="356212"/>
                    <a:pt x="449885" y="360843"/>
                    <a:pt x="457366" y="357370"/>
                  </a:cubicBezTo>
                  <a:cubicBezTo>
                    <a:pt x="471176" y="351581"/>
                    <a:pt x="477506" y="362579"/>
                    <a:pt x="487288" y="368367"/>
                  </a:cubicBezTo>
                  <a:cubicBezTo>
                    <a:pt x="482109" y="381680"/>
                    <a:pt x="472902" y="386311"/>
                    <a:pt x="459667" y="381680"/>
                  </a:cubicBezTo>
                  <a:cubicBezTo>
                    <a:pt x="452187" y="379365"/>
                    <a:pt x="445282" y="378207"/>
                    <a:pt x="438377" y="376471"/>
                  </a:cubicBezTo>
                  <a:cubicBezTo>
                    <a:pt x="430321" y="374734"/>
                    <a:pt x="423991" y="378786"/>
                    <a:pt x="417662" y="383417"/>
                  </a:cubicBezTo>
                  <a:cubicBezTo>
                    <a:pt x="414209" y="385732"/>
                    <a:pt x="414209" y="390363"/>
                    <a:pt x="417086" y="392678"/>
                  </a:cubicBezTo>
                  <a:cubicBezTo>
                    <a:pt x="435500" y="404833"/>
                    <a:pt x="449885" y="422777"/>
                    <a:pt x="469450" y="432617"/>
                  </a:cubicBezTo>
                  <a:cubicBezTo>
                    <a:pt x="475204" y="435511"/>
                    <a:pt x="480383" y="438405"/>
                    <a:pt x="485562" y="441300"/>
                  </a:cubicBezTo>
                  <a:cubicBezTo>
                    <a:pt x="490165" y="444193"/>
                    <a:pt x="492467" y="448245"/>
                    <a:pt x="491316" y="454034"/>
                  </a:cubicBezTo>
                  <a:cubicBezTo>
                    <a:pt x="489590" y="460401"/>
                    <a:pt x="484986" y="460979"/>
                    <a:pt x="480383" y="459822"/>
                  </a:cubicBezTo>
                  <a:cubicBezTo>
                    <a:pt x="471752" y="456349"/>
                    <a:pt x="463696" y="454612"/>
                    <a:pt x="454489" y="455770"/>
                  </a:cubicBezTo>
                  <a:cubicBezTo>
                    <a:pt x="449885" y="456349"/>
                    <a:pt x="444707" y="457506"/>
                    <a:pt x="443556" y="463295"/>
                  </a:cubicBezTo>
                  <a:cubicBezTo>
                    <a:pt x="441254" y="470240"/>
                    <a:pt x="444131" y="475450"/>
                    <a:pt x="448734" y="480081"/>
                  </a:cubicBezTo>
                  <a:cubicBezTo>
                    <a:pt x="449885" y="480659"/>
                    <a:pt x="450461" y="481238"/>
                    <a:pt x="451612" y="481817"/>
                  </a:cubicBezTo>
                  <a:cubicBezTo>
                    <a:pt x="471176" y="491657"/>
                    <a:pt x="471176" y="491657"/>
                    <a:pt x="465997" y="510179"/>
                  </a:cubicBezTo>
                  <a:cubicBezTo>
                    <a:pt x="464846" y="514810"/>
                    <a:pt x="463696" y="520020"/>
                    <a:pt x="463120" y="524650"/>
                  </a:cubicBezTo>
                  <a:cubicBezTo>
                    <a:pt x="461969" y="534490"/>
                    <a:pt x="457366" y="541436"/>
                    <a:pt x="448159" y="543752"/>
                  </a:cubicBezTo>
                  <a:cubicBezTo>
                    <a:pt x="434349" y="546067"/>
                    <a:pt x="427444" y="555328"/>
                    <a:pt x="423991" y="568062"/>
                  </a:cubicBezTo>
                  <a:cubicBezTo>
                    <a:pt x="417086" y="561116"/>
                    <a:pt x="419963" y="554170"/>
                    <a:pt x="421114" y="547225"/>
                  </a:cubicBezTo>
                  <a:cubicBezTo>
                    <a:pt x="422265" y="542594"/>
                    <a:pt x="419388" y="538542"/>
                    <a:pt x="415935" y="540857"/>
                  </a:cubicBezTo>
                  <a:cubicBezTo>
                    <a:pt x="403851" y="550698"/>
                    <a:pt x="387740" y="546067"/>
                    <a:pt x="375080" y="551855"/>
                  </a:cubicBezTo>
                  <a:lnTo>
                    <a:pt x="374939" y="551794"/>
                  </a:lnTo>
                  <a:lnTo>
                    <a:pt x="390935" y="565677"/>
                  </a:lnTo>
                  <a:cubicBezTo>
                    <a:pt x="395549" y="570349"/>
                    <a:pt x="398432" y="576189"/>
                    <a:pt x="393819" y="582028"/>
                  </a:cubicBezTo>
                  <a:cubicBezTo>
                    <a:pt x="390359" y="587284"/>
                    <a:pt x="385168" y="583196"/>
                    <a:pt x="381131" y="581444"/>
                  </a:cubicBezTo>
                  <a:cubicBezTo>
                    <a:pt x="371327" y="579692"/>
                    <a:pt x="362099" y="576189"/>
                    <a:pt x="353449" y="574437"/>
                  </a:cubicBezTo>
                  <a:cubicBezTo>
                    <a:pt x="344798" y="573269"/>
                    <a:pt x="339607" y="577941"/>
                    <a:pt x="341337" y="587284"/>
                  </a:cubicBezTo>
                  <a:cubicBezTo>
                    <a:pt x="344221" y="597211"/>
                    <a:pt x="341914" y="604218"/>
                    <a:pt x="333840" y="609474"/>
                  </a:cubicBezTo>
                  <a:cubicBezTo>
                    <a:pt x="325766" y="614730"/>
                    <a:pt x="317692" y="620569"/>
                    <a:pt x="309618" y="625825"/>
                  </a:cubicBezTo>
                  <a:cubicBezTo>
                    <a:pt x="302120" y="630496"/>
                    <a:pt x="306734" y="636336"/>
                    <a:pt x="308464" y="641591"/>
                  </a:cubicBezTo>
                  <a:cubicBezTo>
                    <a:pt x="304427" y="641591"/>
                    <a:pt x="300967" y="641591"/>
                    <a:pt x="297507" y="641591"/>
                  </a:cubicBezTo>
                  <a:cubicBezTo>
                    <a:pt x="290009" y="642175"/>
                    <a:pt x="281359" y="641007"/>
                    <a:pt x="284242" y="653270"/>
                  </a:cubicBezTo>
                  <a:cubicBezTo>
                    <a:pt x="285395" y="659694"/>
                    <a:pt x="281359" y="664950"/>
                    <a:pt x="278475" y="670205"/>
                  </a:cubicBezTo>
                  <a:cubicBezTo>
                    <a:pt x="276168" y="674877"/>
                    <a:pt x="272131" y="677796"/>
                    <a:pt x="266941" y="677796"/>
                  </a:cubicBezTo>
                  <a:cubicBezTo>
                    <a:pt x="258867" y="677796"/>
                    <a:pt x="253676" y="672541"/>
                    <a:pt x="250792" y="664950"/>
                  </a:cubicBezTo>
                  <a:cubicBezTo>
                    <a:pt x="249062" y="660862"/>
                    <a:pt x="250216" y="655606"/>
                    <a:pt x="254253" y="651519"/>
                  </a:cubicBezTo>
                  <a:cubicBezTo>
                    <a:pt x="257713" y="648599"/>
                    <a:pt x="261750" y="646263"/>
                    <a:pt x="265210" y="642175"/>
                  </a:cubicBezTo>
                  <a:cubicBezTo>
                    <a:pt x="276168" y="631080"/>
                    <a:pt x="284242" y="616482"/>
                    <a:pt x="290009" y="597211"/>
                  </a:cubicBezTo>
                  <a:cubicBezTo>
                    <a:pt x="291740" y="591372"/>
                    <a:pt x="295200" y="586116"/>
                    <a:pt x="297507" y="580277"/>
                  </a:cubicBezTo>
                  <a:cubicBezTo>
                    <a:pt x="299525" y="575021"/>
                    <a:pt x="298516" y="571955"/>
                    <a:pt x="296065" y="570057"/>
                  </a:cubicBezTo>
                  <a:lnTo>
                    <a:pt x="286448" y="566997"/>
                  </a:lnTo>
                  <a:lnTo>
                    <a:pt x="286722" y="567457"/>
                  </a:lnTo>
                  <a:cubicBezTo>
                    <a:pt x="281524" y="576740"/>
                    <a:pt x="278636" y="587184"/>
                    <a:pt x="278636" y="597627"/>
                  </a:cubicBezTo>
                  <a:cubicBezTo>
                    <a:pt x="257842" y="598788"/>
                    <a:pt x="238781" y="598788"/>
                    <a:pt x="220298" y="601109"/>
                  </a:cubicBezTo>
                  <a:cubicBezTo>
                    <a:pt x="200660" y="603429"/>
                    <a:pt x="182176" y="603429"/>
                    <a:pt x="167159" y="588345"/>
                  </a:cubicBezTo>
                  <a:cubicBezTo>
                    <a:pt x="166581" y="587764"/>
                    <a:pt x="163116" y="588925"/>
                    <a:pt x="160805" y="589505"/>
                  </a:cubicBezTo>
                  <a:lnTo>
                    <a:pt x="150252" y="600529"/>
                  </a:lnTo>
                  <a:lnTo>
                    <a:pt x="155748" y="608395"/>
                  </a:lnTo>
                  <a:cubicBezTo>
                    <a:pt x="165029" y="626671"/>
                    <a:pt x="149425" y="642073"/>
                    <a:pt x="144391" y="659244"/>
                  </a:cubicBezTo>
                  <a:cubicBezTo>
                    <a:pt x="142666" y="662706"/>
                    <a:pt x="139790" y="665015"/>
                    <a:pt x="136913" y="666746"/>
                  </a:cubicBezTo>
                  <a:cubicBezTo>
                    <a:pt x="118505" y="671364"/>
                    <a:pt x="99521" y="675981"/>
                    <a:pt x="81112" y="665592"/>
                  </a:cubicBezTo>
                  <a:cubicBezTo>
                    <a:pt x="75360" y="662706"/>
                    <a:pt x="69607" y="662706"/>
                    <a:pt x="63279" y="664438"/>
                  </a:cubicBezTo>
                  <a:cubicBezTo>
                    <a:pt x="14957" y="682907"/>
                    <a:pt x="14957" y="682907"/>
                    <a:pt x="0" y="635580"/>
                  </a:cubicBezTo>
                  <a:cubicBezTo>
                    <a:pt x="3452" y="625192"/>
                    <a:pt x="0" y="613649"/>
                    <a:pt x="5753" y="603837"/>
                  </a:cubicBezTo>
                  <a:cubicBezTo>
                    <a:pt x="6903" y="602106"/>
                    <a:pt x="7478" y="600374"/>
                    <a:pt x="6328" y="598066"/>
                  </a:cubicBezTo>
                  <a:cubicBezTo>
                    <a:pt x="6903" y="595757"/>
                    <a:pt x="8629" y="594025"/>
                    <a:pt x="10930" y="593449"/>
                  </a:cubicBezTo>
                  <a:cubicBezTo>
                    <a:pt x="14382" y="587677"/>
                    <a:pt x="7478" y="583637"/>
                    <a:pt x="9779" y="578443"/>
                  </a:cubicBezTo>
                  <a:cubicBezTo>
                    <a:pt x="10355" y="564591"/>
                    <a:pt x="8629" y="551317"/>
                    <a:pt x="5753" y="538042"/>
                  </a:cubicBezTo>
                  <a:cubicBezTo>
                    <a:pt x="5753" y="532847"/>
                    <a:pt x="7478" y="527653"/>
                    <a:pt x="10355" y="523036"/>
                  </a:cubicBezTo>
                  <a:lnTo>
                    <a:pt x="19359" y="521028"/>
                  </a:lnTo>
                  <a:lnTo>
                    <a:pt x="19292" y="520461"/>
                  </a:lnTo>
                  <a:cubicBezTo>
                    <a:pt x="15249" y="514659"/>
                    <a:pt x="16982" y="508277"/>
                    <a:pt x="16404" y="501895"/>
                  </a:cubicBezTo>
                  <a:cubicBezTo>
                    <a:pt x="16982" y="498413"/>
                    <a:pt x="18137" y="495513"/>
                    <a:pt x="21025" y="493192"/>
                  </a:cubicBezTo>
                  <a:lnTo>
                    <a:pt x="21025" y="493772"/>
                  </a:lnTo>
                  <a:cubicBezTo>
                    <a:pt x="30844" y="474625"/>
                    <a:pt x="24491" y="454318"/>
                    <a:pt x="26801" y="435172"/>
                  </a:cubicBezTo>
                  <a:lnTo>
                    <a:pt x="27415" y="434297"/>
                  </a:lnTo>
                  <a:lnTo>
                    <a:pt x="20759" y="430724"/>
                  </a:lnTo>
                  <a:cubicBezTo>
                    <a:pt x="20184" y="426094"/>
                    <a:pt x="20184" y="422043"/>
                    <a:pt x="20184" y="417414"/>
                  </a:cubicBezTo>
                  <a:cubicBezTo>
                    <a:pt x="15008" y="383270"/>
                    <a:pt x="12708" y="348548"/>
                    <a:pt x="20759" y="313825"/>
                  </a:cubicBezTo>
                  <a:lnTo>
                    <a:pt x="20184" y="314404"/>
                  </a:lnTo>
                  <a:cubicBezTo>
                    <a:pt x="24209" y="309775"/>
                    <a:pt x="23060" y="303409"/>
                    <a:pt x="27085" y="298779"/>
                  </a:cubicBezTo>
                  <a:lnTo>
                    <a:pt x="27085" y="298200"/>
                  </a:lnTo>
                  <a:cubicBezTo>
                    <a:pt x="31686" y="294728"/>
                    <a:pt x="30535" y="287784"/>
                    <a:pt x="35136" y="284312"/>
                  </a:cubicBezTo>
                  <a:lnTo>
                    <a:pt x="35136" y="284890"/>
                  </a:lnTo>
                  <a:cubicBezTo>
                    <a:pt x="36861" y="281997"/>
                    <a:pt x="39737" y="279682"/>
                    <a:pt x="41462" y="276789"/>
                  </a:cubicBezTo>
                  <a:lnTo>
                    <a:pt x="42037" y="275631"/>
                  </a:lnTo>
                  <a:cubicBezTo>
                    <a:pt x="44337" y="273895"/>
                    <a:pt x="46637" y="272159"/>
                    <a:pt x="48363" y="269265"/>
                  </a:cubicBezTo>
                  <a:lnTo>
                    <a:pt x="48938" y="268108"/>
                  </a:lnTo>
                  <a:cubicBezTo>
                    <a:pt x="51813" y="266950"/>
                    <a:pt x="54113" y="264636"/>
                    <a:pt x="56413" y="261742"/>
                  </a:cubicBezTo>
                  <a:lnTo>
                    <a:pt x="56989" y="261164"/>
                  </a:lnTo>
                  <a:cubicBezTo>
                    <a:pt x="59289" y="259427"/>
                    <a:pt x="62165" y="256534"/>
                    <a:pt x="63890" y="254798"/>
                  </a:cubicBezTo>
                  <a:cubicBezTo>
                    <a:pt x="66765" y="251904"/>
                    <a:pt x="69065" y="249011"/>
                    <a:pt x="72516" y="247275"/>
                  </a:cubicBezTo>
                  <a:lnTo>
                    <a:pt x="71941" y="247853"/>
                  </a:lnTo>
                  <a:lnTo>
                    <a:pt x="79989" y="240333"/>
                  </a:lnTo>
                  <a:lnTo>
                    <a:pt x="79417" y="240909"/>
                  </a:lnTo>
                  <a:lnTo>
                    <a:pt x="79992" y="240330"/>
                  </a:lnTo>
                  <a:lnTo>
                    <a:pt x="79989" y="240333"/>
                  </a:lnTo>
                  <a:lnTo>
                    <a:pt x="86893" y="233385"/>
                  </a:lnTo>
                  <a:lnTo>
                    <a:pt x="94369" y="224705"/>
                  </a:lnTo>
                  <a:lnTo>
                    <a:pt x="93793" y="225862"/>
                  </a:lnTo>
                  <a:cubicBezTo>
                    <a:pt x="95518" y="221232"/>
                    <a:pt x="97819" y="221232"/>
                    <a:pt x="100119" y="224705"/>
                  </a:cubicBezTo>
                  <a:lnTo>
                    <a:pt x="102083" y="224211"/>
                  </a:lnTo>
                  <a:lnTo>
                    <a:pt x="98513" y="222443"/>
                  </a:lnTo>
                  <a:cubicBezTo>
                    <a:pt x="96784" y="217245"/>
                    <a:pt x="96208" y="212047"/>
                    <a:pt x="101394" y="208582"/>
                  </a:cubicBezTo>
                  <a:lnTo>
                    <a:pt x="100818" y="209160"/>
                  </a:lnTo>
                  <a:cubicBezTo>
                    <a:pt x="104853" y="203962"/>
                    <a:pt x="104853" y="198765"/>
                    <a:pt x="104853" y="193567"/>
                  </a:cubicBezTo>
                  <a:cubicBezTo>
                    <a:pt x="104853" y="190679"/>
                    <a:pt x="106005" y="188369"/>
                    <a:pt x="108311" y="186637"/>
                  </a:cubicBezTo>
                  <a:cubicBezTo>
                    <a:pt x="110039" y="184904"/>
                    <a:pt x="110039" y="183172"/>
                    <a:pt x="108887" y="180862"/>
                  </a:cubicBezTo>
                  <a:cubicBezTo>
                    <a:pt x="111192" y="177397"/>
                    <a:pt x="111192" y="173931"/>
                    <a:pt x="108311" y="170466"/>
                  </a:cubicBezTo>
                  <a:cubicBezTo>
                    <a:pt x="108887" y="168156"/>
                    <a:pt x="108887" y="166424"/>
                    <a:pt x="107734" y="164691"/>
                  </a:cubicBezTo>
                  <a:cubicBezTo>
                    <a:pt x="104853" y="154296"/>
                    <a:pt x="93326" y="155451"/>
                    <a:pt x="88139" y="148521"/>
                  </a:cubicBezTo>
                  <a:cubicBezTo>
                    <a:pt x="88139" y="146789"/>
                    <a:pt x="88139" y="145634"/>
                    <a:pt x="86410" y="145056"/>
                  </a:cubicBezTo>
                  <a:cubicBezTo>
                    <a:pt x="87563" y="141014"/>
                    <a:pt x="89868" y="137549"/>
                    <a:pt x="92749" y="134661"/>
                  </a:cubicBezTo>
                  <a:lnTo>
                    <a:pt x="92749" y="134084"/>
                  </a:lnTo>
                  <a:cubicBezTo>
                    <a:pt x="97936" y="130618"/>
                    <a:pt x="96208" y="124266"/>
                    <a:pt x="99666" y="120223"/>
                  </a:cubicBezTo>
                  <a:cubicBezTo>
                    <a:pt x="101394" y="118491"/>
                    <a:pt x="101971" y="116181"/>
                    <a:pt x="100818" y="114448"/>
                  </a:cubicBezTo>
                  <a:cubicBezTo>
                    <a:pt x="106581" y="106940"/>
                    <a:pt x="101971" y="97123"/>
                    <a:pt x="107734" y="90192"/>
                  </a:cubicBezTo>
                  <a:cubicBezTo>
                    <a:pt x="108887" y="89037"/>
                    <a:pt x="109463" y="87305"/>
                    <a:pt x="108887" y="84995"/>
                  </a:cubicBezTo>
                  <a:cubicBezTo>
                    <a:pt x="111192" y="79797"/>
                    <a:pt x="111768" y="74022"/>
                    <a:pt x="111768" y="68247"/>
                  </a:cubicBezTo>
                  <a:cubicBezTo>
                    <a:pt x="112344" y="65360"/>
                    <a:pt x="114074" y="63050"/>
                    <a:pt x="116379" y="61317"/>
                  </a:cubicBezTo>
                  <a:lnTo>
                    <a:pt x="115803" y="61895"/>
                  </a:lnTo>
                  <a:cubicBezTo>
                    <a:pt x="117531" y="57852"/>
                    <a:pt x="120413" y="56120"/>
                    <a:pt x="122718" y="53810"/>
                  </a:cubicBezTo>
                  <a:cubicBezTo>
                    <a:pt x="125600" y="50922"/>
                    <a:pt x="127905" y="48612"/>
                    <a:pt x="129634" y="45724"/>
                  </a:cubicBezTo>
                  <a:cubicBezTo>
                    <a:pt x="132516" y="43414"/>
                    <a:pt x="135398" y="40527"/>
                    <a:pt x="138279" y="38794"/>
                  </a:cubicBezTo>
                  <a:lnTo>
                    <a:pt x="137703" y="39372"/>
                  </a:lnTo>
                  <a:cubicBezTo>
                    <a:pt x="141161" y="34174"/>
                    <a:pt x="148653" y="35907"/>
                    <a:pt x="152111" y="31287"/>
                  </a:cubicBezTo>
                  <a:lnTo>
                    <a:pt x="152687" y="31287"/>
                  </a:lnTo>
                  <a:cubicBezTo>
                    <a:pt x="156145" y="27244"/>
                    <a:pt x="163061" y="27821"/>
                    <a:pt x="167095" y="23779"/>
                  </a:cubicBezTo>
                  <a:lnTo>
                    <a:pt x="167095" y="24356"/>
                  </a:lnTo>
                  <a:cubicBezTo>
                    <a:pt x="172282" y="20314"/>
                    <a:pt x="178622" y="16849"/>
                    <a:pt x="183809" y="12228"/>
                  </a:cubicBezTo>
                  <a:cubicBezTo>
                    <a:pt x="187843" y="9918"/>
                    <a:pt x="193030" y="8763"/>
                    <a:pt x="198217" y="8763"/>
                  </a:cubicBezTo>
                  <a:cubicBezTo>
                    <a:pt x="208014" y="9918"/>
                    <a:pt x="217812" y="16271"/>
                    <a:pt x="228186" y="9918"/>
                  </a:cubicBezTo>
                  <a:cubicBezTo>
                    <a:pt x="239712" y="9918"/>
                    <a:pt x="251238" y="9918"/>
                    <a:pt x="262765" y="9918"/>
                  </a:cubicBezTo>
                  <a:cubicBezTo>
                    <a:pt x="265070" y="7031"/>
                    <a:pt x="267376" y="5876"/>
                    <a:pt x="270833" y="5876"/>
                  </a:cubicBezTo>
                  <a:cubicBezTo>
                    <a:pt x="274868" y="5876"/>
                    <a:pt x="278902" y="5298"/>
                    <a:pt x="283513" y="4143"/>
                  </a:cubicBezTo>
                  <a:cubicBezTo>
                    <a:pt x="286394" y="3566"/>
                    <a:pt x="288699" y="2988"/>
                    <a:pt x="291581" y="2988"/>
                  </a:cubicBezTo>
                  <a:cubicBezTo>
                    <a:pt x="296191" y="1833"/>
                    <a:pt x="300226" y="1256"/>
                    <a:pt x="304260" y="1833"/>
                  </a:cubicBezTo>
                  <a:cubicBezTo>
                    <a:pt x="305989" y="2411"/>
                    <a:pt x="307142" y="2411"/>
                    <a:pt x="308871" y="2988"/>
                  </a:cubicBezTo>
                  <a:cubicBezTo>
                    <a:pt x="325008" y="2988"/>
                    <a:pt x="341721" y="2988"/>
                    <a:pt x="358434" y="2411"/>
                  </a:cubicBezTo>
                  <a:cubicBezTo>
                    <a:pt x="359587" y="2411"/>
                    <a:pt x="361316" y="1833"/>
                    <a:pt x="363045" y="1833"/>
                  </a:cubicBezTo>
                  <a:cubicBezTo>
                    <a:pt x="367655" y="678"/>
                    <a:pt x="372266" y="678"/>
                    <a:pt x="376877" y="1833"/>
                  </a:cubicBezTo>
                  <a:cubicBezTo>
                    <a:pt x="380911" y="1833"/>
                    <a:pt x="386098" y="2988"/>
                    <a:pt x="390132" y="4143"/>
                  </a:cubicBezTo>
                  <a:cubicBezTo>
                    <a:pt x="397624" y="6453"/>
                    <a:pt x="405693" y="7608"/>
                    <a:pt x="413185" y="9341"/>
                  </a:cubicBezTo>
                  <a:cubicBezTo>
                    <a:pt x="418372" y="10496"/>
                    <a:pt x="422406" y="12806"/>
                    <a:pt x="425288" y="16849"/>
                  </a:cubicBezTo>
                  <a:cubicBezTo>
                    <a:pt x="448341" y="22624"/>
                    <a:pt x="471393" y="21469"/>
                    <a:pt x="493870" y="17426"/>
                  </a:cubicBezTo>
                  <a:cubicBezTo>
                    <a:pt x="503668" y="19159"/>
                    <a:pt x="512889" y="18004"/>
                    <a:pt x="522110" y="15116"/>
                  </a:cubicBezTo>
                  <a:cubicBezTo>
                    <a:pt x="536518" y="8186"/>
                    <a:pt x="552655" y="17426"/>
                    <a:pt x="566487" y="9341"/>
                  </a:cubicBezTo>
                  <a:lnTo>
                    <a:pt x="566487" y="9918"/>
                  </a:lnTo>
                  <a:cubicBezTo>
                    <a:pt x="573979" y="1256"/>
                    <a:pt x="583776" y="-477"/>
                    <a:pt x="594726" y="101"/>
                  </a:cubicBezTo>
                  <a:close/>
                </a:path>
              </a:pathLst>
            </a:custGeom>
            <a:solidFill>
              <a:srgbClr val="FFC000">
                <a:alpha val="79999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2" name="Freeform 592">
              <a:extLst>
                <a:ext uri="{FF2B5EF4-FFF2-40B4-BE49-F238E27FC236}">
                  <a16:creationId xmlns:a16="http://schemas.microsoft.com/office/drawing/2014/main" id="{6C9DE527-3B40-42A0-9754-1AA0D45E1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1278" y="7420610"/>
              <a:ext cx="1669164" cy="1117729"/>
            </a:xfrm>
            <a:custGeom>
              <a:avLst/>
              <a:gdLst/>
              <a:ahLst/>
              <a:cxnLst/>
              <a:rect l="0" t="0" r="r" b="b"/>
              <a:pathLst>
                <a:path w="3609029" h="2406707">
                  <a:moveTo>
                    <a:pt x="220318" y="2093670"/>
                  </a:moveTo>
                  <a:lnTo>
                    <a:pt x="221562" y="2093670"/>
                  </a:lnTo>
                  <a:lnTo>
                    <a:pt x="220495" y="2093833"/>
                  </a:lnTo>
                  <a:lnTo>
                    <a:pt x="220318" y="2093670"/>
                  </a:lnTo>
                  <a:close/>
                  <a:moveTo>
                    <a:pt x="784594" y="2091678"/>
                  </a:moveTo>
                  <a:cubicBezTo>
                    <a:pt x="719775" y="2158949"/>
                    <a:pt x="617562" y="2096661"/>
                    <a:pt x="547757" y="2162687"/>
                  </a:cubicBezTo>
                  <a:cubicBezTo>
                    <a:pt x="525320" y="2184176"/>
                    <a:pt x="506389" y="2150307"/>
                    <a:pt x="482024" y="2132030"/>
                  </a:cubicBezTo>
                  <a:lnTo>
                    <a:pt x="463530" y="2124737"/>
                  </a:lnTo>
                  <a:lnTo>
                    <a:pt x="460579" y="2138908"/>
                  </a:lnTo>
                  <a:cubicBezTo>
                    <a:pt x="454707" y="2157600"/>
                    <a:pt x="443902" y="2159225"/>
                    <a:pt x="400681" y="2165726"/>
                  </a:cubicBezTo>
                  <a:cubicBezTo>
                    <a:pt x="404440" y="2183063"/>
                    <a:pt x="429495" y="2175633"/>
                    <a:pt x="433253" y="2192970"/>
                  </a:cubicBezTo>
                  <a:lnTo>
                    <a:pt x="432185" y="2193643"/>
                  </a:lnTo>
                  <a:lnTo>
                    <a:pt x="444962" y="2204331"/>
                  </a:lnTo>
                  <a:cubicBezTo>
                    <a:pt x="454892" y="2211806"/>
                    <a:pt x="464821" y="2220527"/>
                    <a:pt x="475992" y="2228003"/>
                  </a:cubicBezTo>
                  <a:cubicBezTo>
                    <a:pt x="482197" y="2230494"/>
                    <a:pt x="488403" y="2234232"/>
                    <a:pt x="494609" y="2236724"/>
                  </a:cubicBezTo>
                  <a:cubicBezTo>
                    <a:pt x="579009" y="2236724"/>
                    <a:pt x="663408" y="2226757"/>
                    <a:pt x="749049" y="2241707"/>
                  </a:cubicBezTo>
                  <a:cubicBezTo>
                    <a:pt x="835931" y="2257904"/>
                    <a:pt x="787525" y="2176922"/>
                    <a:pt x="808626" y="2143283"/>
                  </a:cubicBezTo>
                  <a:lnTo>
                    <a:pt x="817589" y="2138999"/>
                  </a:lnTo>
                  <a:lnTo>
                    <a:pt x="810274" y="2130248"/>
                  </a:lnTo>
                  <a:lnTo>
                    <a:pt x="812173" y="2116053"/>
                  </a:lnTo>
                  <a:lnTo>
                    <a:pt x="797059" y="2111611"/>
                  </a:lnTo>
                  <a:cubicBezTo>
                    <a:pt x="792073" y="2105382"/>
                    <a:pt x="787087" y="2099153"/>
                    <a:pt x="784594" y="2091678"/>
                  </a:cubicBezTo>
                  <a:close/>
                  <a:moveTo>
                    <a:pt x="933863" y="2035446"/>
                  </a:moveTo>
                  <a:lnTo>
                    <a:pt x="933628" y="2035599"/>
                  </a:lnTo>
                  <a:lnTo>
                    <a:pt x="933913" y="2035627"/>
                  </a:lnTo>
                  <a:lnTo>
                    <a:pt x="933863" y="2035446"/>
                  </a:lnTo>
                  <a:close/>
                  <a:moveTo>
                    <a:pt x="293780" y="1890329"/>
                  </a:moveTo>
                  <a:lnTo>
                    <a:pt x="291684" y="1895777"/>
                  </a:lnTo>
                  <a:lnTo>
                    <a:pt x="295963" y="1893602"/>
                  </a:lnTo>
                  <a:lnTo>
                    <a:pt x="293780" y="1890329"/>
                  </a:lnTo>
                  <a:close/>
                  <a:moveTo>
                    <a:pt x="621370" y="1703835"/>
                  </a:moveTo>
                  <a:cubicBezTo>
                    <a:pt x="628219" y="1715687"/>
                    <a:pt x="636313" y="1724732"/>
                    <a:pt x="645341" y="1731730"/>
                  </a:cubicBezTo>
                  <a:lnTo>
                    <a:pt x="647507" y="1732873"/>
                  </a:lnTo>
                  <a:lnTo>
                    <a:pt x="660226" y="1748903"/>
                  </a:lnTo>
                  <a:cubicBezTo>
                    <a:pt x="682231" y="1773933"/>
                    <a:pt x="702311" y="1798963"/>
                    <a:pt x="620125" y="1792413"/>
                  </a:cubicBezTo>
                  <a:cubicBezTo>
                    <a:pt x="613899" y="1792413"/>
                    <a:pt x="617635" y="1806136"/>
                    <a:pt x="615144" y="1813622"/>
                  </a:cubicBezTo>
                  <a:cubicBezTo>
                    <a:pt x="613899" y="1821107"/>
                    <a:pt x="610163" y="1826098"/>
                    <a:pt x="603937" y="1831088"/>
                  </a:cubicBezTo>
                  <a:cubicBezTo>
                    <a:pt x="549147" y="1836078"/>
                    <a:pt x="518016" y="1877248"/>
                    <a:pt x="480659" y="1909685"/>
                  </a:cubicBezTo>
                  <a:cubicBezTo>
                    <a:pt x="476924" y="1912180"/>
                    <a:pt x="470698" y="1914676"/>
                    <a:pt x="466962" y="1918418"/>
                  </a:cubicBezTo>
                  <a:cubicBezTo>
                    <a:pt x="468830" y="1930270"/>
                    <a:pt x="476613" y="1934013"/>
                    <a:pt x="485174" y="1936664"/>
                  </a:cubicBezTo>
                  <a:lnTo>
                    <a:pt x="495884" y="1940045"/>
                  </a:lnTo>
                  <a:lnTo>
                    <a:pt x="496008" y="1937223"/>
                  </a:lnTo>
                  <a:cubicBezTo>
                    <a:pt x="499689" y="1927238"/>
                    <a:pt x="511609" y="1927238"/>
                    <a:pt x="522827" y="1927238"/>
                  </a:cubicBezTo>
                  <a:lnTo>
                    <a:pt x="528704" y="1932101"/>
                  </a:lnTo>
                  <a:lnTo>
                    <a:pt x="529987" y="1924163"/>
                  </a:lnTo>
                  <a:cubicBezTo>
                    <a:pt x="532447" y="1914018"/>
                    <a:pt x="536138" y="1903873"/>
                    <a:pt x="548440" y="1902605"/>
                  </a:cubicBezTo>
                  <a:cubicBezTo>
                    <a:pt x="557052" y="1901337"/>
                    <a:pt x="559512" y="1910214"/>
                    <a:pt x="563203" y="1916554"/>
                  </a:cubicBezTo>
                  <a:cubicBezTo>
                    <a:pt x="569354" y="1930504"/>
                    <a:pt x="573045" y="1945721"/>
                    <a:pt x="580426" y="1959670"/>
                  </a:cubicBezTo>
                  <a:cubicBezTo>
                    <a:pt x="582887" y="1964742"/>
                    <a:pt x="586885" y="1967279"/>
                    <a:pt x="591498" y="1968864"/>
                  </a:cubicBezTo>
                  <a:lnTo>
                    <a:pt x="595860" y="1969894"/>
                  </a:lnTo>
                  <a:lnTo>
                    <a:pt x="601357" y="1960874"/>
                  </a:lnTo>
                  <a:cubicBezTo>
                    <a:pt x="653711" y="1884882"/>
                    <a:pt x="744706" y="1884882"/>
                    <a:pt x="818250" y="1850001"/>
                  </a:cubicBezTo>
                  <a:cubicBezTo>
                    <a:pt x="844426" y="1837543"/>
                    <a:pt x="864370" y="1872425"/>
                    <a:pt x="890547" y="1864950"/>
                  </a:cubicBezTo>
                  <a:cubicBezTo>
                    <a:pt x="819496" y="1835052"/>
                    <a:pt x="821989" y="1836298"/>
                    <a:pt x="878082" y="1765289"/>
                  </a:cubicBezTo>
                  <a:cubicBezTo>
                    <a:pt x="886184" y="1755323"/>
                    <a:pt x="892105" y="1744423"/>
                    <a:pt x="899272" y="1734612"/>
                  </a:cubicBezTo>
                  <a:lnTo>
                    <a:pt x="919182" y="1717850"/>
                  </a:lnTo>
                  <a:lnTo>
                    <a:pt x="894699" y="1724108"/>
                  </a:lnTo>
                  <a:cubicBezTo>
                    <a:pt x="886294" y="1729722"/>
                    <a:pt x="879134" y="1737520"/>
                    <a:pt x="871662" y="1745005"/>
                  </a:cubicBezTo>
                  <a:cubicBezTo>
                    <a:pt x="865436" y="1748748"/>
                    <a:pt x="857964" y="1751243"/>
                    <a:pt x="850493" y="1751243"/>
                  </a:cubicBezTo>
                  <a:cubicBezTo>
                    <a:pt x="814381" y="1738767"/>
                    <a:pt x="780760" y="1766214"/>
                    <a:pt x="743403" y="1759976"/>
                  </a:cubicBezTo>
                  <a:cubicBezTo>
                    <a:pt x="719744" y="1756857"/>
                    <a:pt x="696084" y="1754673"/>
                    <a:pt x="674915" y="1747344"/>
                  </a:cubicBezTo>
                  <a:lnTo>
                    <a:pt x="647507" y="1732873"/>
                  </a:lnTo>
                  <a:lnTo>
                    <a:pt x="641294" y="1725043"/>
                  </a:lnTo>
                  <a:cubicBezTo>
                    <a:pt x="635068" y="1716310"/>
                    <a:pt x="626351" y="1712568"/>
                    <a:pt x="621370" y="1703835"/>
                  </a:cubicBezTo>
                  <a:close/>
                  <a:moveTo>
                    <a:pt x="2265615" y="1582615"/>
                  </a:moveTo>
                  <a:cubicBezTo>
                    <a:pt x="2270536" y="1582615"/>
                    <a:pt x="2275457" y="1582615"/>
                    <a:pt x="2281608" y="1582615"/>
                  </a:cubicBezTo>
                  <a:cubicBezTo>
                    <a:pt x="2281608" y="1587539"/>
                    <a:pt x="2280378" y="1593695"/>
                    <a:pt x="2282838" y="1597389"/>
                  </a:cubicBezTo>
                  <a:cubicBezTo>
                    <a:pt x="2297601" y="1619550"/>
                    <a:pt x="2272996" y="1645404"/>
                    <a:pt x="2286529" y="1663872"/>
                  </a:cubicBezTo>
                  <a:cubicBezTo>
                    <a:pt x="2298831" y="1682339"/>
                    <a:pt x="2319745" y="1694651"/>
                    <a:pt x="2336969" y="1709425"/>
                  </a:cubicBezTo>
                  <a:cubicBezTo>
                    <a:pt x="2356653" y="1725430"/>
                    <a:pt x="2361574" y="1747592"/>
                    <a:pt x="2360343" y="1772215"/>
                  </a:cubicBezTo>
                  <a:cubicBezTo>
                    <a:pt x="2372646" y="1786989"/>
                    <a:pt x="2367725" y="1799301"/>
                    <a:pt x="2350501" y="1806688"/>
                  </a:cubicBezTo>
                  <a:cubicBezTo>
                    <a:pt x="2338199" y="1806688"/>
                    <a:pt x="2330818" y="1799301"/>
                    <a:pt x="2327127" y="1786989"/>
                  </a:cubicBezTo>
                  <a:cubicBezTo>
                    <a:pt x="2333278" y="1770984"/>
                    <a:pt x="2348041" y="1756210"/>
                    <a:pt x="2327127" y="1737742"/>
                  </a:cubicBezTo>
                  <a:cubicBezTo>
                    <a:pt x="2311134" y="1724199"/>
                    <a:pt x="2301292" y="1725430"/>
                    <a:pt x="2282838" y="1729124"/>
                  </a:cubicBezTo>
                  <a:cubicBezTo>
                    <a:pt x="2268075" y="1731586"/>
                    <a:pt x="2252082" y="1730355"/>
                    <a:pt x="2238550" y="1740204"/>
                  </a:cubicBezTo>
                  <a:cubicBezTo>
                    <a:pt x="2232399" y="1746361"/>
                    <a:pt x="2223787" y="1748823"/>
                    <a:pt x="2218866" y="1740204"/>
                  </a:cubicBezTo>
                  <a:cubicBezTo>
                    <a:pt x="2215175" y="1730355"/>
                    <a:pt x="2209024" y="1716812"/>
                    <a:pt x="2212715" y="1710656"/>
                  </a:cubicBezTo>
                  <a:cubicBezTo>
                    <a:pt x="2236089" y="1676184"/>
                    <a:pt x="2234859" y="1630630"/>
                    <a:pt x="2261924" y="1597389"/>
                  </a:cubicBezTo>
                  <a:cubicBezTo>
                    <a:pt x="2265615" y="1594926"/>
                    <a:pt x="2264385" y="1587539"/>
                    <a:pt x="2265615" y="1582615"/>
                  </a:cubicBezTo>
                  <a:close/>
                  <a:moveTo>
                    <a:pt x="1357515" y="1511182"/>
                  </a:moveTo>
                  <a:cubicBezTo>
                    <a:pt x="1361255" y="1511182"/>
                    <a:pt x="1368736" y="1514915"/>
                    <a:pt x="1369983" y="1517405"/>
                  </a:cubicBezTo>
                  <a:cubicBezTo>
                    <a:pt x="1378710" y="1541051"/>
                    <a:pt x="1388684" y="1557230"/>
                    <a:pt x="1414867" y="1534828"/>
                  </a:cubicBezTo>
                  <a:cubicBezTo>
                    <a:pt x="1429828" y="1522383"/>
                    <a:pt x="1443543" y="1533584"/>
                    <a:pt x="1458504" y="1533584"/>
                  </a:cubicBezTo>
                  <a:cubicBezTo>
                    <a:pt x="1470972" y="1533584"/>
                    <a:pt x="1484687" y="1531095"/>
                    <a:pt x="1494661" y="1531095"/>
                  </a:cubicBezTo>
                  <a:cubicBezTo>
                    <a:pt x="1500895" y="1552252"/>
                    <a:pt x="1477206" y="1568431"/>
                    <a:pt x="1493414" y="1587099"/>
                  </a:cubicBezTo>
                  <a:cubicBezTo>
                    <a:pt x="1518350" y="1585855"/>
                    <a:pt x="1528324" y="1557230"/>
                    <a:pt x="1549520" y="1551007"/>
                  </a:cubicBezTo>
                  <a:cubicBezTo>
                    <a:pt x="1559494" y="1564697"/>
                    <a:pt x="1566975" y="1555986"/>
                    <a:pt x="1575702" y="1551007"/>
                  </a:cubicBezTo>
                  <a:cubicBezTo>
                    <a:pt x="1586923" y="1543540"/>
                    <a:pt x="1599391" y="1544785"/>
                    <a:pt x="1593157" y="1559719"/>
                  </a:cubicBezTo>
                  <a:cubicBezTo>
                    <a:pt x="1580689" y="1587099"/>
                    <a:pt x="1588170" y="1603278"/>
                    <a:pt x="1614353" y="1615724"/>
                  </a:cubicBezTo>
                  <a:cubicBezTo>
                    <a:pt x="1619340" y="1629414"/>
                    <a:pt x="1628067" y="1644349"/>
                    <a:pt x="1629314" y="1659283"/>
                  </a:cubicBezTo>
                  <a:cubicBezTo>
                    <a:pt x="1630561" y="1681685"/>
                    <a:pt x="1639288" y="1685419"/>
                    <a:pt x="1659237" y="1682930"/>
                  </a:cubicBezTo>
                  <a:cubicBezTo>
                    <a:pt x="1692900" y="1679196"/>
                    <a:pt x="1680432" y="1712799"/>
                    <a:pt x="1694147" y="1726489"/>
                  </a:cubicBezTo>
                  <a:cubicBezTo>
                    <a:pt x="1704121" y="1740179"/>
                    <a:pt x="1715342" y="1736445"/>
                    <a:pt x="1725317" y="1726489"/>
                  </a:cubicBezTo>
                  <a:cubicBezTo>
                    <a:pt x="1731551" y="1726489"/>
                    <a:pt x="1736538" y="1726489"/>
                    <a:pt x="1742772" y="1726489"/>
                  </a:cubicBezTo>
                  <a:lnTo>
                    <a:pt x="1744010" y="1728960"/>
                  </a:lnTo>
                  <a:lnTo>
                    <a:pt x="1755946" y="1711957"/>
                  </a:lnTo>
                  <a:cubicBezTo>
                    <a:pt x="1761418" y="1707763"/>
                    <a:pt x="1768610" y="1706210"/>
                    <a:pt x="1779242" y="1709316"/>
                  </a:cubicBezTo>
                  <a:cubicBezTo>
                    <a:pt x="1799255" y="1715530"/>
                    <a:pt x="1820519" y="1720501"/>
                    <a:pt x="1836779" y="1734171"/>
                  </a:cubicBezTo>
                  <a:cubicBezTo>
                    <a:pt x="1841782" y="1739142"/>
                    <a:pt x="1848036" y="1736656"/>
                    <a:pt x="1850538" y="1730443"/>
                  </a:cubicBezTo>
                  <a:cubicBezTo>
                    <a:pt x="1851789" y="1726715"/>
                    <a:pt x="1853039" y="1720501"/>
                    <a:pt x="1850538" y="1715530"/>
                  </a:cubicBezTo>
                  <a:cubicBezTo>
                    <a:pt x="1848036" y="1709316"/>
                    <a:pt x="1843033" y="1703103"/>
                    <a:pt x="1836779" y="1698132"/>
                  </a:cubicBezTo>
                  <a:cubicBezTo>
                    <a:pt x="1830525" y="1690676"/>
                    <a:pt x="1831776" y="1681976"/>
                    <a:pt x="1839281" y="1677006"/>
                  </a:cubicBezTo>
                  <a:cubicBezTo>
                    <a:pt x="1850538" y="1670792"/>
                    <a:pt x="1861795" y="1663336"/>
                    <a:pt x="1874303" y="1659607"/>
                  </a:cubicBezTo>
                  <a:cubicBezTo>
                    <a:pt x="1891814" y="1655879"/>
                    <a:pt x="1910576" y="1652151"/>
                    <a:pt x="1929338" y="1650908"/>
                  </a:cubicBezTo>
                  <a:cubicBezTo>
                    <a:pt x="1946849" y="1647180"/>
                    <a:pt x="1963109" y="1629782"/>
                    <a:pt x="1981871" y="1639724"/>
                  </a:cubicBezTo>
                  <a:cubicBezTo>
                    <a:pt x="2008138" y="1650908"/>
                    <a:pt x="1984373" y="1672035"/>
                    <a:pt x="1986874" y="1688190"/>
                  </a:cubicBezTo>
                  <a:cubicBezTo>
                    <a:pt x="1995630" y="1730443"/>
                    <a:pt x="2011890" y="1759026"/>
                    <a:pt x="2031903" y="1756541"/>
                  </a:cubicBezTo>
                  <a:cubicBezTo>
                    <a:pt x="2063173" y="1752812"/>
                    <a:pt x="2063173" y="1718016"/>
                    <a:pt x="2083186" y="1700617"/>
                  </a:cubicBezTo>
                  <a:cubicBezTo>
                    <a:pt x="2086938" y="1695646"/>
                    <a:pt x="2085687" y="1685705"/>
                    <a:pt x="2084437" y="1678248"/>
                  </a:cubicBezTo>
                  <a:cubicBezTo>
                    <a:pt x="2079433" y="1655879"/>
                    <a:pt x="2094443" y="1643452"/>
                    <a:pt x="2108202" y="1631025"/>
                  </a:cubicBezTo>
                  <a:cubicBezTo>
                    <a:pt x="2119459" y="1622325"/>
                    <a:pt x="2131967" y="1621083"/>
                    <a:pt x="2141973" y="1634753"/>
                  </a:cubicBezTo>
                  <a:cubicBezTo>
                    <a:pt x="2146976" y="1640966"/>
                    <a:pt x="2153230" y="1644695"/>
                    <a:pt x="2159484" y="1650908"/>
                  </a:cubicBezTo>
                  <a:cubicBezTo>
                    <a:pt x="2179497" y="1637238"/>
                    <a:pt x="2204513" y="1653394"/>
                    <a:pt x="2198259" y="1664578"/>
                  </a:cubicBezTo>
                  <a:cubicBezTo>
                    <a:pt x="2183249" y="1689433"/>
                    <a:pt x="2187002" y="1711491"/>
                    <a:pt x="2194194" y="1732773"/>
                  </a:cubicBezTo>
                  <a:lnTo>
                    <a:pt x="2209178" y="1790217"/>
                  </a:lnTo>
                  <a:lnTo>
                    <a:pt x="2216884" y="1786697"/>
                  </a:lnTo>
                  <a:cubicBezTo>
                    <a:pt x="2243024" y="1780442"/>
                    <a:pt x="2250492" y="1785446"/>
                    <a:pt x="2249248" y="1807963"/>
                  </a:cubicBezTo>
                  <a:cubicBezTo>
                    <a:pt x="2249248" y="1819221"/>
                    <a:pt x="2238045" y="1830479"/>
                    <a:pt x="2251737" y="1841738"/>
                  </a:cubicBezTo>
                  <a:cubicBezTo>
                    <a:pt x="2250492" y="1854247"/>
                    <a:pt x="2250492" y="1868007"/>
                    <a:pt x="2246758" y="1879265"/>
                  </a:cubicBezTo>
                  <a:cubicBezTo>
                    <a:pt x="2243024" y="1895527"/>
                    <a:pt x="2239290" y="1915542"/>
                    <a:pt x="2228087" y="1921797"/>
                  </a:cubicBezTo>
                  <a:cubicBezTo>
                    <a:pt x="2210661" y="1933055"/>
                    <a:pt x="2208171" y="1905535"/>
                    <a:pt x="2195724" y="1899280"/>
                  </a:cubicBezTo>
                  <a:cubicBezTo>
                    <a:pt x="2170829" y="1886771"/>
                    <a:pt x="2147178" y="1873011"/>
                    <a:pt x="2114815" y="1884269"/>
                  </a:cubicBezTo>
                  <a:cubicBezTo>
                    <a:pt x="2101122" y="1888647"/>
                    <a:pt x="2085874" y="1892713"/>
                    <a:pt x="2070782" y="1892244"/>
                  </a:cubicBezTo>
                  <a:lnTo>
                    <a:pt x="2049923" y="1887912"/>
                  </a:lnTo>
                  <a:lnTo>
                    <a:pt x="2035655" y="1894483"/>
                  </a:lnTo>
                  <a:cubicBezTo>
                    <a:pt x="2003135" y="1909396"/>
                    <a:pt x="2054417" y="1950406"/>
                    <a:pt x="2018144" y="1960348"/>
                  </a:cubicBezTo>
                  <a:cubicBezTo>
                    <a:pt x="1970614" y="1971532"/>
                    <a:pt x="1948100" y="1929280"/>
                    <a:pt x="1918081" y="1905668"/>
                  </a:cubicBezTo>
                  <a:cubicBezTo>
                    <a:pt x="1915579" y="1904425"/>
                    <a:pt x="1914328" y="1903182"/>
                    <a:pt x="1911827" y="1900697"/>
                  </a:cubicBezTo>
                  <a:cubicBezTo>
                    <a:pt x="1891814" y="1882056"/>
                    <a:pt x="1894316" y="1841046"/>
                    <a:pt x="1863046" y="1837318"/>
                  </a:cubicBezTo>
                  <a:cubicBezTo>
                    <a:pt x="1840531" y="1834832"/>
                    <a:pt x="1815516" y="1850988"/>
                    <a:pt x="1790500" y="1858444"/>
                  </a:cubicBezTo>
                  <a:lnTo>
                    <a:pt x="1787844" y="1855146"/>
                  </a:lnTo>
                  <a:lnTo>
                    <a:pt x="1759448" y="1860901"/>
                  </a:lnTo>
                  <a:cubicBezTo>
                    <a:pt x="1749629" y="1859345"/>
                    <a:pt x="1740278" y="1854678"/>
                    <a:pt x="1731551" y="1848455"/>
                  </a:cubicBezTo>
                  <a:cubicBezTo>
                    <a:pt x="1715342" y="1836010"/>
                    <a:pt x="1701628" y="1827298"/>
                    <a:pt x="1684173" y="1847211"/>
                  </a:cubicBezTo>
                  <a:cubicBezTo>
                    <a:pt x="1680432" y="1849700"/>
                    <a:pt x="1669211" y="1847211"/>
                    <a:pt x="1661731" y="1844722"/>
                  </a:cubicBezTo>
                  <a:cubicBezTo>
                    <a:pt x="1654250" y="1843477"/>
                    <a:pt x="1645522" y="1840988"/>
                    <a:pt x="1640535" y="1834765"/>
                  </a:cubicBezTo>
                  <a:cubicBezTo>
                    <a:pt x="1616846" y="1814853"/>
                    <a:pt x="1566975" y="1853434"/>
                    <a:pt x="1558247" y="1799918"/>
                  </a:cubicBezTo>
                  <a:cubicBezTo>
                    <a:pt x="1530818" y="1783739"/>
                    <a:pt x="1503389" y="1768804"/>
                    <a:pt x="1477206" y="1752625"/>
                  </a:cubicBezTo>
                  <a:cubicBezTo>
                    <a:pt x="1467232" y="1746402"/>
                    <a:pt x="1459751" y="1737690"/>
                    <a:pt x="1470972" y="1727734"/>
                  </a:cubicBezTo>
                  <a:cubicBezTo>
                    <a:pt x="1480947" y="1719022"/>
                    <a:pt x="1495908" y="1711554"/>
                    <a:pt x="1493414" y="1697864"/>
                  </a:cubicBezTo>
                  <a:cubicBezTo>
                    <a:pt x="1487181" y="1677952"/>
                    <a:pt x="1490921" y="1655550"/>
                    <a:pt x="1477206" y="1638126"/>
                  </a:cubicBezTo>
                  <a:cubicBezTo>
                    <a:pt x="1470972" y="1631903"/>
                    <a:pt x="1452271" y="1631903"/>
                    <a:pt x="1449777" y="1640615"/>
                  </a:cubicBezTo>
                  <a:cubicBezTo>
                    <a:pt x="1444790" y="1653061"/>
                    <a:pt x="1442296" y="1665506"/>
                    <a:pt x="1436062" y="1676707"/>
                  </a:cubicBezTo>
                  <a:cubicBezTo>
                    <a:pt x="1433569" y="1685419"/>
                    <a:pt x="1422348" y="1690397"/>
                    <a:pt x="1417361" y="1685419"/>
                  </a:cubicBezTo>
                  <a:cubicBezTo>
                    <a:pt x="1397412" y="1666751"/>
                    <a:pt x="1382451" y="1680441"/>
                    <a:pt x="1361255" y="1684174"/>
                  </a:cubicBezTo>
                  <a:cubicBezTo>
                    <a:pt x="1342553" y="1686663"/>
                    <a:pt x="1326345" y="1676707"/>
                    <a:pt x="1316371" y="1704087"/>
                  </a:cubicBezTo>
                  <a:cubicBezTo>
                    <a:pt x="1311384" y="1716533"/>
                    <a:pt x="1292682" y="1724000"/>
                    <a:pt x="1278967" y="1732712"/>
                  </a:cubicBezTo>
                  <a:cubicBezTo>
                    <a:pt x="1247798" y="1751380"/>
                    <a:pt x="1232836" y="1746402"/>
                    <a:pt x="1197926" y="1710310"/>
                  </a:cubicBezTo>
                  <a:cubicBezTo>
                    <a:pt x="1206654" y="1707821"/>
                    <a:pt x="1222862" y="1714043"/>
                    <a:pt x="1215381" y="1695375"/>
                  </a:cubicBezTo>
                  <a:cubicBezTo>
                    <a:pt x="1201667" y="1661772"/>
                    <a:pt x="1202913" y="1655550"/>
                    <a:pt x="1231589" y="1658039"/>
                  </a:cubicBezTo>
                  <a:cubicBezTo>
                    <a:pt x="1252785" y="1659283"/>
                    <a:pt x="1271487" y="1654305"/>
                    <a:pt x="1282708" y="1641860"/>
                  </a:cubicBezTo>
                  <a:cubicBezTo>
                    <a:pt x="1298916" y="1624436"/>
                    <a:pt x="1318864" y="1611990"/>
                    <a:pt x="1338813" y="1599545"/>
                  </a:cubicBezTo>
                  <a:cubicBezTo>
                    <a:pt x="1352528" y="1592078"/>
                    <a:pt x="1355021" y="1580877"/>
                    <a:pt x="1350034" y="1567187"/>
                  </a:cubicBezTo>
                  <a:cubicBezTo>
                    <a:pt x="1346294" y="1554741"/>
                    <a:pt x="1345047" y="1541051"/>
                    <a:pt x="1343800" y="1527361"/>
                  </a:cubicBezTo>
                  <a:cubicBezTo>
                    <a:pt x="1343800" y="1519894"/>
                    <a:pt x="1347541" y="1512426"/>
                    <a:pt x="1357515" y="1511182"/>
                  </a:cubicBezTo>
                  <a:close/>
                  <a:moveTo>
                    <a:pt x="2752747" y="1223937"/>
                  </a:moveTo>
                  <a:lnTo>
                    <a:pt x="2758934" y="1252478"/>
                  </a:lnTo>
                  <a:cubicBezTo>
                    <a:pt x="2756440" y="1262598"/>
                    <a:pt x="2748019" y="1270693"/>
                    <a:pt x="2731178" y="1276298"/>
                  </a:cubicBezTo>
                  <a:cubicBezTo>
                    <a:pt x="2750826" y="1272562"/>
                    <a:pt x="2769070" y="1261819"/>
                    <a:pt x="2789068" y="1260360"/>
                  </a:cubicBezTo>
                  <a:lnTo>
                    <a:pt x="2801962" y="1261754"/>
                  </a:lnTo>
                  <a:lnTo>
                    <a:pt x="2752747" y="1223937"/>
                  </a:lnTo>
                  <a:close/>
                  <a:moveTo>
                    <a:pt x="703368" y="912203"/>
                  </a:moveTo>
                  <a:cubicBezTo>
                    <a:pt x="718675" y="923194"/>
                    <a:pt x="718675" y="932963"/>
                    <a:pt x="703368" y="943954"/>
                  </a:cubicBezTo>
                  <a:cubicBezTo>
                    <a:pt x="703368" y="932963"/>
                    <a:pt x="703368" y="923194"/>
                    <a:pt x="703368" y="912203"/>
                  </a:cubicBezTo>
                  <a:close/>
                  <a:moveTo>
                    <a:pt x="792930" y="752387"/>
                  </a:moveTo>
                  <a:lnTo>
                    <a:pt x="797018" y="756138"/>
                  </a:lnTo>
                  <a:lnTo>
                    <a:pt x="799266" y="756138"/>
                  </a:lnTo>
                  <a:lnTo>
                    <a:pt x="792930" y="752387"/>
                  </a:lnTo>
                  <a:close/>
                  <a:moveTo>
                    <a:pt x="326482" y="719870"/>
                  </a:moveTo>
                  <a:cubicBezTo>
                    <a:pt x="330462" y="719870"/>
                    <a:pt x="338420" y="723467"/>
                    <a:pt x="339747" y="725865"/>
                  </a:cubicBezTo>
                  <a:cubicBezTo>
                    <a:pt x="343726" y="745048"/>
                    <a:pt x="347705" y="765431"/>
                    <a:pt x="350358" y="784614"/>
                  </a:cubicBezTo>
                  <a:cubicBezTo>
                    <a:pt x="323829" y="773824"/>
                    <a:pt x="313218" y="754640"/>
                    <a:pt x="317197" y="729462"/>
                  </a:cubicBezTo>
                  <a:cubicBezTo>
                    <a:pt x="318524" y="725865"/>
                    <a:pt x="323829" y="719870"/>
                    <a:pt x="326482" y="719870"/>
                  </a:cubicBezTo>
                  <a:close/>
                  <a:moveTo>
                    <a:pt x="408468" y="670413"/>
                  </a:moveTo>
                  <a:cubicBezTo>
                    <a:pt x="411085" y="678022"/>
                    <a:pt x="416318" y="684363"/>
                    <a:pt x="413702" y="690704"/>
                  </a:cubicBezTo>
                  <a:cubicBezTo>
                    <a:pt x="411085" y="701484"/>
                    <a:pt x="404216" y="707825"/>
                    <a:pt x="395058" y="711788"/>
                  </a:cubicBezTo>
                  <a:lnTo>
                    <a:pt x="383478" y="714225"/>
                  </a:lnTo>
                  <a:lnTo>
                    <a:pt x="383478" y="740634"/>
                  </a:lnTo>
                  <a:cubicBezTo>
                    <a:pt x="375824" y="735139"/>
                    <a:pt x="371996" y="729643"/>
                    <a:pt x="371996" y="724301"/>
                  </a:cubicBezTo>
                  <a:lnTo>
                    <a:pt x="378760" y="715218"/>
                  </a:lnTo>
                  <a:lnTo>
                    <a:pt x="362676" y="718604"/>
                  </a:lnTo>
                  <a:cubicBezTo>
                    <a:pt x="370526" y="705922"/>
                    <a:pt x="378376" y="693240"/>
                    <a:pt x="388843" y="680559"/>
                  </a:cubicBezTo>
                  <a:cubicBezTo>
                    <a:pt x="392768" y="676754"/>
                    <a:pt x="401926" y="674218"/>
                    <a:pt x="408468" y="670413"/>
                  </a:cubicBezTo>
                  <a:close/>
                  <a:moveTo>
                    <a:pt x="754946" y="643656"/>
                  </a:moveTo>
                  <a:lnTo>
                    <a:pt x="760534" y="655169"/>
                  </a:lnTo>
                  <a:lnTo>
                    <a:pt x="766202" y="651803"/>
                  </a:lnTo>
                  <a:lnTo>
                    <a:pt x="764414" y="651008"/>
                  </a:lnTo>
                  <a:lnTo>
                    <a:pt x="754946" y="643656"/>
                  </a:lnTo>
                  <a:close/>
                  <a:moveTo>
                    <a:pt x="739706" y="634180"/>
                  </a:moveTo>
                  <a:lnTo>
                    <a:pt x="740834" y="637771"/>
                  </a:lnTo>
                  <a:lnTo>
                    <a:pt x="749193" y="639330"/>
                  </a:lnTo>
                  <a:lnTo>
                    <a:pt x="739706" y="634180"/>
                  </a:lnTo>
                  <a:close/>
                  <a:moveTo>
                    <a:pt x="2443765" y="565082"/>
                  </a:moveTo>
                  <a:lnTo>
                    <a:pt x="2433950" y="588997"/>
                  </a:lnTo>
                  <a:cubicBezTo>
                    <a:pt x="2419624" y="612758"/>
                    <a:pt x="2398105" y="634243"/>
                    <a:pt x="2413075" y="669740"/>
                  </a:cubicBezTo>
                  <a:cubicBezTo>
                    <a:pt x="2418065" y="683441"/>
                    <a:pt x="2391868" y="687177"/>
                    <a:pt x="2375651" y="684686"/>
                  </a:cubicBezTo>
                  <a:cubicBezTo>
                    <a:pt x="2371908" y="683441"/>
                    <a:pt x="2366919" y="679704"/>
                    <a:pt x="2365671" y="677213"/>
                  </a:cubicBezTo>
                  <a:cubicBezTo>
                    <a:pt x="2366919" y="680950"/>
                    <a:pt x="2369414" y="684686"/>
                    <a:pt x="2371908" y="690914"/>
                  </a:cubicBezTo>
                  <a:cubicBezTo>
                    <a:pt x="2365671" y="735752"/>
                    <a:pt x="2365671" y="769380"/>
                    <a:pt x="2425549" y="783081"/>
                  </a:cubicBezTo>
                  <a:cubicBezTo>
                    <a:pt x="2468587" y="793356"/>
                    <a:pt x="2482153" y="833056"/>
                    <a:pt x="2496772" y="870655"/>
                  </a:cubicBezTo>
                  <a:lnTo>
                    <a:pt x="2508999" y="897790"/>
                  </a:lnTo>
                  <a:lnTo>
                    <a:pt x="2509113" y="911776"/>
                  </a:lnTo>
                  <a:lnTo>
                    <a:pt x="2504295" y="918685"/>
                  </a:lnTo>
                  <a:cubicBezTo>
                    <a:pt x="2500709" y="922577"/>
                    <a:pt x="2497902" y="926936"/>
                    <a:pt x="2500397" y="933786"/>
                  </a:cubicBezTo>
                  <a:cubicBezTo>
                    <a:pt x="2499150" y="926313"/>
                    <a:pt x="2504140" y="920086"/>
                    <a:pt x="2509130" y="913858"/>
                  </a:cubicBezTo>
                  <a:lnTo>
                    <a:pt x="2509113" y="911776"/>
                  </a:lnTo>
                  <a:lnTo>
                    <a:pt x="2512872" y="906385"/>
                  </a:lnTo>
                  <a:lnTo>
                    <a:pt x="2508999" y="897790"/>
                  </a:lnTo>
                  <a:lnTo>
                    <a:pt x="2508817" y="875559"/>
                  </a:lnTo>
                  <a:cubicBezTo>
                    <a:pt x="2505075" y="863416"/>
                    <a:pt x="2499149" y="851583"/>
                    <a:pt x="2495407" y="839128"/>
                  </a:cubicBezTo>
                  <a:cubicBezTo>
                    <a:pt x="2482933" y="800518"/>
                    <a:pt x="2529089" y="734506"/>
                    <a:pt x="2567760" y="733261"/>
                  </a:cubicBezTo>
                  <a:cubicBezTo>
                    <a:pt x="2602689" y="733261"/>
                    <a:pt x="2615164" y="755680"/>
                    <a:pt x="2603937" y="786817"/>
                  </a:cubicBezTo>
                  <a:cubicBezTo>
                    <a:pt x="2585225" y="839128"/>
                    <a:pt x="2586472" y="885212"/>
                    <a:pt x="2641361" y="916349"/>
                  </a:cubicBezTo>
                  <a:cubicBezTo>
                    <a:pt x="2673795" y="933786"/>
                    <a:pt x="2647598" y="984851"/>
                    <a:pt x="2686269" y="1001043"/>
                  </a:cubicBezTo>
                  <a:cubicBezTo>
                    <a:pt x="2692507" y="1003534"/>
                    <a:pt x="2698744" y="1006025"/>
                    <a:pt x="2703734" y="1011007"/>
                  </a:cubicBezTo>
                  <a:cubicBezTo>
                    <a:pt x="2711219" y="1029689"/>
                    <a:pt x="2703734" y="1049617"/>
                    <a:pt x="2709971" y="1068300"/>
                  </a:cubicBezTo>
                  <a:cubicBezTo>
                    <a:pt x="2711219" y="1074527"/>
                    <a:pt x="2713714" y="1080755"/>
                    <a:pt x="2716209" y="1085737"/>
                  </a:cubicBezTo>
                  <a:cubicBezTo>
                    <a:pt x="2741158" y="1110647"/>
                    <a:pt x="2786067" y="1037162"/>
                    <a:pt x="2797294" y="1099437"/>
                  </a:cubicBezTo>
                  <a:cubicBezTo>
                    <a:pt x="2806026" y="1144275"/>
                    <a:pt x="2768602" y="1170431"/>
                    <a:pt x="2727436" y="1181640"/>
                  </a:cubicBezTo>
                  <a:cubicBezTo>
                    <a:pt x="2686269" y="1192850"/>
                    <a:pt x="2642608" y="1200323"/>
                    <a:pt x="2600194" y="1204059"/>
                  </a:cubicBezTo>
                  <a:cubicBezTo>
                    <a:pt x="2646351" y="1230215"/>
                    <a:pt x="2702486" y="1181640"/>
                    <a:pt x="2751138" y="1216514"/>
                  </a:cubicBezTo>
                  <a:lnTo>
                    <a:pt x="2751222" y="1216903"/>
                  </a:lnTo>
                  <a:lnTo>
                    <a:pt x="2772748" y="1199171"/>
                  </a:lnTo>
                  <a:cubicBezTo>
                    <a:pt x="2781048" y="1192037"/>
                    <a:pt x="2787504" y="1182527"/>
                    <a:pt x="2786889" y="1164139"/>
                  </a:cubicBezTo>
                  <a:cubicBezTo>
                    <a:pt x="2785660" y="1137508"/>
                    <a:pt x="2818861" y="1138776"/>
                    <a:pt x="2842225" y="1138776"/>
                  </a:cubicBezTo>
                  <a:lnTo>
                    <a:pt x="2842909" y="1142772"/>
                  </a:lnTo>
                  <a:lnTo>
                    <a:pt x="2844618" y="1136052"/>
                  </a:lnTo>
                  <a:lnTo>
                    <a:pt x="2847207" y="1134330"/>
                  </a:lnTo>
                  <a:lnTo>
                    <a:pt x="2836061" y="1132841"/>
                  </a:lnTo>
                  <a:cubicBezTo>
                    <a:pt x="2798818" y="1100492"/>
                    <a:pt x="2797577" y="1039526"/>
                    <a:pt x="2734265" y="1022108"/>
                  </a:cubicBezTo>
                  <a:cubicBezTo>
                    <a:pt x="2703229" y="1014642"/>
                    <a:pt x="2720609" y="977316"/>
                    <a:pt x="2746679" y="963630"/>
                  </a:cubicBezTo>
                  <a:cubicBezTo>
                    <a:pt x="2773990" y="947456"/>
                    <a:pt x="2775231" y="931281"/>
                    <a:pt x="2754127" y="908886"/>
                  </a:cubicBezTo>
                  <a:cubicBezTo>
                    <a:pt x="2718126" y="867827"/>
                    <a:pt x="2728058" y="810594"/>
                    <a:pt x="2709436" y="762071"/>
                  </a:cubicBezTo>
                  <a:cubicBezTo>
                    <a:pt x="2703850" y="748074"/>
                    <a:pt x="2703540" y="738431"/>
                    <a:pt x="2706663" y="731627"/>
                  </a:cubicBezTo>
                  <a:lnTo>
                    <a:pt x="2723310" y="719100"/>
                  </a:lnTo>
                  <a:lnTo>
                    <a:pt x="2701516" y="723669"/>
                  </a:lnTo>
                  <a:cubicBezTo>
                    <a:pt x="2675625" y="726789"/>
                    <a:pt x="2650981" y="721798"/>
                    <a:pt x="2630392" y="688734"/>
                  </a:cubicBezTo>
                  <a:cubicBezTo>
                    <a:pt x="2626649" y="686238"/>
                    <a:pt x="2620410" y="687486"/>
                    <a:pt x="2615419" y="691229"/>
                  </a:cubicBezTo>
                  <a:cubicBezTo>
                    <a:pt x="2513100" y="773578"/>
                    <a:pt x="2568003" y="648807"/>
                    <a:pt x="2540551" y="635082"/>
                  </a:cubicBezTo>
                  <a:cubicBezTo>
                    <a:pt x="2534312" y="630091"/>
                    <a:pt x="2530569" y="626348"/>
                    <a:pt x="2525578" y="621357"/>
                  </a:cubicBezTo>
                  <a:cubicBezTo>
                    <a:pt x="2505613" y="597651"/>
                    <a:pt x="2480657" y="581431"/>
                    <a:pt x="2450710" y="571449"/>
                  </a:cubicBezTo>
                  <a:lnTo>
                    <a:pt x="2443765" y="565082"/>
                  </a:lnTo>
                  <a:close/>
                  <a:moveTo>
                    <a:pt x="2401520" y="530353"/>
                  </a:moveTo>
                  <a:lnTo>
                    <a:pt x="2389202" y="534525"/>
                  </a:lnTo>
                  <a:lnTo>
                    <a:pt x="2417129" y="540364"/>
                  </a:lnTo>
                  <a:lnTo>
                    <a:pt x="2432284" y="553495"/>
                  </a:lnTo>
                  <a:lnTo>
                    <a:pt x="2415616" y="533082"/>
                  </a:lnTo>
                  <a:cubicBezTo>
                    <a:pt x="2411483" y="530899"/>
                    <a:pt x="2406842" y="529885"/>
                    <a:pt x="2401520" y="530353"/>
                  </a:cubicBezTo>
                  <a:close/>
                  <a:moveTo>
                    <a:pt x="2297815" y="512597"/>
                  </a:moveTo>
                  <a:lnTo>
                    <a:pt x="2296866" y="516485"/>
                  </a:lnTo>
                  <a:cubicBezTo>
                    <a:pt x="2287159" y="531256"/>
                    <a:pt x="2265874" y="542699"/>
                    <a:pt x="2284586" y="557645"/>
                  </a:cubicBezTo>
                  <a:cubicBezTo>
                    <a:pt x="2295813" y="566364"/>
                    <a:pt x="2324505" y="603729"/>
                    <a:pt x="2348207" y="563873"/>
                  </a:cubicBezTo>
                  <a:lnTo>
                    <a:pt x="2348957" y="561893"/>
                  </a:lnTo>
                  <a:lnTo>
                    <a:pt x="2343400" y="565211"/>
                  </a:lnTo>
                  <a:cubicBezTo>
                    <a:pt x="2324683" y="563339"/>
                    <a:pt x="2315949" y="553670"/>
                    <a:pt x="2310178" y="541816"/>
                  </a:cubicBezTo>
                  <a:lnTo>
                    <a:pt x="2297815" y="512597"/>
                  </a:lnTo>
                  <a:close/>
                  <a:moveTo>
                    <a:pt x="2730215" y="481614"/>
                  </a:moveTo>
                  <a:lnTo>
                    <a:pt x="2731029" y="483514"/>
                  </a:lnTo>
                  <a:lnTo>
                    <a:pt x="2733346" y="485372"/>
                  </a:lnTo>
                  <a:lnTo>
                    <a:pt x="2730215" y="481614"/>
                  </a:lnTo>
                  <a:close/>
                  <a:moveTo>
                    <a:pt x="2243565" y="462460"/>
                  </a:moveTo>
                  <a:lnTo>
                    <a:pt x="2249972" y="470541"/>
                  </a:lnTo>
                  <a:lnTo>
                    <a:pt x="2252995" y="484857"/>
                  </a:lnTo>
                  <a:lnTo>
                    <a:pt x="2258155" y="479801"/>
                  </a:lnTo>
                  <a:cubicBezTo>
                    <a:pt x="2260338" y="474586"/>
                    <a:pt x="2258389" y="470771"/>
                    <a:pt x="2254335" y="467658"/>
                  </a:cubicBezTo>
                  <a:lnTo>
                    <a:pt x="2243565" y="462460"/>
                  </a:lnTo>
                  <a:close/>
                  <a:moveTo>
                    <a:pt x="2268078" y="436211"/>
                  </a:moveTo>
                  <a:lnTo>
                    <a:pt x="2269616" y="436832"/>
                  </a:lnTo>
                  <a:lnTo>
                    <a:pt x="2270753" y="436832"/>
                  </a:lnTo>
                  <a:lnTo>
                    <a:pt x="2268078" y="436211"/>
                  </a:lnTo>
                  <a:close/>
                  <a:moveTo>
                    <a:pt x="2256055" y="396771"/>
                  </a:moveTo>
                  <a:cubicBezTo>
                    <a:pt x="2234842" y="391780"/>
                    <a:pt x="2222365" y="410495"/>
                    <a:pt x="2204895" y="416734"/>
                  </a:cubicBezTo>
                  <a:cubicBezTo>
                    <a:pt x="2206143" y="419229"/>
                    <a:pt x="2206143" y="421725"/>
                    <a:pt x="2207391" y="422972"/>
                  </a:cubicBezTo>
                  <a:cubicBezTo>
                    <a:pt x="2209887" y="424220"/>
                    <a:pt x="2212382" y="425468"/>
                    <a:pt x="2216126" y="426715"/>
                  </a:cubicBezTo>
                  <a:lnTo>
                    <a:pt x="2222913" y="436047"/>
                  </a:lnTo>
                  <a:lnTo>
                    <a:pt x="2245291" y="427023"/>
                  </a:lnTo>
                  <a:lnTo>
                    <a:pt x="2264401" y="434729"/>
                  </a:lnTo>
                  <a:lnTo>
                    <a:pt x="2256055" y="419229"/>
                  </a:lnTo>
                  <a:cubicBezTo>
                    <a:pt x="2256055" y="410495"/>
                    <a:pt x="2257302" y="396771"/>
                    <a:pt x="2256055" y="396771"/>
                  </a:cubicBezTo>
                  <a:close/>
                  <a:moveTo>
                    <a:pt x="2853465" y="392292"/>
                  </a:moveTo>
                  <a:lnTo>
                    <a:pt x="2835616" y="408285"/>
                  </a:lnTo>
                  <a:cubicBezTo>
                    <a:pt x="2822114" y="424576"/>
                    <a:pt x="2811124" y="443900"/>
                    <a:pt x="2793854" y="455525"/>
                  </a:cubicBezTo>
                  <a:lnTo>
                    <a:pt x="2776251" y="461255"/>
                  </a:lnTo>
                  <a:lnTo>
                    <a:pt x="2782894" y="481182"/>
                  </a:lnTo>
                  <a:lnTo>
                    <a:pt x="2807489" y="470793"/>
                  </a:lnTo>
                  <a:cubicBezTo>
                    <a:pt x="2839087" y="459887"/>
                    <a:pt x="2870511" y="449156"/>
                    <a:pt x="2850958" y="395033"/>
                  </a:cubicBezTo>
                  <a:lnTo>
                    <a:pt x="2853465" y="392292"/>
                  </a:lnTo>
                  <a:close/>
                  <a:moveTo>
                    <a:pt x="1196823" y="370639"/>
                  </a:moveTo>
                  <a:cubicBezTo>
                    <a:pt x="1204139" y="372666"/>
                    <a:pt x="1210365" y="379528"/>
                    <a:pt x="1215346" y="390132"/>
                  </a:cubicBezTo>
                  <a:cubicBezTo>
                    <a:pt x="1220327" y="398865"/>
                    <a:pt x="1220327" y="410093"/>
                    <a:pt x="1224062" y="420074"/>
                  </a:cubicBezTo>
                  <a:cubicBezTo>
                    <a:pt x="1229043" y="432550"/>
                    <a:pt x="1239005" y="433797"/>
                    <a:pt x="1248967" y="428807"/>
                  </a:cubicBezTo>
                  <a:cubicBezTo>
                    <a:pt x="1258929" y="425064"/>
                    <a:pt x="1266400" y="417579"/>
                    <a:pt x="1276362" y="412588"/>
                  </a:cubicBezTo>
                  <a:cubicBezTo>
                    <a:pt x="1288814" y="406351"/>
                    <a:pt x="1303757" y="413836"/>
                    <a:pt x="1306248" y="428807"/>
                  </a:cubicBezTo>
                  <a:cubicBezTo>
                    <a:pt x="1306248" y="436293"/>
                    <a:pt x="1302512" y="443778"/>
                    <a:pt x="1303757" y="451263"/>
                  </a:cubicBezTo>
                  <a:cubicBezTo>
                    <a:pt x="1303757" y="469977"/>
                    <a:pt x="1309983" y="471225"/>
                    <a:pt x="1327416" y="462492"/>
                  </a:cubicBezTo>
                  <a:cubicBezTo>
                    <a:pt x="1358547" y="447521"/>
                    <a:pt x="1374735" y="451263"/>
                    <a:pt x="1384697" y="473720"/>
                  </a:cubicBezTo>
                  <a:cubicBezTo>
                    <a:pt x="1392168" y="488691"/>
                    <a:pt x="1395904" y="503662"/>
                    <a:pt x="1400885" y="518633"/>
                  </a:cubicBezTo>
                  <a:cubicBezTo>
                    <a:pt x="1408356" y="539842"/>
                    <a:pt x="1402130" y="553565"/>
                    <a:pt x="1379716" y="561051"/>
                  </a:cubicBezTo>
                  <a:cubicBezTo>
                    <a:pt x="1364773" y="566041"/>
                    <a:pt x="1368509" y="578517"/>
                    <a:pt x="1378471" y="583507"/>
                  </a:cubicBezTo>
                  <a:cubicBezTo>
                    <a:pt x="1398395" y="595983"/>
                    <a:pt x="1398395" y="604716"/>
                    <a:pt x="1377226" y="615944"/>
                  </a:cubicBezTo>
                  <a:cubicBezTo>
                    <a:pt x="1373490" y="618439"/>
                    <a:pt x="1371000" y="624677"/>
                    <a:pt x="1371000" y="629668"/>
                  </a:cubicBezTo>
                  <a:cubicBezTo>
                    <a:pt x="1371000" y="639648"/>
                    <a:pt x="1380961" y="640896"/>
                    <a:pt x="1388433" y="639648"/>
                  </a:cubicBezTo>
                  <a:cubicBezTo>
                    <a:pt x="1414583" y="634658"/>
                    <a:pt x="1438242" y="634658"/>
                    <a:pt x="1450694" y="665847"/>
                  </a:cubicBezTo>
                  <a:cubicBezTo>
                    <a:pt x="1450694" y="668343"/>
                    <a:pt x="1465637" y="668343"/>
                    <a:pt x="1471863" y="665847"/>
                  </a:cubicBezTo>
                  <a:cubicBezTo>
                    <a:pt x="1480580" y="662105"/>
                    <a:pt x="1479335" y="653372"/>
                    <a:pt x="1474354" y="645886"/>
                  </a:cubicBezTo>
                  <a:cubicBezTo>
                    <a:pt x="1470618" y="639648"/>
                    <a:pt x="1463147" y="635905"/>
                    <a:pt x="1459411" y="628420"/>
                  </a:cubicBezTo>
                  <a:cubicBezTo>
                    <a:pt x="1451940" y="613449"/>
                    <a:pt x="1456920" y="604716"/>
                    <a:pt x="1486806" y="592240"/>
                  </a:cubicBezTo>
                  <a:cubicBezTo>
                    <a:pt x="1488051" y="594735"/>
                    <a:pt x="1490542" y="597230"/>
                    <a:pt x="1493032" y="599726"/>
                  </a:cubicBezTo>
                  <a:cubicBezTo>
                    <a:pt x="1576463" y="642143"/>
                    <a:pt x="1580198" y="684561"/>
                    <a:pt x="1502994" y="733217"/>
                  </a:cubicBezTo>
                  <a:cubicBezTo>
                    <a:pt x="1479335" y="748188"/>
                    <a:pt x="1494277" y="766901"/>
                    <a:pt x="1486806" y="781872"/>
                  </a:cubicBezTo>
                  <a:cubicBezTo>
                    <a:pt x="1478089" y="799339"/>
                    <a:pt x="1495523" y="781872"/>
                    <a:pt x="1500504" y="786863"/>
                  </a:cubicBezTo>
                  <a:cubicBezTo>
                    <a:pt x="1506730" y="788110"/>
                    <a:pt x="1512956" y="789358"/>
                    <a:pt x="1519182" y="793101"/>
                  </a:cubicBezTo>
                  <a:cubicBezTo>
                    <a:pt x="1527899" y="799339"/>
                    <a:pt x="1534125" y="806824"/>
                    <a:pt x="1537860" y="816805"/>
                  </a:cubicBezTo>
                  <a:cubicBezTo>
                    <a:pt x="1540351" y="823043"/>
                    <a:pt x="1540351" y="830528"/>
                    <a:pt x="1539106" y="836766"/>
                  </a:cubicBezTo>
                  <a:cubicBezTo>
                    <a:pt x="1535370" y="849242"/>
                    <a:pt x="1531634" y="861718"/>
                    <a:pt x="1525408" y="872946"/>
                  </a:cubicBezTo>
                  <a:cubicBezTo>
                    <a:pt x="1522918" y="877936"/>
                    <a:pt x="1519182" y="881679"/>
                    <a:pt x="1514201" y="884174"/>
                  </a:cubicBezTo>
                  <a:lnTo>
                    <a:pt x="1507975" y="886669"/>
                  </a:lnTo>
                  <a:lnTo>
                    <a:pt x="1509220" y="892907"/>
                  </a:lnTo>
                  <a:cubicBezTo>
                    <a:pt x="1521672" y="902888"/>
                    <a:pt x="1529144" y="890412"/>
                    <a:pt x="1539106" y="887917"/>
                  </a:cubicBezTo>
                  <a:cubicBezTo>
                    <a:pt x="1613820" y="860470"/>
                    <a:pt x="1613820" y="860470"/>
                    <a:pt x="1565256" y="806824"/>
                  </a:cubicBezTo>
                  <a:cubicBezTo>
                    <a:pt x="1561520" y="799339"/>
                    <a:pt x="1560275" y="793101"/>
                    <a:pt x="1562765" y="785615"/>
                  </a:cubicBezTo>
                  <a:cubicBezTo>
                    <a:pt x="1631253" y="715751"/>
                    <a:pt x="1642460" y="801834"/>
                    <a:pt x="1669855" y="829280"/>
                  </a:cubicBezTo>
                  <a:cubicBezTo>
                    <a:pt x="1702231" y="861718"/>
                    <a:pt x="1696005" y="896650"/>
                    <a:pt x="1651176" y="916611"/>
                  </a:cubicBezTo>
                  <a:cubicBezTo>
                    <a:pt x="1623781" y="927839"/>
                    <a:pt x="1600122" y="945305"/>
                    <a:pt x="1572727" y="954039"/>
                  </a:cubicBezTo>
                  <a:cubicBezTo>
                    <a:pt x="1537860" y="966514"/>
                    <a:pt x="1502994" y="975247"/>
                    <a:pt x="1481825" y="1013922"/>
                  </a:cubicBezTo>
                  <a:cubicBezTo>
                    <a:pt x="1463147" y="1050102"/>
                    <a:pt x="1419564" y="1032636"/>
                    <a:pt x="1388433" y="1045112"/>
                  </a:cubicBezTo>
                  <a:cubicBezTo>
                    <a:pt x="1385942" y="1046360"/>
                    <a:pt x="1382207" y="1047607"/>
                    <a:pt x="1378471" y="1048855"/>
                  </a:cubicBezTo>
                  <a:cubicBezTo>
                    <a:pt x="1372245" y="1051350"/>
                    <a:pt x="1364773" y="1053845"/>
                    <a:pt x="1358547" y="1053845"/>
                  </a:cubicBezTo>
                  <a:cubicBezTo>
                    <a:pt x="1351076" y="1056340"/>
                    <a:pt x="1344850" y="1056340"/>
                    <a:pt x="1337378" y="1056340"/>
                  </a:cubicBezTo>
                  <a:cubicBezTo>
                    <a:pt x="1323681" y="1056340"/>
                    <a:pt x="1309983" y="1055093"/>
                    <a:pt x="1296286" y="1053845"/>
                  </a:cubicBezTo>
                  <a:cubicBezTo>
                    <a:pt x="1267645" y="1056340"/>
                    <a:pt x="1272626" y="1097510"/>
                    <a:pt x="1242741" y="1101253"/>
                  </a:cubicBezTo>
                  <a:cubicBezTo>
                    <a:pt x="1229043" y="1103748"/>
                    <a:pt x="1214100" y="1102501"/>
                    <a:pt x="1201648" y="1093768"/>
                  </a:cubicBezTo>
                  <a:cubicBezTo>
                    <a:pt x="1184215" y="1066321"/>
                    <a:pt x="1184215" y="1001447"/>
                    <a:pt x="1129425" y="1061331"/>
                  </a:cubicBezTo>
                  <a:cubicBezTo>
                    <a:pt x="1120708" y="1066321"/>
                    <a:pt x="1111991" y="1080044"/>
                    <a:pt x="1115727" y="1083787"/>
                  </a:cubicBezTo>
                  <a:cubicBezTo>
                    <a:pt x="1130670" y="1109986"/>
                    <a:pt x="1120708" y="1132443"/>
                    <a:pt x="1105765" y="1154899"/>
                  </a:cubicBezTo>
                  <a:cubicBezTo>
                    <a:pt x="1063427" y="1152404"/>
                    <a:pt x="1084596" y="1235992"/>
                    <a:pt x="1022335" y="1216031"/>
                  </a:cubicBezTo>
                  <a:cubicBezTo>
                    <a:pt x="1006147" y="1211040"/>
                    <a:pt x="1023580" y="1233497"/>
                    <a:pt x="1026071" y="1243477"/>
                  </a:cubicBezTo>
                  <a:cubicBezTo>
                    <a:pt x="1031051" y="1260943"/>
                    <a:pt x="1037278" y="1277162"/>
                    <a:pt x="1022335" y="1293381"/>
                  </a:cubicBezTo>
                  <a:cubicBezTo>
                    <a:pt x="1007392" y="1309599"/>
                    <a:pt x="1007392" y="1309599"/>
                    <a:pt x="1034787" y="1324570"/>
                  </a:cubicBezTo>
                  <a:cubicBezTo>
                    <a:pt x="1041013" y="1322075"/>
                    <a:pt x="1047239" y="1319580"/>
                    <a:pt x="1053466" y="1319580"/>
                  </a:cubicBezTo>
                  <a:cubicBezTo>
                    <a:pt x="1073389" y="1320827"/>
                    <a:pt x="1095803" y="1347027"/>
                    <a:pt x="1111991" y="1313342"/>
                  </a:cubicBezTo>
                  <a:cubicBezTo>
                    <a:pt x="1118218" y="1308352"/>
                    <a:pt x="1125689" y="1305856"/>
                    <a:pt x="1133160" y="1307104"/>
                  </a:cubicBezTo>
                  <a:cubicBezTo>
                    <a:pt x="1155575" y="1313342"/>
                    <a:pt x="1179234" y="1318332"/>
                    <a:pt x="1201648" y="1324570"/>
                  </a:cubicBezTo>
                  <a:cubicBezTo>
                    <a:pt x="1225307" y="1328313"/>
                    <a:pt x="1253948" y="1332056"/>
                    <a:pt x="1252703" y="1363245"/>
                  </a:cubicBezTo>
                  <a:cubicBezTo>
                    <a:pt x="1251457" y="1391939"/>
                    <a:pt x="1227798" y="1403168"/>
                    <a:pt x="1205384" y="1411901"/>
                  </a:cubicBezTo>
                  <a:cubicBezTo>
                    <a:pt x="1190441" y="1418139"/>
                    <a:pt x="1174253" y="1420634"/>
                    <a:pt x="1159310" y="1421881"/>
                  </a:cubicBezTo>
                  <a:cubicBezTo>
                    <a:pt x="1121953" y="1425624"/>
                    <a:pt x="1100784" y="1431862"/>
                    <a:pt x="1120708" y="1479270"/>
                  </a:cubicBezTo>
                  <a:cubicBezTo>
                    <a:pt x="1133160" y="1510460"/>
                    <a:pt x="1116972" y="1534164"/>
                    <a:pt x="1073389" y="1526678"/>
                  </a:cubicBezTo>
                  <a:cubicBezTo>
                    <a:pt x="1036032" y="1520440"/>
                    <a:pt x="1001166" y="1527926"/>
                    <a:pt x="1048485" y="1574086"/>
                  </a:cubicBezTo>
                  <a:cubicBezTo>
                    <a:pt x="1060937" y="1586562"/>
                    <a:pt x="1067163" y="1612761"/>
                    <a:pt x="1053466" y="1614009"/>
                  </a:cubicBezTo>
                  <a:cubicBezTo>
                    <a:pt x="998675" y="1623989"/>
                    <a:pt x="992449" y="1691359"/>
                    <a:pt x="942640" y="1705082"/>
                  </a:cubicBezTo>
                  <a:lnTo>
                    <a:pt x="932385" y="1711688"/>
                  </a:lnTo>
                  <a:lnTo>
                    <a:pt x="959183" y="1719001"/>
                  </a:lnTo>
                  <a:cubicBezTo>
                    <a:pt x="981854" y="1729629"/>
                    <a:pt x="979984" y="1749717"/>
                    <a:pt x="964091" y="1807645"/>
                  </a:cubicBezTo>
                  <a:cubicBezTo>
                    <a:pt x="987774" y="1810137"/>
                    <a:pt x="1010212" y="1800171"/>
                    <a:pt x="1033895" y="1797679"/>
                  </a:cubicBezTo>
                  <a:cubicBezTo>
                    <a:pt x="1046360" y="1796433"/>
                    <a:pt x="1061318" y="1795188"/>
                    <a:pt x="1058825" y="1775255"/>
                  </a:cubicBezTo>
                  <a:cubicBezTo>
                    <a:pt x="1055086" y="1751586"/>
                    <a:pt x="1031402" y="1709230"/>
                    <a:pt x="1065058" y="1710475"/>
                  </a:cubicBezTo>
                  <a:cubicBezTo>
                    <a:pt x="1075342" y="1710787"/>
                    <a:pt x="1086482" y="1710164"/>
                    <a:pt x="1097915" y="1709814"/>
                  </a:cubicBezTo>
                  <a:cubicBezTo>
                    <a:pt x="1132214" y="1708763"/>
                    <a:pt x="1169141" y="1710164"/>
                    <a:pt x="1193448" y="1746603"/>
                  </a:cubicBezTo>
                  <a:cubicBezTo>
                    <a:pt x="1200927" y="1774010"/>
                    <a:pt x="1202174" y="1798925"/>
                    <a:pt x="1172258" y="1813874"/>
                  </a:cubicBezTo>
                  <a:cubicBezTo>
                    <a:pt x="1159792" y="1811382"/>
                    <a:pt x="1143588" y="1802662"/>
                    <a:pt x="1148574" y="1828823"/>
                  </a:cubicBezTo>
                  <a:cubicBezTo>
                    <a:pt x="1146081" y="1854984"/>
                    <a:pt x="1126137" y="1864950"/>
                    <a:pt x="1107439" y="1877408"/>
                  </a:cubicBezTo>
                  <a:cubicBezTo>
                    <a:pt x="1097467" y="1886128"/>
                    <a:pt x="1096221" y="1897340"/>
                    <a:pt x="1096221" y="1909797"/>
                  </a:cubicBezTo>
                  <a:lnTo>
                    <a:pt x="1095702" y="1918093"/>
                  </a:lnTo>
                  <a:lnTo>
                    <a:pt x="1126241" y="1913616"/>
                  </a:lnTo>
                  <a:cubicBezTo>
                    <a:pt x="1129988" y="1923576"/>
                    <a:pt x="1132486" y="1933537"/>
                    <a:pt x="1137481" y="1942252"/>
                  </a:cubicBezTo>
                  <a:cubicBezTo>
                    <a:pt x="1158712" y="1989562"/>
                    <a:pt x="1167454" y="1989562"/>
                    <a:pt x="1204921" y="1948477"/>
                  </a:cubicBezTo>
                  <a:cubicBezTo>
                    <a:pt x="1209916" y="1942252"/>
                    <a:pt x="1214912" y="1937272"/>
                    <a:pt x="1222405" y="1934782"/>
                  </a:cubicBezTo>
                  <a:cubicBezTo>
                    <a:pt x="1267365" y="1922331"/>
                    <a:pt x="1281103" y="1889962"/>
                    <a:pt x="1273609" y="1846386"/>
                  </a:cubicBezTo>
                  <a:cubicBezTo>
                    <a:pt x="1297338" y="1852611"/>
                    <a:pt x="1306080" y="1880001"/>
                    <a:pt x="1332307" y="1868796"/>
                  </a:cubicBezTo>
                  <a:cubicBezTo>
                    <a:pt x="1356036" y="1857591"/>
                    <a:pt x="1366027" y="1892452"/>
                    <a:pt x="1388506" y="1887472"/>
                  </a:cubicBezTo>
                  <a:cubicBezTo>
                    <a:pt x="1396000" y="1904901"/>
                    <a:pt x="1383511" y="1909881"/>
                    <a:pt x="1371022" y="1913616"/>
                  </a:cubicBezTo>
                  <a:cubicBezTo>
                    <a:pt x="1367275" y="1913616"/>
                    <a:pt x="1362280" y="1913616"/>
                    <a:pt x="1357284" y="1912371"/>
                  </a:cubicBezTo>
                  <a:cubicBezTo>
                    <a:pt x="1354787" y="1912371"/>
                    <a:pt x="1352289" y="1913616"/>
                    <a:pt x="1351040" y="1913616"/>
                  </a:cubicBezTo>
                  <a:cubicBezTo>
                    <a:pt x="1346044" y="1916106"/>
                    <a:pt x="1347293" y="1916106"/>
                    <a:pt x="1354787" y="1914861"/>
                  </a:cubicBezTo>
                  <a:cubicBezTo>
                    <a:pt x="1359782" y="1917351"/>
                    <a:pt x="1363529" y="1922331"/>
                    <a:pt x="1364778" y="1927312"/>
                  </a:cubicBezTo>
                  <a:cubicBezTo>
                    <a:pt x="1364778" y="1934782"/>
                    <a:pt x="1364778" y="1941007"/>
                    <a:pt x="1363529" y="1947232"/>
                  </a:cubicBezTo>
                  <a:cubicBezTo>
                    <a:pt x="1363529" y="1955947"/>
                    <a:pt x="1367275" y="1964662"/>
                    <a:pt x="1374769" y="1972132"/>
                  </a:cubicBezTo>
                  <a:cubicBezTo>
                    <a:pt x="1379764" y="1977112"/>
                    <a:pt x="1383511" y="1982092"/>
                    <a:pt x="1388506" y="1987072"/>
                  </a:cubicBezTo>
                  <a:cubicBezTo>
                    <a:pt x="1410986" y="2051812"/>
                    <a:pt x="1371022" y="2085428"/>
                    <a:pt x="1326062" y="2117798"/>
                  </a:cubicBezTo>
                  <a:lnTo>
                    <a:pt x="1317913" y="2115845"/>
                  </a:lnTo>
                  <a:lnTo>
                    <a:pt x="1314075" y="2118148"/>
                  </a:lnTo>
                  <a:cubicBezTo>
                    <a:pt x="1310329" y="2121894"/>
                    <a:pt x="1306582" y="2125641"/>
                    <a:pt x="1306582" y="2130637"/>
                  </a:cubicBezTo>
                  <a:cubicBezTo>
                    <a:pt x="1306582" y="2133134"/>
                    <a:pt x="1314075" y="2138130"/>
                    <a:pt x="1316573" y="2138130"/>
                  </a:cubicBezTo>
                  <a:cubicBezTo>
                    <a:pt x="1341551" y="2119396"/>
                    <a:pt x="1365280" y="2141877"/>
                    <a:pt x="1390257" y="2141877"/>
                  </a:cubicBezTo>
                  <a:cubicBezTo>
                    <a:pt x="1406493" y="2161859"/>
                    <a:pt x="1415235" y="2138130"/>
                    <a:pt x="1426475" y="2135632"/>
                  </a:cubicBezTo>
                  <a:cubicBezTo>
                    <a:pt x="1433968" y="2135632"/>
                    <a:pt x="1440212" y="2138130"/>
                    <a:pt x="1445208" y="2141877"/>
                  </a:cubicBezTo>
                  <a:cubicBezTo>
                    <a:pt x="1471434" y="2169353"/>
                    <a:pt x="1457697" y="2199326"/>
                    <a:pt x="1450203" y="2229300"/>
                  </a:cubicBezTo>
                  <a:cubicBezTo>
                    <a:pt x="1440212" y="2250531"/>
                    <a:pt x="1422728" y="2241789"/>
                    <a:pt x="1406493" y="2238042"/>
                  </a:cubicBezTo>
                  <a:cubicBezTo>
                    <a:pt x="1394004" y="2236793"/>
                    <a:pt x="1377768" y="2240540"/>
                    <a:pt x="1369026" y="2233047"/>
                  </a:cubicBezTo>
                  <a:cubicBezTo>
                    <a:pt x="1317822" y="2189335"/>
                    <a:pt x="1269116" y="2215562"/>
                    <a:pt x="1224156" y="2239291"/>
                  </a:cubicBezTo>
                  <a:cubicBezTo>
                    <a:pt x="1201676" y="2251780"/>
                    <a:pt x="1186690" y="2248033"/>
                    <a:pt x="1166708" y="2238042"/>
                  </a:cubicBezTo>
                  <a:cubicBezTo>
                    <a:pt x="1159214" y="2233047"/>
                    <a:pt x="1151721" y="2224304"/>
                    <a:pt x="1142979" y="2219309"/>
                  </a:cubicBezTo>
                  <a:cubicBezTo>
                    <a:pt x="1127992" y="2208068"/>
                    <a:pt x="1119250" y="2194331"/>
                    <a:pt x="1118001" y="2175597"/>
                  </a:cubicBezTo>
                  <a:lnTo>
                    <a:pt x="1117320" y="2172977"/>
                  </a:lnTo>
                  <a:lnTo>
                    <a:pt x="1034077" y="2175411"/>
                  </a:lnTo>
                  <a:cubicBezTo>
                    <a:pt x="996762" y="2180357"/>
                    <a:pt x="996762" y="2180357"/>
                    <a:pt x="983080" y="2140791"/>
                  </a:cubicBezTo>
                  <a:cubicBezTo>
                    <a:pt x="981837" y="2138318"/>
                    <a:pt x="980593" y="2135846"/>
                    <a:pt x="979349" y="2133373"/>
                  </a:cubicBezTo>
                  <a:cubicBezTo>
                    <a:pt x="971886" y="2114826"/>
                    <a:pt x="963179" y="2113590"/>
                    <a:pt x="945766" y="2130900"/>
                  </a:cubicBezTo>
                  <a:cubicBezTo>
                    <a:pt x="938303" y="2138318"/>
                    <a:pt x="934572" y="2146973"/>
                    <a:pt x="928353" y="2155628"/>
                  </a:cubicBezTo>
                  <a:lnTo>
                    <a:pt x="919646" y="2155628"/>
                  </a:lnTo>
                  <a:lnTo>
                    <a:pt x="916878" y="2155628"/>
                  </a:lnTo>
                  <a:lnTo>
                    <a:pt x="916429" y="2156393"/>
                  </a:lnTo>
                  <a:lnTo>
                    <a:pt x="908834" y="2159422"/>
                  </a:lnTo>
                  <a:lnTo>
                    <a:pt x="927778" y="2158234"/>
                  </a:lnTo>
                  <a:cubicBezTo>
                    <a:pt x="943913" y="2204331"/>
                    <a:pt x="926537" y="2254166"/>
                    <a:pt x="941431" y="2300263"/>
                  </a:cubicBezTo>
                  <a:cubicBezTo>
                    <a:pt x="943913" y="2304001"/>
                    <a:pt x="931501" y="2307739"/>
                    <a:pt x="924054" y="2304001"/>
                  </a:cubicBezTo>
                  <a:cubicBezTo>
                    <a:pt x="873166" y="2313968"/>
                    <a:pt x="819796" y="2312722"/>
                    <a:pt x="780078" y="2351344"/>
                  </a:cubicBezTo>
                  <a:cubicBezTo>
                    <a:pt x="737878" y="2352590"/>
                    <a:pt x="699402" y="2348852"/>
                    <a:pt x="663408" y="2316460"/>
                  </a:cubicBezTo>
                  <a:cubicBezTo>
                    <a:pt x="638585" y="2292788"/>
                    <a:pt x="600109" y="2275346"/>
                    <a:pt x="562873" y="2302755"/>
                  </a:cubicBezTo>
                  <a:cubicBezTo>
                    <a:pt x="555426" y="2307739"/>
                    <a:pt x="546738" y="2313968"/>
                    <a:pt x="550462" y="2321443"/>
                  </a:cubicBezTo>
                  <a:cubicBezTo>
                    <a:pt x="567838" y="2342623"/>
                    <a:pt x="577767" y="2373770"/>
                    <a:pt x="610038" y="2381245"/>
                  </a:cubicBezTo>
                  <a:cubicBezTo>
                    <a:pt x="613761" y="2382491"/>
                    <a:pt x="619967" y="2381245"/>
                    <a:pt x="624932" y="2379999"/>
                  </a:cubicBezTo>
                  <a:cubicBezTo>
                    <a:pt x="632379" y="2378753"/>
                    <a:pt x="639826" y="2375016"/>
                    <a:pt x="646032" y="2382491"/>
                  </a:cubicBezTo>
                  <a:cubicBezTo>
                    <a:pt x="649755" y="2387474"/>
                    <a:pt x="637344" y="2399933"/>
                    <a:pt x="626173" y="2403671"/>
                  </a:cubicBezTo>
                  <a:cubicBezTo>
                    <a:pt x="608797" y="2411146"/>
                    <a:pt x="593903" y="2403671"/>
                    <a:pt x="582732" y="2393704"/>
                  </a:cubicBezTo>
                  <a:cubicBezTo>
                    <a:pt x="554185" y="2375016"/>
                    <a:pt x="525638" y="2366295"/>
                    <a:pt x="493368" y="2376262"/>
                  </a:cubicBezTo>
                  <a:cubicBezTo>
                    <a:pt x="478474" y="2379999"/>
                    <a:pt x="466062" y="2378753"/>
                    <a:pt x="463580" y="2362557"/>
                  </a:cubicBezTo>
                  <a:cubicBezTo>
                    <a:pt x="461098" y="2336394"/>
                    <a:pt x="431309" y="2347607"/>
                    <a:pt x="425104" y="2327673"/>
                  </a:cubicBezTo>
                  <a:cubicBezTo>
                    <a:pt x="418898" y="2307739"/>
                    <a:pt x="400280" y="2312722"/>
                    <a:pt x="384145" y="2313968"/>
                  </a:cubicBezTo>
                  <a:cubicBezTo>
                    <a:pt x="382904" y="2315214"/>
                    <a:pt x="376698" y="2313968"/>
                    <a:pt x="376698" y="2312722"/>
                  </a:cubicBezTo>
                  <a:cubicBezTo>
                    <a:pt x="368010" y="2271608"/>
                    <a:pt x="325810" y="2289050"/>
                    <a:pt x="302228" y="2271608"/>
                  </a:cubicBezTo>
                  <a:lnTo>
                    <a:pt x="307051" y="2267576"/>
                  </a:lnTo>
                  <a:lnTo>
                    <a:pt x="301189" y="2268279"/>
                  </a:lnTo>
                  <a:cubicBezTo>
                    <a:pt x="289992" y="2268279"/>
                    <a:pt x="280038" y="2268279"/>
                    <a:pt x="268841" y="2268279"/>
                  </a:cubicBezTo>
                  <a:cubicBezTo>
                    <a:pt x="271329" y="2254657"/>
                    <a:pt x="265108" y="2239796"/>
                    <a:pt x="278794" y="2232366"/>
                  </a:cubicBezTo>
                  <a:cubicBezTo>
                    <a:pt x="287503" y="2228651"/>
                    <a:pt x="298701" y="2236081"/>
                    <a:pt x="308654" y="2233605"/>
                  </a:cubicBezTo>
                  <a:cubicBezTo>
                    <a:pt x="314875" y="2233605"/>
                    <a:pt x="323584" y="2227413"/>
                    <a:pt x="326073" y="2222459"/>
                  </a:cubicBezTo>
                  <a:cubicBezTo>
                    <a:pt x="329805" y="2211314"/>
                    <a:pt x="322340" y="2201407"/>
                    <a:pt x="311142" y="2196454"/>
                  </a:cubicBezTo>
                  <a:cubicBezTo>
                    <a:pt x="306166" y="2193977"/>
                    <a:pt x="296212" y="2193977"/>
                    <a:pt x="289992" y="2195215"/>
                  </a:cubicBezTo>
                  <a:cubicBezTo>
                    <a:pt x="280038" y="2196454"/>
                    <a:pt x="270085" y="2202646"/>
                    <a:pt x="260132" y="2195215"/>
                  </a:cubicBezTo>
                  <a:cubicBezTo>
                    <a:pt x="250178" y="2189024"/>
                    <a:pt x="242713" y="2170448"/>
                    <a:pt x="229027" y="2186547"/>
                  </a:cubicBezTo>
                  <a:cubicBezTo>
                    <a:pt x="225295" y="2191500"/>
                    <a:pt x="231516" y="2205122"/>
                    <a:pt x="231516" y="2215029"/>
                  </a:cubicBezTo>
                  <a:cubicBezTo>
                    <a:pt x="232760" y="2229890"/>
                    <a:pt x="221562" y="2236081"/>
                    <a:pt x="211609" y="2228651"/>
                  </a:cubicBezTo>
                  <a:cubicBezTo>
                    <a:pt x="194191" y="2216268"/>
                    <a:pt x="175528" y="2207599"/>
                    <a:pt x="154377" y="2212552"/>
                  </a:cubicBezTo>
                  <a:cubicBezTo>
                    <a:pt x="122029" y="2219983"/>
                    <a:pt x="87192" y="2198931"/>
                    <a:pt x="57332" y="2222459"/>
                  </a:cubicBezTo>
                  <a:cubicBezTo>
                    <a:pt x="53599" y="2222459"/>
                    <a:pt x="49867" y="2222459"/>
                    <a:pt x="46134" y="2219983"/>
                  </a:cubicBezTo>
                  <a:cubicBezTo>
                    <a:pt x="46134" y="2207599"/>
                    <a:pt x="39913" y="2196454"/>
                    <a:pt x="29960" y="2189024"/>
                  </a:cubicBezTo>
                  <a:cubicBezTo>
                    <a:pt x="29960" y="2179117"/>
                    <a:pt x="28716" y="2169210"/>
                    <a:pt x="27472" y="2158065"/>
                  </a:cubicBezTo>
                  <a:cubicBezTo>
                    <a:pt x="29960" y="2122152"/>
                    <a:pt x="69774" y="2124629"/>
                    <a:pt x="87192" y="2104815"/>
                  </a:cubicBezTo>
                  <a:cubicBezTo>
                    <a:pt x="88436" y="2103577"/>
                    <a:pt x="98389" y="2108530"/>
                    <a:pt x="99634" y="2112245"/>
                  </a:cubicBezTo>
                  <a:cubicBezTo>
                    <a:pt x="105854" y="2125867"/>
                    <a:pt x="110831" y="2140728"/>
                    <a:pt x="118296" y="2154350"/>
                  </a:cubicBezTo>
                  <a:cubicBezTo>
                    <a:pt x="122029" y="2160541"/>
                    <a:pt x="131982" y="2166733"/>
                    <a:pt x="138203" y="2158065"/>
                  </a:cubicBezTo>
                  <a:cubicBezTo>
                    <a:pt x="149400" y="2143204"/>
                    <a:pt x="168063" y="2141966"/>
                    <a:pt x="184237" y="2134536"/>
                  </a:cubicBezTo>
                  <a:cubicBezTo>
                    <a:pt x="202900" y="2127106"/>
                    <a:pt x="190458" y="2104815"/>
                    <a:pt x="205388" y="2096147"/>
                  </a:cubicBezTo>
                  <a:lnTo>
                    <a:pt x="220495" y="2093833"/>
                  </a:lnTo>
                  <a:lnTo>
                    <a:pt x="225480" y="2098441"/>
                  </a:lnTo>
                  <a:lnTo>
                    <a:pt x="225295" y="2097617"/>
                  </a:lnTo>
                  <a:cubicBezTo>
                    <a:pt x="225295" y="2095140"/>
                    <a:pt x="226548" y="2092663"/>
                    <a:pt x="227800" y="2090187"/>
                  </a:cubicBezTo>
                  <a:cubicBezTo>
                    <a:pt x="246592" y="2060466"/>
                    <a:pt x="246592" y="2060466"/>
                    <a:pt x="272900" y="2071611"/>
                  </a:cubicBezTo>
                  <a:cubicBezTo>
                    <a:pt x="277911" y="2074088"/>
                    <a:pt x="281669" y="2077803"/>
                    <a:pt x="286680" y="2079041"/>
                  </a:cubicBezTo>
                  <a:cubicBezTo>
                    <a:pt x="308291" y="2084614"/>
                    <a:pt x="327787" y="2081827"/>
                    <a:pt x="341469" y="2068070"/>
                  </a:cubicBezTo>
                  <a:lnTo>
                    <a:pt x="350662" y="2054202"/>
                  </a:lnTo>
                  <a:lnTo>
                    <a:pt x="322296" y="2034218"/>
                  </a:lnTo>
                  <a:cubicBezTo>
                    <a:pt x="313103" y="2027210"/>
                    <a:pt x="305312" y="2018802"/>
                    <a:pt x="302196" y="2005721"/>
                  </a:cubicBezTo>
                  <a:cubicBezTo>
                    <a:pt x="299703" y="1994509"/>
                    <a:pt x="309675" y="1985789"/>
                    <a:pt x="307182" y="1974577"/>
                  </a:cubicBezTo>
                  <a:cubicBezTo>
                    <a:pt x="304689" y="1984543"/>
                    <a:pt x="302196" y="1998246"/>
                    <a:pt x="295963" y="2003229"/>
                  </a:cubicBezTo>
                  <a:cubicBezTo>
                    <a:pt x="262307" y="2024719"/>
                    <a:pt x="255997" y="2003463"/>
                    <a:pt x="249161" y="1984134"/>
                  </a:cubicBezTo>
                  <a:lnTo>
                    <a:pt x="243492" y="1972132"/>
                  </a:lnTo>
                  <a:lnTo>
                    <a:pt x="243366" y="1972809"/>
                  </a:lnTo>
                  <a:cubicBezTo>
                    <a:pt x="229637" y="1992881"/>
                    <a:pt x="218405" y="2015463"/>
                    <a:pt x="207173" y="2036790"/>
                  </a:cubicBezTo>
                  <a:cubicBezTo>
                    <a:pt x="183460" y="2084462"/>
                    <a:pt x="158500" y="2130879"/>
                    <a:pt x="102338" y="2065644"/>
                  </a:cubicBezTo>
                  <a:cubicBezTo>
                    <a:pt x="86114" y="2048081"/>
                    <a:pt x="69890" y="2060626"/>
                    <a:pt x="56161" y="2074426"/>
                  </a:cubicBezTo>
                  <a:cubicBezTo>
                    <a:pt x="38689" y="2093244"/>
                    <a:pt x="23713" y="2086971"/>
                    <a:pt x="11232" y="2069408"/>
                  </a:cubicBezTo>
                  <a:cubicBezTo>
                    <a:pt x="3744" y="2051844"/>
                    <a:pt x="11232" y="2031772"/>
                    <a:pt x="0" y="2015463"/>
                  </a:cubicBezTo>
                  <a:cubicBezTo>
                    <a:pt x="4992" y="1996645"/>
                    <a:pt x="4992" y="1977827"/>
                    <a:pt x="0" y="1959009"/>
                  </a:cubicBezTo>
                  <a:cubicBezTo>
                    <a:pt x="4992" y="1951482"/>
                    <a:pt x="4992" y="1942700"/>
                    <a:pt x="0" y="1933919"/>
                  </a:cubicBezTo>
                  <a:lnTo>
                    <a:pt x="2496" y="1930155"/>
                  </a:lnTo>
                  <a:lnTo>
                    <a:pt x="0" y="1927646"/>
                  </a:lnTo>
                  <a:lnTo>
                    <a:pt x="16341" y="1903555"/>
                  </a:lnTo>
                  <a:lnTo>
                    <a:pt x="14943" y="1903447"/>
                  </a:lnTo>
                  <a:cubicBezTo>
                    <a:pt x="9962" y="1859782"/>
                    <a:pt x="24905" y="1814869"/>
                    <a:pt x="3736" y="1771204"/>
                  </a:cubicBezTo>
                  <a:cubicBezTo>
                    <a:pt x="2491" y="1757481"/>
                    <a:pt x="1245" y="1742510"/>
                    <a:pt x="1245" y="1727539"/>
                  </a:cubicBezTo>
                  <a:cubicBezTo>
                    <a:pt x="1245" y="1671398"/>
                    <a:pt x="0" y="1616504"/>
                    <a:pt x="0" y="1560363"/>
                  </a:cubicBezTo>
                  <a:cubicBezTo>
                    <a:pt x="0" y="1478022"/>
                    <a:pt x="1245" y="1395682"/>
                    <a:pt x="2491" y="1313342"/>
                  </a:cubicBezTo>
                  <a:cubicBezTo>
                    <a:pt x="6226" y="1310847"/>
                    <a:pt x="11207" y="1309599"/>
                    <a:pt x="14943" y="1308352"/>
                  </a:cubicBezTo>
                  <a:cubicBezTo>
                    <a:pt x="17433" y="1312094"/>
                    <a:pt x="21169" y="1317085"/>
                    <a:pt x="23660" y="1320827"/>
                  </a:cubicBezTo>
                  <a:cubicBezTo>
                    <a:pt x="29886" y="1329560"/>
                    <a:pt x="87166" y="1366988"/>
                    <a:pt x="93393" y="1371978"/>
                  </a:cubicBezTo>
                  <a:cubicBezTo>
                    <a:pt x="105845" y="1381959"/>
                    <a:pt x="109581" y="1376968"/>
                    <a:pt x="113316" y="1364493"/>
                  </a:cubicBezTo>
                  <a:cubicBezTo>
                    <a:pt x="127014" y="1325818"/>
                    <a:pt x="128259" y="1324570"/>
                    <a:pt x="160635" y="1335798"/>
                  </a:cubicBezTo>
                  <a:cubicBezTo>
                    <a:pt x="179314" y="1343284"/>
                    <a:pt x="197992" y="1349522"/>
                    <a:pt x="215425" y="1361997"/>
                  </a:cubicBezTo>
                  <a:cubicBezTo>
                    <a:pt x="227878" y="1373226"/>
                    <a:pt x="245311" y="1345779"/>
                    <a:pt x="266480" y="1354512"/>
                  </a:cubicBezTo>
                  <a:cubicBezTo>
                    <a:pt x="276442" y="1360750"/>
                    <a:pt x="292630" y="1359502"/>
                    <a:pt x="305082" y="1359502"/>
                  </a:cubicBezTo>
                  <a:cubicBezTo>
                    <a:pt x="307884" y="1363245"/>
                    <a:pt x="310841" y="1365272"/>
                    <a:pt x="313896" y="1366208"/>
                  </a:cubicBezTo>
                  <a:lnTo>
                    <a:pt x="314637" y="1366220"/>
                  </a:lnTo>
                  <a:lnTo>
                    <a:pt x="322826" y="1371978"/>
                  </a:lnTo>
                  <a:cubicBezTo>
                    <a:pt x="329053" y="1371978"/>
                    <a:pt x="335590" y="1368235"/>
                    <a:pt x="342439" y="1361997"/>
                  </a:cubicBezTo>
                  <a:cubicBezTo>
                    <a:pt x="336213" y="1361997"/>
                    <a:pt x="329675" y="1365116"/>
                    <a:pt x="323293" y="1366364"/>
                  </a:cubicBezTo>
                  <a:lnTo>
                    <a:pt x="314637" y="1366220"/>
                  </a:lnTo>
                  <a:lnTo>
                    <a:pt x="305082" y="1359502"/>
                  </a:lnTo>
                  <a:cubicBezTo>
                    <a:pt x="306327" y="1339541"/>
                    <a:pt x="298856" y="1315837"/>
                    <a:pt x="316289" y="1300866"/>
                  </a:cubicBezTo>
                  <a:cubicBezTo>
                    <a:pt x="344929" y="1278410"/>
                    <a:pt x="332477" y="1255953"/>
                    <a:pt x="321270" y="1232249"/>
                  </a:cubicBezTo>
                  <a:cubicBezTo>
                    <a:pt x="321270" y="1228506"/>
                    <a:pt x="321270" y="1224764"/>
                    <a:pt x="322515" y="1221021"/>
                  </a:cubicBezTo>
                  <a:cubicBezTo>
                    <a:pt x="327496" y="1207297"/>
                    <a:pt x="337458" y="1194822"/>
                    <a:pt x="349910" y="1186089"/>
                  </a:cubicBezTo>
                  <a:cubicBezTo>
                    <a:pt x="399719" y="1186089"/>
                    <a:pt x="447038" y="1211040"/>
                    <a:pt x="501828" y="1207297"/>
                  </a:cubicBezTo>
                  <a:cubicBezTo>
                    <a:pt x="524242" y="1204802"/>
                    <a:pt x="547902" y="1202307"/>
                    <a:pt x="569071" y="1193574"/>
                  </a:cubicBezTo>
                  <a:cubicBezTo>
                    <a:pt x="588994" y="1186089"/>
                    <a:pt x="606428" y="1172365"/>
                    <a:pt x="620125" y="1154899"/>
                  </a:cubicBezTo>
                  <a:cubicBezTo>
                    <a:pt x="621370" y="1152404"/>
                    <a:pt x="622616" y="1148661"/>
                    <a:pt x="623861" y="1147414"/>
                  </a:cubicBezTo>
                  <a:cubicBezTo>
                    <a:pt x="626351" y="1144918"/>
                    <a:pt x="631332" y="1146166"/>
                    <a:pt x="633823" y="1146166"/>
                  </a:cubicBezTo>
                  <a:cubicBezTo>
                    <a:pt x="636313" y="1146166"/>
                    <a:pt x="637558" y="1146166"/>
                    <a:pt x="640049" y="1146166"/>
                  </a:cubicBezTo>
                  <a:cubicBezTo>
                    <a:pt x="641294" y="1147414"/>
                    <a:pt x="643785" y="1148661"/>
                    <a:pt x="645030" y="1149909"/>
                  </a:cubicBezTo>
                  <a:cubicBezTo>
                    <a:pt x="651256" y="1152404"/>
                    <a:pt x="654992" y="1156147"/>
                    <a:pt x="658727" y="1161137"/>
                  </a:cubicBezTo>
                  <a:cubicBezTo>
                    <a:pt x="661218" y="1163632"/>
                    <a:pt x="662463" y="1168622"/>
                    <a:pt x="663708" y="1172365"/>
                  </a:cubicBezTo>
                  <a:cubicBezTo>
                    <a:pt x="664954" y="1174860"/>
                    <a:pt x="664954" y="1178603"/>
                    <a:pt x="666199" y="1182346"/>
                  </a:cubicBezTo>
                  <a:cubicBezTo>
                    <a:pt x="666199" y="1188584"/>
                    <a:pt x="664954" y="1196069"/>
                    <a:pt x="662463" y="1202307"/>
                  </a:cubicBezTo>
                  <a:cubicBezTo>
                    <a:pt x="661218" y="1204802"/>
                    <a:pt x="658727" y="1207297"/>
                    <a:pt x="658727" y="1209793"/>
                  </a:cubicBezTo>
                  <a:cubicBezTo>
                    <a:pt x="659973" y="1213535"/>
                    <a:pt x="659973" y="1216031"/>
                    <a:pt x="659973" y="1219773"/>
                  </a:cubicBezTo>
                  <a:cubicBezTo>
                    <a:pt x="658727" y="1231002"/>
                    <a:pt x="657482" y="1244725"/>
                    <a:pt x="652501" y="1255953"/>
                  </a:cubicBezTo>
                  <a:cubicBezTo>
                    <a:pt x="647520" y="1268429"/>
                    <a:pt x="640049" y="1280905"/>
                    <a:pt x="630087" y="1288390"/>
                  </a:cubicBezTo>
                  <a:cubicBezTo>
                    <a:pt x="608918" y="1305856"/>
                    <a:pt x="590240" y="1320827"/>
                    <a:pt x="584014" y="1352017"/>
                  </a:cubicBezTo>
                  <a:cubicBezTo>
                    <a:pt x="585259" y="1349522"/>
                    <a:pt x="586504" y="1347027"/>
                    <a:pt x="587749" y="1345779"/>
                  </a:cubicBezTo>
                  <a:cubicBezTo>
                    <a:pt x="588994" y="1343284"/>
                    <a:pt x="590240" y="1340789"/>
                    <a:pt x="591485" y="1338293"/>
                  </a:cubicBezTo>
                  <a:cubicBezTo>
                    <a:pt x="593975" y="1334551"/>
                    <a:pt x="596466" y="1329560"/>
                    <a:pt x="600202" y="1325818"/>
                  </a:cubicBezTo>
                  <a:cubicBezTo>
                    <a:pt x="603937" y="1318332"/>
                    <a:pt x="610163" y="1310847"/>
                    <a:pt x="617635" y="1305856"/>
                  </a:cubicBezTo>
                  <a:cubicBezTo>
                    <a:pt x="623861" y="1300866"/>
                    <a:pt x="631332" y="1298371"/>
                    <a:pt x="638804" y="1298371"/>
                  </a:cubicBezTo>
                  <a:cubicBezTo>
                    <a:pt x="643785" y="1298371"/>
                    <a:pt x="647520" y="1299618"/>
                    <a:pt x="651256" y="1300866"/>
                  </a:cubicBezTo>
                  <a:cubicBezTo>
                    <a:pt x="654992" y="1302114"/>
                    <a:pt x="657482" y="1303361"/>
                    <a:pt x="659973" y="1303361"/>
                  </a:cubicBezTo>
                  <a:lnTo>
                    <a:pt x="661649" y="1304081"/>
                  </a:lnTo>
                  <a:lnTo>
                    <a:pt x="662619" y="1305701"/>
                  </a:lnTo>
                  <a:cubicBezTo>
                    <a:pt x="665576" y="1308352"/>
                    <a:pt x="669312" y="1310847"/>
                    <a:pt x="672425" y="1313342"/>
                  </a:cubicBezTo>
                  <a:lnTo>
                    <a:pt x="672828" y="1313305"/>
                  </a:lnTo>
                  <a:lnTo>
                    <a:pt x="673670" y="1315837"/>
                  </a:lnTo>
                  <a:cubicBezTo>
                    <a:pt x="672425" y="1319580"/>
                    <a:pt x="671180" y="1322075"/>
                    <a:pt x="671180" y="1325818"/>
                  </a:cubicBezTo>
                  <a:cubicBezTo>
                    <a:pt x="672425" y="1327065"/>
                    <a:pt x="672425" y="1330808"/>
                    <a:pt x="672425" y="1333303"/>
                  </a:cubicBezTo>
                  <a:cubicBezTo>
                    <a:pt x="671180" y="1338293"/>
                    <a:pt x="671180" y="1343284"/>
                    <a:pt x="669934" y="1348274"/>
                  </a:cubicBezTo>
                  <a:cubicBezTo>
                    <a:pt x="667444" y="1359502"/>
                    <a:pt x="663708" y="1370731"/>
                    <a:pt x="661218" y="1380711"/>
                  </a:cubicBezTo>
                  <a:cubicBezTo>
                    <a:pt x="657482" y="1398177"/>
                    <a:pt x="657482" y="1415643"/>
                    <a:pt x="663708" y="1431862"/>
                  </a:cubicBezTo>
                  <a:cubicBezTo>
                    <a:pt x="668689" y="1347027"/>
                    <a:pt x="739667" y="1323322"/>
                    <a:pt x="777024" y="1274667"/>
                  </a:cubicBezTo>
                  <a:cubicBezTo>
                    <a:pt x="750874" y="1281216"/>
                    <a:pt x="728927" y="1302503"/>
                    <a:pt x="701727" y="1310632"/>
                  </a:cubicBezTo>
                  <a:lnTo>
                    <a:pt x="672828" y="1313305"/>
                  </a:lnTo>
                  <a:lnTo>
                    <a:pt x="671180" y="1308352"/>
                  </a:lnTo>
                  <a:cubicBezTo>
                    <a:pt x="671180" y="1308352"/>
                    <a:pt x="669934" y="1307104"/>
                    <a:pt x="668689" y="1307104"/>
                  </a:cubicBezTo>
                  <a:lnTo>
                    <a:pt x="661649" y="1304081"/>
                  </a:lnTo>
                  <a:lnTo>
                    <a:pt x="657482" y="1297123"/>
                  </a:lnTo>
                  <a:cubicBezTo>
                    <a:pt x="657482" y="1289638"/>
                    <a:pt x="661218" y="1282152"/>
                    <a:pt x="663708" y="1275914"/>
                  </a:cubicBezTo>
                  <a:cubicBezTo>
                    <a:pt x="668689" y="1265934"/>
                    <a:pt x="674915" y="1257201"/>
                    <a:pt x="681142" y="1247220"/>
                  </a:cubicBezTo>
                  <a:cubicBezTo>
                    <a:pt x="696084" y="1227259"/>
                    <a:pt x="713518" y="1208545"/>
                    <a:pt x="733441" y="1189831"/>
                  </a:cubicBezTo>
                  <a:cubicBezTo>
                    <a:pt x="735932" y="1188584"/>
                    <a:pt x="738422" y="1187336"/>
                    <a:pt x="739667" y="1183593"/>
                  </a:cubicBezTo>
                  <a:cubicBezTo>
                    <a:pt x="742158" y="1181098"/>
                    <a:pt x="744648" y="1176108"/>
                    <a:pt x="745894" y="1172365"/>
                  </a:cubicBezTo>
                  <a:cubicBezTo>
                    <a:pt x="747139" y="1169870"/>
                    <a:pt x="749629" y="1167375"/>
                    <a:pt x="750875" y="1166127"/>
                  </a:cubicBezTo>
                  <a:cubicBezTo>
                    <a:pt x="753365" y="1162385"/>
                    <a:pt x="757101" y="1162385"/>
                    <a:pt x="760836" y="1161137"/>
                  </a:cubicBezTo>
                  <a:cubicBezTo>
                    <a:pt x="763327" y="1161137"/>
                    <a:pt x="765817" y="1159889"/>
                    <a:pt x="769553" y="1159889"/>
                  </a:cubicBezTo>
                  <a:cubicBezTo>
                    <a:pt x="772043" y="1159889"/>
                    <a:pt x="775779" y="1161137"/>
                    <a:pt x="778270" y="1159889"/>
                  </a:cubicBezTo>
                  <a:cubicBezTo>
                    <a:pt x="783251" y="1158642"/>
                    <a:pt x="786986" y="1156147"/>
                    <a:pt x="791967" y="1157394"/>
                  </a:cubicBezTo>
                  <a:cubicBezTo>
                    <a:pt x="850493" y="1171118"/>
                    <a:pt x="800684" y="1126205"/>
                    <a:pt x="815627" y="1118719"/>
                  </a:cubicBezTo>
                  <a:cubicBezTo>
                    <a:pt x="826834" y="1113729"/>
                    <a:pt x="835550" y="1106243"/>
                    <a:pt x="846757" y="1103748"/>
                  </a:cubicBezTo>
                  <a:cubicBezTo>
                    <a:pt x="852983" y="1103748"/>
                    <a:pt x="859210" y="1103748"/>
                    <a:pt x="864191" y="1103748"/>
                  </a:cubicBezTo>
                  <a:cubicBezTo>
                    <a:pt x="867926" y="1104996"/>
                    <a:pt x="871662" y="1104996"/>
                    <a:pt x="875398" y="1104996"/>
                  </a:cubicBezTo>
                  <a:cubicBezTo>
                    <a:pt x="879133" y="1104996"/>
                    <a:pt x="881624" y="1103748"/>
                    <a:pt x="885359" y="1103748"/>
                  </a:cubicBezTo>
                  <a:cubicBezTo>
                    <a:pt x="890340" y="1102501"/>
                    <a:pt x="892831" y="1100006"/>
                    <a:pt x="896567" y="1097510"/>
                  </a:cubicBezTo>
                  <a:cubicBezTo>
                    <a:pt x="901547" y="1096263"/>
                    <a:pt x="906528" y="1093768"/>
                    <a:pt x="910264" y="1093768"/>
                  </a:cubicBezTo>
                  <a:cubicBezTo>
                    <a:pt x="914000" y="1093768"/>
                    <a:pt x="915245" y="1093768"/>
                    <a:pt x="917735" y="1093768"/>
                  </a:cubicBezTo>
                  <a:cubicBezTo>
                    <a:pt x="918981" y="1095015"/>
                    <a:pt x="920226" y="1096263"/>
                    <a:pt x="921471" y="1097510"/>
                  </a:cubicBezTo>
                  <a:cubicBezTo>
                    <a:pt x="922716" y="1100006"/>
                    <a:pt x="923962" y="1102501"/>
                    <a:pt x="925207" y="1103748"/>
                  </a:cubicBezTo>
                  <a:cubicBezTo>
                    <a:pt x="925207" y="1104996"/>
                    <a:pt x="926452" y="1107491"/>
                    <a:pt x="927697" y="1109986"/>
                  </a:cubicBezTo>
                  <a:cubicBezTo>
                    <a:pt x="928943" y="1111234"/>
                    <a:pt x="930188" y="1113729"/>
                    <a:pt x="933923" y="1112481"/>
                  </a:cubicBezTo>
                  <a:cubicBezTo>
                    <a:pt x="935169" y="1111234"/>
                    <a:pt x="937659" y="1109986"/>
                    <a:pt x="938904" y="1108739"/>
                  </a:cubicBezTo>
                  <a:cubicBezTo>
                    <a:pt x="943885" y="1104996"/>
                    <a:pt x="947621" y="1102501"/>
                    <a:pt x="951357" y="1097510"/>
                  </a:cubicBezTo>
                  <a:cubicBezTo>
                    <a:pt x="960073" y="1088777"/>
                    <a:pt x="967545" y="1078797"/>
                    <a:pt x="973771" y="1068816"/>
                  </a:cubicBezTo>
                  <a:cubicBezTo>
                    <a:pt x="973771" y="1067568"/>
                    <a:pt x="975016" y="1067568"/>
                    <a:pt x="975016" y="1066321"/>
                  </a:cubicBezTo>
                  <a:cubicBezTo>
                    <a:pt x="989959" y="1042617"/>
                    <a:pt x="1011128" y="1017665"/>
                    <a:pt x="988714" y="986476"/>
                  </a:cubicBezTo>
                  <a:cubicBezTo>
                    <a:pt x="935169" y="910373"/>
                    <a:pt x="935169" y="909126"/>
                    <a:pt x="1024825" y="889164"/>
                  </a:cubicBezTo>
                  <a:cubicBezTo>
                    <a:pt x="984978" y="865460"/>
                    <a:pt x="950111" y="838014"/>
                    <a:pt x="915245" y="809319"/>
                  </a:cubicBezTo>
                  <a:cubicBezTo>
                    <a:pt x="900302" y="795596"/>
                    <a:pt x="880379" y="780625"/>
                    <a:pt x="892831" y="755673"/>
                  </a:cubicBezTo>
                  <a:cubicBezTo>
                    <a:pt x="902793" y="734464"/>
                    <a:pt x="925207" y="729474"/>
                    <a:pt x="946376" y="726979"/>
                  </a:cubicBezTo>
                  <a:cubicBezTo>
                    <a:pt x="972526" y="723236"/>
                    <a:pt x="997430" y="740702"/>
                    <a:pt x="1023580" y="730722"/>
                  </a:cubicBezTo>
                  <a:cubicBezTo>
                    <a:pt x="982487" y="693294"/>
                    <a:pt x="928943" y="740702"/>
                    <a:pt x="886605" y="709513"/>
                  </a:cubicBezTo>
                  <a:cubicBezTo>
                    <a:pt x="881624" y="707018"/>
                    <a:pt x="886605" y="713255"/>
                    <a:pt x="886605" y="715751"/>
                  </a:cubicBezTo>
                  <a:cubicBezTo>
                    <a:pt x="885359" y="754426"/>
                    <a:pt x="852983" y="750683"/>
                    <a:pt x="829324" y="759416"/>
                  </a:cubicBezTo>
                  <a:lnTo>
                    <a:pt x="816678" y="760120"/>
                  </a:lnTo>
                  <a:lnTo>
                    <a:pt x="823023" y="767216"/>
                  </a:lnTo>
                  <a:cubicBezTo>
                    <a:pt x="804448" y="805375"/>
                    <a:pt x="806925" y="857073"/>
                    <a:pt x="758629" y="875537"/>
                  </a:cubicBezTo>
                  <a:cubicBezTo>
                    <a:pt x="751199" y="877998"/>
                    <a:pt x="742531" y="876767"/>
                    <a:pt x="738816" y="869382"/>
                  </a:cubicBezTo>
                  <a:cubicBezTo>
                    <a:pt x="736339" y="864458"/>
                    <a:pt x="736339" y="859535"/>
                    <a:pt x="737578" y="854611"/>
                  </a:cubicBezTo>
                  <a:cubicBezTo>
                    <a:pt x="737578" y="848456"/>
                    <a:pt x="741293" y="843533"/>
                    <a:pt x="743769" y="841071"/>
                  </a:cubicBezTo>
                  <a:cubicBezTo>
                    <a:pt x="756153" y="829993"/>
                    <a:pt x="778443" y="822607"/>
                    <a:pt x="775966" y="800451"/>
                  </a:cubicBezTo>
                  <a:cubicBezTo>
                    <a:pt x="774728" y="783218"/>
                    <a:pt x="766059" y="767216"/>
                    <a:pt x="748723" y="756138"/>
                  </a:cubicBezTo>
                  <a:lnTo>
                    <a:pt x="760792" y="744603"/>
                  </a:lnTo>
                  <a:lnTo>
                    <a:pt x="751957" y="750862"/>
                  </a:lnTo>
                  <a:cubicBezTo>
                    <a:pt x="720626" y="755785"/>
                    <a:pt x="684281" y="739783"/>
                    <a:pt x="655456" y="765633"/>
                  </a:cubicBezTo>
                  <a:cubicBezTo>
                    <a:pt x="652949" y="768094"/>
                    <a:pt x="645430" y="764402"/>
                    <a:pt x="644177" y="761940"/>
                  </a:cubicBezTo>
                  <a:cubicBezTo>
                    <a:pt x="642923" y="758247"/>
                    <a:pt x="642923" y="750862"/>
                    <a:pt x="645430" y="747169"/>
                  </a:cubicBezTo>
                  <a:cubicBezTo>
                    <a:pt x="657962" y="732398"/>
                    <a:pt x="673002" y="726243"/>
                    <a:pt x="691801" y="722551"/>
                  </a:cubicBezTo>
                  <a:cubicBezTo>
                    <a:pt x="721879" y="717627"/>
                    <a:pt x="724385" y="716396"/>
                    <a:pt x="714359" y="693009"/>
                  </a:cubicBezTo>
                  <a:cubicBezTo>
                    <a:pt x="709346" y="681930"/>
                    <a:pt x="706840" y="670852"/>
                    <a:pt x="705587" y="659620"/>
                  </a:cubicBezTo>
                  <a:lnTo>
                    <a:pt x="704669" y="634502"/>
                  </a:lnTo>
                  <a:lnTo>
                    <a:pt x="693130" y="637188"/>
                  </a:lnTo>
                  <a:cubicBezTo>
                    <a:pt x="674396" y="637188"/>
                    <a:pt x="659410" y="631011"/>
                    <a:pt x="653165" y="611246"/>
                  </a:cubicBezTo>
                  <a:cubicBezTo>
                    <a:pt x="648170" y="605069"/>
                    <a:pt x="641925" y="600128"/>
                    <a:pt x="636930" y="595187"/>
                  </a:cubicBezTo>
                  <a:cubicBezTo>
                    <a:pt x="631934" y="591480"/>
                    <a:pt x="631934" y="589010"/>
                    <a:pt x="631934" y="584068"/>
                  </a:cubicBezTo>
                  <a:cubicBezTo>
                    <a:pt x="634432" y="580362"/>
                    <a:pt x="635681" y="579127"/>
                    <a:pt x="636930" y="579127"/>
                  </a:cubicBezTo>
                  <a:cubicBezTo>
                    <a:pt x="653165" y="579127"/>
                    <a:pt x="669401" y="579127"/>
                    <a:pt x="684388" y="579127"/>
                  </a:cubicBezTo>
                  <a:cubicBezTo>
                    <a:pt x="693130" y="579127"/>
                    <a:pt x="694379" y="575421"/>
                    <a:pt x="689383" y="569244"/>
                  </a:cubicBezTo>
                  <a:cubicBezTo>
                    <a:pt x="688134" y="565538"/>
                    <a:pt x="685637" y="563068"/>
                    <a:pt x="684388" y="563068"/>
                  </a:cubicBezTo>
                  <a:cubicBezTo>
                    <a:pt x="671899" y="539596"/>
                    <a:pt x="694379" y="551950"/>
                    <a:pt x="700623" y="547008"/>
                  </a:cubicBezTo>
                  <a:cubicBezTo>
                    <a:pt x="714361" y="547008"/>
                    <a:pt x="726850" y="544538"/>
                    <a:pt x="733094" y="532184"/>
                  </a:cubicBezTo>
                  <a:cubicBezTo>
                    <a:pt x="736841" y="528478"/>
                    <a:pt x="739339" y="524772"/>
                    <a:pt x="736841" y="521066"/>
                  </a:cubicBezTo>
                  <a:cubicBezTo>
                    <a:pt x="735592" y="518595"/>
                    <a:pt x="734343" y="516125"/>
                    <a:pt x="733094" y="516125"/>
                  </a:cubicBezTo>
                  <a:cubicBezTo>
                    <a:pt x="739339" y="511183"/>
                    <a:pt x="743085" y="505007"/>
                    <a:pt x="748081" y="500065"/>
                  </a:cubicBezTo>
                  <a:cubicBezTo>
                    <a:pt x="761819" y="501301"/>
                    <a:pt x="774308" y="502536"/>
                    <a:pt x="780552" y="516125"/>
                  </a:cubicBezTo>
                  <a:cubicBezTo>
                    <a:pt x="786797" y="521066"/>
                    <a:pt x="790543" y="527243"/>
                    <a:pt x="796788" y="532184"/>
                  </a:cubicBezTo>
                  <a:cubicBezTo>
                    <a:pt x="798037" y="544538"/>
                    <a:pt x="799285" y="556891"/>
                    <a:pt x="813023" y="563068"/>
                  </a:cubicBezTo>
                  <a:cubicBezTo>
                    <a:pt x="823014" y="575421"/>
                    <a:pt x="823014" y="586539"/>
                    <a:pt x="811774" y="596422"/>
                  </a:cubicBezTo>
                  <a:cubicBezTo>
                    <a:pt x="801783" y="598893"/>
                    <a:pt x="795539" y="595187"/>
                    <a:pt x="790543" y="586539"/>
                  </a:cubicBezTo>
                  <a:cubicBezTo>
                    <a:pt x="791792" y="591480"/>
                    <a:pt x="795539" y="596422"/>
                    <a:pt x="800534" y="597657"/>
                  </a:cubicBezTo>
                  <a:lnTo>
                    <a:pt x="801903" y="602168"/>
                  </a:lnTo>
                  <a:lnTo>
                    <a:pt x="829324" y="600973"/>
                  </a:lnTo>
                  <a:lnTo>
                    <a:pt x="832933" y="604334"/>
                  </a:lnTo>
                  <a:lnTo>
                    <a:pt x="842817" y="589230"/>
                  </a:lnTo>
                  <a:cubicBezTo>
                    <a:pt x="848416" y="583757"/>
                    <a:pt x="855259" y="579571"/>
                    <a:pt x="863346" y="576995"/>
                  </a:cubicBezTo>
                  <a:cubicBezTo>
                    <a:pt x="867701" y="587942"/>
                    <a:pt x="869568" y="600500"/>
                    <a:pt x="873300" y="612091"/>
                  </a:cubicBezTo>
                  <a:lnTo>
                    <a:pt x="893050" y="639450"/>
                  </a:lnTo>
                  <a:lnTo>
                    <a:pt x="895321" y="639648"/>
                  </a:lnTo>
                  <a:cubicBezTo>
                    <a:pt x="906528" y="634658"/>
                    <a:pt x="916490" y="629668"/>
                    <a:pt x="927697" y="624677"/>
                  </a:cubicBezTo>
                  <a:lnTo>
                    <a:pt x="930758" y="623905"/>
                  </a:lnTo>
                  <a:lnTo>
                    <a:pt x="938741" y="612752"/>
                  </a:lnTo>
                  <a:cubicBezTo>
                    <a:pt x="942099" y="608363"/>
                    <a:pt x="945152" y="605033"/>
                    <a:pt x="946983" y="605033"/>
                  </a:cubicBezTo>
                  <a:cubicBezTo>
                    <a:pt x="969880" y="613206"/>
                    <a:pt x="995523" y="605714"/>
                    <a:pt x="1017218" y="613205"/>
                  </a:cubicBezTo>
                  <a:lnTo>
                    <a:pt x="1034966" y="625215"/>
                  </a:lnTo>
                  <a:lnTo>
                    <a:pt x="1038523" y="624677"/>
                  </a:lnTo>
                  <a:lnTo>
                    <a:pt x="1070899" y="624677"/>
                  </a:lnTo>
                  <a:cubicBezTo>
                    <a:pt x="1121953" y="672085"/>
                    <a:pt x="1130670" y="593488"/>
                    <a:pt x="1166782" y="592240"/>
                  </a:cubicBezTo>
                  <a:cubicBezTo>
                    <a:pt x="1187951" y="603468"/>
                    <a:pt x="1207874" y="613449"/>
                    <a:pt x="1234024" y="599726"/>
                  </a:cubicBezTo>
                  <a:cubicBezTo>
                    <a:pt x="1246476" y="593488"/>
                    <a:pt x="1262664" y="592240"/>
                    <a:pt x="1278852" y="588497"/>
                  </a:cubicBezTo>
                  <a:cubicBezTo>
                    <a:pt x="1282588" y="574774"/>
                    <a:pt x="1270136" y="573526"/>
                    <a:pt x="1261419" y="569784"/>
                  </a:cubicBezTo>
                  <a:cubicBezTo>
                    <a:pt x="1229043" y="557308"/>
                    <a:pt x="1225307" y="554813"/>
                    <a:pt x="1241495" y="533604"/>
                  </a:cubicBezTo>
                  <a:cubicBezTo>
                    <a:pt x="1258929" y="509900"/>
                    <a:pt x="1247722" y="494929"/>
                    <a:pt x="1240250" y="476215"/>
                  </a:cubicBezTo>
                  <a:cubicBezTo>
                    <a:pt x="1220327" y="507405"/>
                    <a:pt x="1220327" y="507405"/>
                    <a:pt x="1197912" y="496176"/>
                  </a:cubicBezTo>
                  <a:cubicBezTo>
                    <a:pt x="1214100" y="466234"/>
                    <a:pt x="1214100" y="455006"/>
                    <a:pt x="1197912" y="442530"/>
                  </a:cubicBezTo>
                  <a:cubicBezTo>
                    <a:pt x="1180479" y="430055"/>
                    <a:pt x="1163046" y="417579"/>
                    <a:pt x="1140632" y="417579"/>
                  </a:cubicBezTo>
                  <a:cubicBezTo>
                    <a:pt x="1108256" y="417579"/>
                    <a:pt x="1090823" y="392627"/>
                    <a:pt x="1064673" y="378904"/>
                  </a:cubicBezTo>
                  <a:cubicBezTo>
                    <a:pt x="1085842" y="363933"/>
                    <a:pt x="1098294" y="373913"/>
                    <a:pt x="1109501" y="383894"/>
                  </a:cubicBezTo>
                  <a:cubicBezTo>
                    <a:pt x="1131915" y="402608"/>
                    <a:pt x="1150594" y="402608"/>
                    <a:pt x="1171763" y="380151"/>
                  </a:cubicBezTo>
                  <a:cubicBezTo>
                    <a:pt x="1181102" y="371418"/>
                    <a:pt x="1189507" y="368611"/>
                    <a:pt x="1196823" y="370639"/>
                  </a:cubicBezTo>
                  <a:close/>
                  <a:moveTo>
                    <a:pt x="460364" y="291246"/>
                  </a:moveTo>
                  <a:cubicBezTo>
                    <a:pt x="456700" y="295367"/>
                    <a:pt x="454258" y="299488"/>
                    <a:pt x="451816" y="302235"/>
                  </a:cubicBezTo>
                  <a:cubicBezTo>
                    <a:pt x="445710" y="306356"/>
                    <a:pt x="440826" y="303609"/>
                    <a:pt x="439605" y="296740"/>
                  </a:cubicBezTo>
                  <a:cubicBezTo>
                    <a:pt x="439605" y="295367"/>
                    <a:pt x="443268" y="293993"/>
                    <a:pt x="445710" y="292619"/>
                  </a:cubicBezTo>
                  <a:cubicBezTo>
                    <a:pt x="450595" y="291246"/>
                    <a:pt x="455479" y="291246"/>
                    <a:pt x="460364" y="291246"/>
                  </a:cubicBezTo>
                  <a:close/>
                  <a:moveTo>
                    <a:pt x="3345919" y="234408"/>
                  </a:moveTo>
                  <a:cubicBezTo>
                    <a:pt x="3353817" y="234251"/>
                    <a:pt x="3361870" y="235192"/>
                    <a:pt x="3369922" y="234565"/>
                  </a:cubicBezTo>
                  <a:cubicBezTo>
                    <a:pt x="3389745" y="234565"/>
                    <a:pt x="3409567" y="234565"/>
                    <a:pt x="3430628" y="234565"/>
                  </a:cubicBezTo>
                  <a:cubicBezTo>
                    <a:pt x="3443017" y="234565"/>
                    <a:pt x="3454167" y="233309"/>
                    <a:pt x="3465317" y="240840"/>
                  </a:cubicBezTo>
                  <a:cubicBezTo>
                    <a:pt x="3475228" y="242095"/>
                    <a:pt x="3485140" y="242095"/>
                    <a:pt x="3495051" y="243350"/>
                  </a:cubicBezTo>
                  <a:cubicBezTo>
                    <a:pt x="3508679" y="255901"/>
                    <a:pt x="3529740" y="244605"/>
                    <a:pt x="3544607" y="257156"/>
                  </a:cubicBezTo>
                  <a:cubicBezTo>
                    <a:pt x="3548323" y="258411"/>
                    <a:pt x="3553279" y="259666"/>
                    <a:pt x="3558234" y="258411"/>
                  </a:cubicBezTo>
                  <a:cubicBezTo>
                    <a:pt x="3566907" y="270962"/>
                    <a:pt x="3578057" y="274727"/>
                    <a:pt x="3591685" y="274727"/>
                  </a:cubicBezTo>
                  <a:cubicBezTo>
                    <a:pt x="3596640" y="281003"/>
                    <a:pt x="3601596" y="286023"/>
                    <a:pt x="3606551" y="292298"/>
                  </a:cubicBezTo>
                  <a:cubicBezTo>
                    <a:pt x="3607790" y="317400"/>
                    <a:pt x="3609029" y="343757"/>
                    <a:pt x="3609029" y="370114"/>
                  </a:cubicBezTo>
                  <a:cubicBezTo>
                    <a:pt x="3555757" y="367604"/>
                    <a:pt x="3544607" y="286023"/>
                    <a:pt x="3483901" y="307360"/>
                  </a:cubicBezTo>
                  <a:cubicBezTo>
                    <a:pt x="3511156" y="391450"/>
                    <a:pt x="3504962" y="410277"/>
                    <a:pt x="3438062" y="432868"/>
                  </a:cubicBezTo>
                  <a:cubicBezTo>
                    <a:pt x="3430628" y="432868"/>
                    <a:pt x="3423195" y="431613"/>
                    <a:pt x="3415762" y="429103"/>
                  </a:cubicBezTo>
                  <a:cubicBezTo>
                    <a:pt x="3361250" y="407766"/>
                    <a:pt x="3314172" y="378899"/>
                    <a:pt x="3329039" y="309870"/>
                  </a:cubicBezTo>
                  <a:cubicBezTo>
                    <a:pt x="3340189" y="254646"/>
                    <a:pt x="3290633" y="279748"/>
                    <a:pt x="3273289" y="260921"/>
                  </a:cubicBezTo>
                  <a:cubicBezTo>
                    <a:pt x="3269572" y="254646"/>
                    <a:pt x="3270811" y="248370"/>
                    <a:pt x="3277005" y="243350"/>
                  </a:cubicBezTo>
                  <a:cubicBezTo>
                    <a:pt x="3293111" y="242095"/>
                    <a:pt x="3307978" y="240840"/>
                    <a:pt x="3322844" y="240840"/>
                  </a:cubicBezTo>
                  <a:cubicBezTo>
                    <a:pt x="3330277" y="235820"/>
                    <a:pt x="3338021" y="234565"/>
                    <a:pt x="3345919" y="234408"/>
                  </a:cubicBezTo>
                  <a:close/>
                  <a:moveTo>
                    <a:pt x="2644137" y="135512"/>
                  </a:moveTo>
                  <a:lnTo>
                    <a:pt x="2644118" y="136000"/>
                  </a:lnTo>
                  <a:cubicBezTo>
                    <a:pt x="2644118" y="147229"/>
                    <a:pt x="2642870" y="136000"/>
                    <a:pt x="2647861" y="143486"/>
                  </a:cubicBezTo>
                  <a:cubicBezTo>
                    <a:pt x="2667826" y="174679"/>
                    <a:pt x="2615419" y="192147"/>
                    <a:pt x="2627897" y="203376"/>
                  </a:cubicBezTo>
                  <a:cubicBezTo>
                    <a:pt x="2659091" y="237064"/>
                    <a:pt x="2644118" y="268257"/>
                    <a:pt x="2634136" y="299450"/>
                  </a:cubicBezTo>
                  <a:cubicBezTo>
                    <a:pt x="2620410" y="343119"/>
                    <a:pt x="2629144" y="375560"/>
                    <a:pt x="2664082" y="403009"/>
                  </a:cubicBezTo>
                  <a:cubicBezTo>
                    <a:pt x="2666578" y="408000"/>
                    <a:pt x="2671569" y="410495"/>
                    <a:pt x="2672817" y="406752"/>
                  </a:cubicBezTo>
                  <a:lnTo>
                    <a:pt x="2674642" y="403647"/>
                  </a:lnTo>
                  <a:lnTo>
                    <a:pt x="2674689" y="403633"/>
                  </a:lnTo>
                  <a:cubicBezTo>
                    <a:pt x="2675157" y="403165"/>
                    <a:pt x="2675313" y="402697"/>
                    <a:pt x="2675040" y="402970"/>
                  </a:cubicBezTo>
                  <a:lnTo>
                    <a:pt x="2674642" y="403647"/>
                  </a:lnTo>
                  <a:lnTo>
                    <a:pt x="2672466" y="404296"/>
                  </a:lnTo>
                  <a:cubicBezTo>
                    <a:pt x="2671491" y="404023"/>
                    <a:pt x="2670322" y="403009"/>
                    <a:pt x="2669074" y="400514"/>
                  </a:cubicBezTo>
                  <a:cubicBezTo>
                    <a:pt x="2666578" y="396771"/>
                    <a:pt x="2664082" y="391780"/>
                    <a:pt x="2662835" y="386789"/>
                  </a:cubicBezTo>
                  <a:cubicBezTo>
                    <a:pt x="2660963" y="378679"/>
                    <a:pt x="2661899" y="371816"/>
                    <a:pt x="2664862" y="365890"/>
                  </a:cubicBezTo>
                  <a:lnTo>
                    <a:pt x="2676590" y="353260"/>
                  </a:lnTo>
                  <a:lnTo>
                    <a:pt x="2648519" y="336900"/>
                  </a:lnTo>
                  <a:cubicBezTo>
                    <a:pt x="2640057" y="329291"/>
                    <a:pt x="2637639" y="317878"/>
                    <a:pt x="2647310" y="310269"/>
                  </a:cubicBezTo>
                  <a:cubicBezTo>
                    <a:pt x="2663025" y="297588"/>
                    <a:pt x="2679949" y="286174"/>
                    <a:pt x="2696873" y="274761"/>
                  </a:cubicBezTo>
                  <a:cubicBezTo>
                    <a:pt x="2692642" y="288077"/>
                    <a:pt x="2690527" y="301709"/>
                    <a:pt x="2690527" y="315342"/>
                  </a:cubicBezTo>
                  <a:lnTo>
                    <a:pt x="2695836" y="349290"/>
                  </a:lnTo>
                  <a:lnTo>
                    <a:pt x="2710251" y="355596"/>
                  </a:lnTo>
                  <a:lnTo>
                    <a:pt x="2710996" y="356387"/>
                  </a:lnTo>
                  <a:lnTo>
                    <a:pt x="2716019" y="356398"/>
                  </a:lnTo>
                  <a:cubicBezTo>
                    <a:pt x="2734035" y="353716"/>
                    <a:pt x="2752405" y="345784"/>
                    <a:pt x="2772187" y="358848"/>
                  </a:cubicBezTo>
                  <a:cubicBezTo>
                    <a:pt x="2778467" y="363825"/>
                    <a:pt x="2798564" y="346406"/>
                    <a:pt x="2813636" y="342673"/>
                  </a:cubicBezTo>
                  <a:cubicBezTo>
                    <a:pt x="2827452" y="338941"/>
                    <a:pt x="2845036" y="335208"/>
                    <a:pt x="2857597" y="345162"/>
                  </a:cubicBezTo>
                  <a:cubicBezTo>
                    <a:pt x="2865133" y="351383"/>
                    <a:pt x="2864819" y="358226"/>
                    <a:pt x="2862935" y="365380"/>
                  </a:cubicBezTo>
                  <a:lnTo>
                    <a:pt x="2859099" y="386131"/>
                  </a:lnTo>
                  <a:lnTo>
                    <a:pt x="2864613" y="380103"/>
                  </a:lnTo>
                  <a:cubicBezTo>
                    <a:pt x="2872062" y="371393"/>
                    <a:pt x="2914270" y="396277"/>
                    <a:pt x="2890683" y="361440"/>
                  </a:cubicBezTo>
                  <a:cubicBezTo>
                    <a:pt x="2863372" y="319137"/>
                    <a:pt x="2885717" y="293009"/>
                    <a:pt x="2904339" y="260660"/>
                  </a:cubicBezTo>
                  <a:lnTo>
                    <a:pt x="2906345" y="259848"/>
                  </a:lnTo>
                  <a:lnTo>
                    <a:pt x="2906345" y="249603"/>
                  </a:lnTo>
                  <a:lnTo>
                    <a:pt x="2892315" y="247699"/>
                  </a:lnTo>
                  <a:cubicBezTo>
                    <a:pt x="2871370" y="238665"/>
                    <a:pt x="2862712" y="215117"/>
                    <a:pt x="2850543" y="196465"/>
                  </a:cubicBezTo>
                  <a:cubicBezTo>
                    <a:pt x="2845550" y="192735"/>
                    <a:pt x="2849295" y="186518"/>
                    <a:pt x="2846798" y="182788"/>
                  </a:cubicBezTo>
                  <a:cubicBezTo>
                    <a:pt x="2841806" y="190248"/>
                    <a:pt x="2850543" y="195222"/>
                    <a:pt x="2850543" y="202683"/>
                  </a:cubicBezTo>
                  <a:cubicBezTo>
                    <a:pt x="2850543" y="238742"/>
                    <a:pt x="2834317" y="268585"/>
                    <a:pt x="2816844" y="298427"/>
                  </a:cubicBezTo>
                  <a:cubicBezTo>
                    <a:pt x="2805611" y="315835"/>
                    <a:pt x="2795626" y="339461"/>
                    <a:pt x="2768168" y="329513"/>
                  </a:cubicBezTo>
                  <a:cubicBezTo>
                    <a:pt x="2744455" y="320809"/>
                    <a:pt x="2744455" y="299671"/>
                    <a:pt x="2745703" y="277289"/>
                  </a:cubicBezTo>
                  <a:cubicBezTo>
                    <a:pt x="2750384" y="230194"/>
                    <a:pt x="2753133" y="200759"/>
                    <a:pt x="2748424" y="181445"/>
                  </a:cubicBezTo>
                  <a:lnTo>
                    <a:pt x="2743798" y="173710"/>
                  </a:lnTo>
                  <a:lnTo>
                    <a:pt x="2744465" y="199917"/>
                  </a:lnTo>
                  <a:cubicBezTo>
                    <a:pt x="2745546" y="260108"/>
                    <a:pt x="2740524" y="262205"/>
                    <a:pt x="2700340" y="278978"/>
                  </a:cubicBezTo>
                  <a:cubicBezTo>
                    <a:pt x="2699064" y="262365"/>
                    <a:pt x="2697789" y="247029"/>
                    <a:pt x="2697789" y="230416"/>
                  </a:cubicBezTo>
                  <a:cubicBezTo>
                    <a:pt x="2696513" y="215081"/>
                    <a:pt x="2676102" y="206135"/>
                    <a:pt x="2681205" y="188244"/>
                  </a:cubicBezTo>
                  <a:cubicBezTo>
                    <a:pt x="2693962" y="183132"/>
                    <a:pt x="2702891" y="190800"/>
                    <a:pt x="2707994" y="199745"/>
                  </a:cubicBezTo>
                  <a:cubicBezTo>
                    <a:pt x="2719475" y="219873"/>
                    <a:pt x="2728803" y="221311"/>
                    <a:pt x="2736517" y="199745"/>
                  </a:cubicBezTo>
                  <a:lnTo>
                    <a:pt x="2743155" y="172634"/>
                  </a:lnTo>
                  <a:lnTo>
                    <a:pt x="2735074" y="159120"/>
                  </a:lnTo>
                  <a:cubicBezTo>
                    <a:pt x="2728298" y="153580"/>
                    <a:pt x="2718966" y="149628"/>
                    <a:pt x="2706388" y="146320"/>
                  </a:cubicBezTo>
                  <a:lnTo>
                    <a:pt x="2644137" y="135512"/>
                  </a:lnTo>
                  <a:close/>
                  <a:moveTo>
                    <a:pt x="391522" y="93421"/>
                  </a:moveTo>
                  <a:cubicBezTo>
                    <a:pt x="394269" y="98654"/>
                    <a:pt x="397017" y="102579"/>
                    <a:pt x="399764" y="106504"/>
                  </a:cubicBezTo>
                  <a:cubicBezTo>
                    <a:pt x="397017" y="110429"/>
                    <a:pt x="394269" y="114354"/>
                    <a:pt x="391522" y="119587"/>
                  </a:cubicBezTo>
                  <a:cubicBezTo>
                    <a:pt x="390148" y="115662"/>
                    <a:pt x="384654" y="110429"/>
                    <a:pt x="384654" y="106504"/>
                  </a:cubicBezTo>
                  <a:cubicBezTo>
                    <a:pt x="384654" y="102579"/>
                    <a:pt x="390148" y="98654"/>
                    <a:pt x="391522" y="93421"/>
                  </a:cubicBezTo>
                  <a:close/>
                  <a:moveTo>
                    <a:pt x="444001" y="65942"/>
                  </a:moveTo>
                  <a:lnTo>
                    <a:pt x="444001" y="81252"/>
                  </a:lnTo>
                  <a:cubicBezTo>
                    <a:pt x="434109" y="75363"/>
                    <a:pt x="434109" y="70653"/>
                    <a:pt x="444001" y="65942"/>
                  </a:cubicBezTo>
                  <a:close/>
                  <a:moveTo>
                    <a:pt x="2954134" y="39792"/>
                  </a:moveTo>
                  <a:lnTo>
                    <a:pt x="2955383" y="41036"/>
                  </a:lnTo>
                  <a:lnTo>
                    <a:pt x="2954268" y="40005"/>
                  </a:lnTo>
                  <a:lnTo>
                    <a:pt x="2954134" y="39792"/>
                  </a:lnTo>
                  <a:close/>
                  <a:moveTo>
                    <a:pt x="478069" y="39614"/>
                  </a:moveTo>
                  <a:cubicBezTo>
                    <a:pt x="484175" y="40758"/>
                    <a:pt x="492723" y="46482"/>
                    <a:pt x="495165" y="51061"/>
                  </a:cubicBezTo>
                  <a:cubicBezTo>
                    <a:pt x="498829" y="59075"/>
                    <a:pt x="490281" y="63654"/>
                    <a:pt x="482954" y="63654"/>
                  </a:cubicBezTo>
                  <a:cubicBezTo>
                    <a:pt x="470743" y="64799"/>
                    <a:pt x="457310" y="64799"/>
                    <a:pt x="445099" y="64799"/>
                  </a:cubicBezTo>
                  <a:cubicBezTo>
                    <a:pt x="452426" y="52206"/>
                    <a:pt x="459752" y="38469"/>
                    <a:pt x="478069" y="39614"/>
                  </a:cubicBezTo>
                  <a:close/>
                  <a:moveTo>
                    <a:pt x="582821" y="13488"/>
                  </a:moveTo>
                  <a:cubicBezTo>
                    <a:pt x="590034" y="14737"/>
                    <a:pt x="597246" y="17235"/>
                    <a:pt x="603257" y="20981"/>
                  </a:cubicBezTo>
                  <a:lnTo>
                    <a:pt x="603257" y="37218"/>
                  </a:lnTo>
                  <a:cubicBezTo>
                    <a:pt x="596044" y="35969"/>
                    <a:pt x="588832" y="37218"/>
                    <a:pt x="582821" y="35969"/>
                  </a:cubicBezTo>
                  <a:cubicBezTo>
                    <a:pt x="575609" y="35969"/>
                    <a:pt x="565992" y="34720"/>
                    <a:pt x="567194" y="24728"/>
                  </a:cubicBezTo>
                  <a:cubicBezTo>
                    <a:pt x="569598" y="15986"/>
                    <a:pt x="575609" y="10990"/>
                    <a:pt x="582821" y="13488"/>
                  </a:cubicBezTo>
                  <a:close/>
                  <a:moveTo>
                    <a:pt x="618850" y="2441"/>
                  </a:moveTo>
                  <a:cubicBezTo>
                    <a:pt x="621466" y="-1"/>
                    <a:pt x="626700" y="2441"/>
                    <a:pt x="630624" y="2441"/>
                  </a:cubicBezTo>
                  <a:cubicBezTo>
                    <a:pt x="629316" y="6104"/>
                    <a:pt x="629316" y="13431"/>
                    <a:pt x="626700" y="14652"/>
                  </a:cubicBezTo>
                  <a:cubicBezTo>
                    <a:pt x="620158" y="17094"/>
                    <a:pt x="612308" y="18315"/>
                    <a:pt x="604459" y="20758"/>
                  </a:cubicBezTo>
                  <a:cubicBezTo>
                    <a:pt x="609692" y="14652"/>
                    <a:pt x="612308" y="8547"/>
                    <a:pt x="618850" y="2441"/>
                  </a:cubicBezTo>
                  <a:close/>
                  <a:moveTo>
                    <a:pt x="2329674" y="0"/>
                  </a:moveTo>
                  <a:cubicBezTo>
                    <a:pt x="2344648" y="1248"/>
                    <a:pt x="2359621" y="2496"/>
                    <a:pt x="2374595" y="3743"/>
                  </a:cubicBezTo>
                  <a:cubicBezTo>
                    <a:pt x="2377090" y="8734"/>
                    <a:pt x="2377090" y="13725"/>
                    <a:pt x="2379586" y="17468"/>
                  </a:cubicBezTo>
                  <a:cubicBezTo>
                    <a:pt x="2370852" y="27450"/>
                    <a:pt x="2348391" y="28697"/>
                    <a:pt x="2363365" y="48661"/>
                  </a:cubicBezTo>
                  <a:cubicBezTo>
                    <a:pt x="2377090" y="92330"/>
                    <a:pt x="2377090" y="93578"/>
                    <a:pt x="2413276" y="88587"/>
                  </a:cubicBezTo>
                  <a:cubicBezTo>
                    <a:pt x="2435737" y="84844"/>
                    <a:pt x="2439480" y="97321"/>
                    <a:pt x="2441976" y="113541"/>
                  </a:cubicBezTo>
                  <a:cubicBezTo>
                    <a:pt x="2443223" y="157211"/>
                    <a:pt x="2397055" y="158459"/>
                    <a:pt x="2379586" y="184661"/>
                  </a:cubicBezTo>
                  <a:cubicBezTo>
                    <a:pt x="2363365" y="207119"/>
                    <a:pt x="2314701" y="219596"/>
                    <a:pt x="2359621" y="262018"/>
                  </a:cubicBezTo>
                  <a:cubicBezTo>
                    <a:pt x="2374595" y="274495"/>
                    <a:pt x="2350887" y="300697"/>
                    <a:pt x="2353382" y="321908"/>
                  </a:cubicBezTo>
                  <a:cubicBezTo>
                    <a:pt x="2355878" y="328147"/>
                    <a:pt x="2342152" y="330642"/>
                    <a:pt x="2347143" y="335633"/>
                  </a:cubicBezTo>
                  <a:cubicBezTo>
                    <a:pt x="2352135" y="339376"/>
                    <a:pt x="2357126" y="328147"/>
                    <a:pt x="2364613" y="329394"/>
                  </a:cubicBezTo>
                  <a:cubicBezTo>
                    <a:pt x="2398303" y="336881"/>
                    <a:pt x="2428250" y="349358"/>
                    <a:pt x="2455701" y="364330"/>
                  </a:cubicBezTo>
                  <a:cubicBezTo>
                    <a:pt x="2446967" y="345615"/>
                    <a:pt x="2453206" y="319413"/>
                    <a:pt x="2446967" y="295706"/>
                  </a:cubicBezTo>
                  <a:cubicBezTo>
                    <a:pt x="2445719" y="295706"/>
                    <a:pt x="2445719" y="293211"/>
                    <a:pt x="2443223" y="293211"/>
                  </a:cubicBezTo>
                  <a:cubicBezTo>
                    <a:pt x="2445719" y="298202"/>
                    <a:pt x="2444471" y="301945"/>
                    <a:pt x="2439480" y="306936"/>
                  </a:cubicBezTo>
                  <a:cubicBezTo>
                    <a:pt x="2418268" y="319413"/>
                    <a:pt x="2404542" y="308183"/>
                    <a:pt x="2398303" y="288220"/>
                  </a:cubicBezTo>
                  <a:cubicBezTo>
                    <a:pt x="2377090" y="228330"/>
                    <a:pt x="2427002" y="180918"/>
                    <a:pt x="2455701" y="136000"/>
                  </a:cubicBezTo>
                  <a:cubicBezTo>
                    <a:pt x="2458197" y="132257"/>
                    <a:pt x="2460692" y="128514"/>
                    <a:pt x="2464436" y="124771"/>
                  </a:cubicBezTo>
                  <a:cubicBezTo>
                    <a:pt x="2468179" y="122275"/>
                    <a:pt x="2473170" y="119780"/>
                    <a:pt x="2478162" y="117285"/>
                  </a:cubicBezTo>
                  <a:cubicBezTo>
                    <a:pt x="2486896" y="113541"/>
                    <a:pt x="2496878" y="111046"/>
                    <a:pt x="2506861" y="109798"/>
                  </a:cubicBezTo>
                  <a:cubicBezTo>
                    <a:pt x="2525578" y="107303"/>
                    <a:pt x="2545542" y="121028"/>
                    <a:pt x="2551781" y="97321"/>
                  </a:cubicBezTo>
                  <a:cubicBezTo>
                    <a:pt x="2556772" y="82349"/>
                    <a:pt x="2545542" y="66129"/>
                    <a:pt x="2540551" y="52404"/>
                  </a:cubicBezTo>
                  <a:cubicBezTo>
                    <a:pt x="2554277" y="51156"/>
                    <a:pt x="2564259" y="56147"/>
                    <a:pt x="2575489" y="63633"/>
                  </a:cubicBezTo>
                  <a:cubicBezTo>
                    <a:pt x="2606684" y="82349"/>
                    <a:pt x="2606684" y="82349"/>
                    <a:pt x="2635383" y="51156"/>
                  </a:cubicBezTo>
                  <a:cubicBezTo>
                    <a:pt x="2640374" y="51156"/>
                    <a:pt x="2645366" y="51156"/>
                    <a:pt x="2650357" y="52404"/>
                  </a:cubicBezTo>
                  <a:lnTo>
                    <a:pt x="2652769" y="57097"/>
                  </a:lnTo>
                  <a:lnTo>
                    <a:pt x="2668321" y="54714"/>
                  </a:lnTo>
                  <a:cubicBezTo>
                    <a:pt x="2673313" y="60931"/>
                    <a:pt x="2678306" y="60931"/>
                    <a:pt x="2683298" y="54714"/>
                  </a:cubicBezTo>
                  <a:cubicBezTo>
                    <a:pt x="2689538" y="49740"/>
                    <a:pt x="2695779" y="43523"/>
                    <a:pt x="2702019" y="39792"/>
                  </a:cubicBezTo>
                  <a:lnTo>
                    <a:pt x="2700771" y="41036"/>
                  </a:lnTo>
                  <a:cubicBezTo>
                    <a:pt x="2708260" y="29845"/>
                    <a:pt x="2724485" y="33575"/>
                    <a:pt x="2731974" y="22384"/>
                  </a:cubicBezTo>
                  <a:cubicBezTo>
                    <a:pt x="2738214" y="17410"/>
                    <a:pt x="2744455" y="11193"/>
                    <a:pt x="2751943" y="8706"/>
                  </a:cubicBezTo>
                  <a:cubicBezTo>
                    <a:pt x="2756936" y="8706"/>
                    <a:pt x="2761928" y="7463"/>
                    <a:pt x="2764424" y="4976"/>
                  </a:cubicBezTo>
                  <a:cubicBezTo>
                    <a:pt x="2768168" y="3733"/>
                    <a:pt x="2771913" y="2489"/>
                    <a:pt x="2775657" y="2"/>
                  </a:cubicBezTo>
                  <a:cubicBezTo>
                    <a:pt x="2778153" y="2489"/>
                    <a:pt x="2781897" y="4976"/>
                    <a:pt x="2784394" y="7463"/>
                  </a:cubicBezTo>
                  <a:cubicBezTo>
                    <a:pt x="2818092" y="78339"/>
                    <a:pt x="2841806" y="80826"/>
                    <a:pt x="2909203" y="17410"/>
                  </a:cubicBezTo>
                  <a:cubicBezTo>
                    <a:pt x="2920436" y="14924"/>
                    <a:pt x="2931669" y="13680"/>
                    <a:pt x="2939157" y="26114"/>
                  </a:cubicBezTo>
                  <a:lnTo>
                    <a:pt x="2937909" y="24871"/>
                  </a:lnTo>
                  <a:lnTo>
                    <a:pt x="2954268" y="40005"/>
                  </a:lnTo>
                  <a:lnTo>
                    <a:pt x="2963963" y="55335"/>
                  </a:lnTo>
                  <a:cubicBezTo>
                    <a:pt x="2965679" y="61242"/>
                    <a:pt x="2967239" y="67148"/>
                    <a:pt x="2972856" y="70878"/>
                  </a:cubicBezTo>
                  <a:lnTo>
                    <a:pt x="2971608" y="70878"/>
                  </a:lnTo>
                  <a:cubicBezTo>
                    <a:pt x="2981593" y="79582"/>
                    <a:pt x="2979096" y="94504"/>
                    <a:pt x="2987833" y="103208"/>
                  </a:cubicBezTo>
                  <a:cubicBezTo>
                    <a:pt x="2993450" y="109425"/>
                    <a:pt x="2995010" y="116575"/>
                    <a:pt x="2995478" y="124191"/>
                  </a:cubicBezTo>
                  <a:lnTo>
                    <a:pt x="2996499" y="146425"/>
                  </a:lnTo>
                  <a:lnTo>
                    <a:pt x="3001505" y="151615"/>
                  </a:lnTo>
                  <a:cubicBezTo>
                    <a:pt x="3005213" y="155359"/>
                    <a:pt x="3008920" y="161600"/>
                    <a:pt x="3008920" y="169090"/>
                  </a:cubicBezTo>
                  <a:cubicBezTo>
                    <a:pt x="3010156" y="177827"/>
                    <a:pt x="3013864" y="186565"/>
                    <a:pt x="3016335" y="196551"/>
                  </a:cubicBezTo>
                  <a:cubicBezTo>
                    <a:pt x="3018807" y="212777"/>
                    <a:pt x="3021279" y="227756"/>
                    <a:pt x="3026222" y="242735"/>
                  </a:cubicBezTo>
                  <a:cubicBezTo>
                    <a:pt x="3029930" y="253968"/>
                    <a:pt x="3032401" y="265202"/>
                    <a:pt x="3036109" y="276436"/>
                  </a:cubicBezTo>
                  <a:cubicBezTo>
                    <a:pt x="3038581" y="282677"/>
                    <a:pt x="3039816" y="287670"/>
                    <a:pt x="3042288" y="292663"/>
                  </a:cubicBezTo>
                  <a:cubicBezTo>
                    <a:pt x="3052175" y="300152"/>
                    <a:pt x="3045996" y="283926"/>
                    <a:pt x="3052175" y="286422"/>
                  </a:cubicBezTo>
                  <a:cubicBezTo>
                    <a:pt x="3057118" y="283926"/>
                    <a:pt x="3063297" y="281429"/>
                    <a:pt x="3069477" y="281429"/>
                  </a:cubicBezTo>
                  <a:cubicBezTo>
                    <a:pt x="3080599" y="278933"/>
                    <a:pt x="3092958" y="278933"/>
                    <a:pt x="3105316" y="281429"/>
                  </a:cubicBezTo>
                  <a:cubicBezTo>
                    <a:pt x="3113967" y="283926"/>
                    <a:pt x="3121382" y="285174"/>
                    <a:pt x="3130033" y="278933"/>
                  </a:cubicBezTo>
                  <a:cubicBezTo>
                    <a:pt x="3139920" y="278933"/>
                    <a:pt x="3151042" y="276436"/>
                    <a:pt x="3160929" y="276436"/>
                  </a:cubicBezTo>
                  <a:cubicBezTo>
                    <a:pt x="3164636" y="273940"/>
                    <a:pt x="3168344" y="273004"/>
                    <a:pt x="3171897" y="273628"/>
                  </a:cubicBezTo>
                  <a:lnTo>
                    <a:pt x="3179164" y="278371"/>
                  </a:lnTo>
                  <a:lnTo>
                    <a:pt x="3185434" y="271101"/>
                  </a:lnTo>
                  <a:cubicBezTo>
                    <a:pt x="3193562" y="265805"/>
                    <a:pt x="3204629" y="267217"/>
                    <a:pt x="3212929" y="261567"/>
                  </a:cubicBezTo>
                  <a:cubicBezTo>
                    <a:pt x="3216618" y="262823"/>
                    <a:pt x="3220307" y="262823"/>
                    <a:pt x="3223996" y="260312"/>
                  </a:cubicBezTo>
                  <a:cubicBezTo>
                    <a:pt x="3230144" y="254035"/>
                    <a:pt x="3237522" y="252779"/>
                    <a:pt x="3244901" y="252779"/>
                  </a:cubicBezTo>
                  <a:cubicBezTo>
                    <a:pt x="3252279" y="254035"/>
                    <a:pt x="3258427" y="259057"/>
                    <a:pt x="3263346" y="265334"/>
                  </a:cubicBezTo>
                  <a:cubicBezTo>
                    <a:pt x="3279331" y="311786"/>
                    <a:pt x="3264575" y="363260"/>
                    <a:pt x="3247360" y="398413"/>
                  </a:cubicBezTo>
                  <a:cubicBezTo>
                    <a:pt x="3223996" y="444865"/>
                    <a:pt x="3244901" y="468718"/>
                    <a:pt x="3262116" y="498850"/>
                  </a:cubicBezTo>
                  <a:cubicBezTo>
                    <a:pt x="3253508" y="560367"/>
                    <a:pt x="3174809" y="534002"/>
                    <a:pt x="3158824" y="585476"/>
                  </a:cubicBezTo>
                  <a:cubicBezTo>
                    <a:pt x="3151446" y="586732"/>
                    <a:pt x="3144067" y="584221"/>
                    <a:pt x="3139149" y="577944"/>
                  </a:cubicBezTo>
                  <a:cubicBezTo>
                    <a:pt x="3122548" y="549696"/>
                    <a:pt x="3111481" y="520742"/>
                    <a:pt x="3124105" y="493730"/>
                  </a:cubicBezTo>
                  <a:lnTo>
                    <a:pt x="3142327" y="471144"/>
                  </a:lnTo>
                  <a:lnTo>
                    <a:pt x="3127562" y="465697"/>
                  </a:lnTo>
                  <a:cubicBezTo>
                    <a:pt x="3116748" y="460860"/>
                    <a:pt x="3105934" y="456180"/>
                    <a:pt x="3094194" y="462421"/>
                  </a:cubicBezTo>
                  <a:cubicBezTo>
                    <a:pt x="3088014" y="466165"/>
                    <a:pt x="3083071" y="469910"/>
                    <a:pt x="3079363" y="474903"/>
                  </a:cubicBezTo>
                  <a:cubicBezTo>
                    <a:pt x="3060826" y="492378"/>
                    <a:pt x="3062062" y="516094"/>
                    <a:pt x="3055882" y="537314"/>
                  </a:cubicBezTo>
                  <a:cubicBezTo>
                    <a:pt x="3048468" y="557909"/>
                    <a:pt x="3041052" y="578505"/>
                    <a:pt x="3021646" y="582249"/>
                  </a:cubicBezTo>
                  <a:lnTo>
                    <a:pt x="3000078" y="579991"/>
                  </a:lnTo>
                  <a:lnTo>
                    <a:pt x="3005049" y="648227"/>
                  </a:lnTo>
                  <a:cubicBezTo>
                    <a:pt x="3007066" y="671555"/>
                    <a:pt x="3008618" y="694884"/>
                    <a:pt x="3007376" y="718524"/>
                  </a:cubicBezTo>
                  <a:cubicBezTo>
                    <a:pt x="3004893" y="748385"/>
                    <a:pt x="2997445" y="770780"/>
                    <a:pt x="2963927" y="775757"/>
                  </a:cubicBezTo>
                  <a:cubicBezTo>
                    <a:pt x="2951512" y="773268"/>
                    <a:pt x="2946547" y="765803"/>
                    <a:pt x="2944064" y="753361"/>
                  </a:cubicBezTo>
                  <a:cubicBezTo>
                    <a:pt x="2944064" y="767047"/>
                    <a:pt x="2952754" y="775757"/>
                    <a:pt x="2956478" y="786955"/>
                  </a:cubicBezTo>
                  <a:cubicBezTo>
                    <a:pt x="2955237" y="804373"/>
                    <a:pt x="2961444" y="820548"/>
                    <a:pt x="2967651" y="836722"/>
                  </a:cubicBezTo>
                  <a:cubicBezTo>
                    <a:pt x="2970134" y="844188"/>
                    <a:pt x="2971375" y="849164"/>
                    <a:pt x="2973858" y="856630"/>
                  </a:cubicBezTo>
                  <a:cubicBezTo>
                    <a:pt x="2973858" y="862850"/>
                    <a:pt x="2973858" y="869071"/>
                    <a:pt x="2973858" y="875292"/>
                  </a:cubicBezTo>
                  <a:cubicBezTo>
                    <a:pt x="2970134" y="885246"/>
                    <a:pt x="2966409" y="892711"/>
                    <a:pt x="2965168" y="901421"/>
                  </a:cubicBezTo>
                  <a:cubicBezTo>
                    <a:pt x="2965168" y="906397"/>
                    <a:pt x="2966409" y="911374"/>
                    <a:pt x="2967651" y="917595"/>
                  </a:cubicBezTo>
                  <a:cubicBezTo>
                    <a:pt x="2971375" y="925060"/>
                    <a:pt x="2977582" y="931281"/>
                    <a:pt x="2983789" y="937502"/>
                  </a:cubicBezTo>
                  <a:cubicBezTo>
                    <a:pt x="2986272" y="939991"/>
                    <a:pt x="2987514" y="941235"/>
                    <a:pt x="2989996" y="944967"/>
                  </a:cubicBezTo>
                  <a:cubicBezTo>
                    <a:pt x="2992479" y="947456"/>
                    <a:pt x="2992479" y="949944"/>
                    <a:pt x="2993721" y="953677"/>
                  </a:cubicBezTo>
                  <a:cubicBezTo>
                    <a:pt x="2996203" y="959898"/>
                    <a:pt x="2997445" y="966119"/>
                    <a:pt x="2998686" y="973584"/>
                  </a:cubicBezTo>
                  <a:cubicBezTo>
                    <a:pt x="3001169" y="993491"/>
                    <a:pt x="3013583" y="1012154"/>
                    <a:pt x="3019790" y="1032061"/>
                  </a:cubicBezTo>
                  <a:cubicBezTo>
                    <a:pt x="3039653" y="1102980"/>
                    <a:pt x="3021032" y="1125376"/>
                    <a:pt x="2940340" y="1130353"/>
                  </a:cubicBezTo>
                  <a:lnTo>
                    <a:pt x="2932820" y="1125656"/>
                  </a:lnTo>
                  <a:lnTo>
                    <a:pt x="2922770" y="1136052"/>
                  </a:lnTo>
                  <a:cubicBezTo>
                    <a:pt x="2922770" y="1141105"/>
                    <a:pt x="2922770" y="1146158"/>
                    <a:pt x="2922770" y="1152475"/>
                  </a:cubicBezTo>
                  <a:lnTo>
                    <a:pt x="2918075" y="1155404"/>
                  </a:lnTo>
                  <a:lnTo>
                    <a:pt x="2920924" y="1155262"/>
                  </a:lnTo>
                  <a:cubicBezTo>
                    <a:pt x="2914161" y="1161603"/>
                    <a:pt x="2914468" y="1170796"/>
                    <a:pt x="2914314" y="1179832"/>
                  </a:cubicBezTo>
                  <a:lnTo>
                    <a:pt x="2905645" y="1201668"/>
                  </a:lnTo>
                  <a:lnTo>
                    <a:pt x="2921226" y="1213544"/>
                  </a:lnTo>
                  <a:cubicBezTo>
                    <a:pt x="2928611" y="1216045"/>
                    <a:pt x="2936612" y="1217609"/>
                    <a:pt x="2943382" y="1221987"/>
                  </a:cubicBezTo>
                  <a:cubicBezTo>
                    <a:pt x="2960614" y="1230744"/>
                    <a:pt x="2960614" y="1245755"/>
                    <a:pt x="2945843" y="1259515"/>
                  </a:cubicBezTo>
                  <a:cubicBezTo>
                    <a:pt x="2935996" y="1268271"/>
                    <a:pt x="2927380" y="1278279"/>
                    <a:pt x="2912609" y="1275777"/>
                  </a:cubicBezTo>
                  <a:cubicBezTo>
                    <a:pt x="2891684" y="1272024"/>
                    <a:pt x="2889223" y="1278279"/>
                    <a:pt x="2896608" y="1297043"/>
                  </a:cubicBezTo>
                  <a:cubicBezTo>
                    <a:pt x="2908917" y="1324563"/>
                    <a:pt x="2906455" y="1324563"/>
                    <a:pt x="2881837" y="1332069"/>
                  </a:cubicBezTo>
                  <a:cubicBezTo>
                    <a:pt x="2859681" y="1339574"/>
                    <a:pt x="2839987" y="1329567"/>
                    <a:pt x="2821524" y="1323312"/>
                  </a:cubicBezTo>
                  <a:lnTo>
                    <a:pt x="2813687" y="1314601"/>
                  </a:lnTo>
                  <a:lnTo>
                    <a:pt x="2781700" y="1346046"/>
                  </a:lnTo>
                  <a:cubicBezTo>
                    <a:pt x="2769849" y="1360992"/>
                    <a:pt x="2758622" y="1376561"/>
                    <a:pt x="2744900" y="1389639"/>
                  </a:cubicBezTo>
                  <a:lnTo>
                    <a:pt x="2733576" y="1399321"/>
                  </a:lnTo>
                  <a:lnTo>
                    <a:pt x="2745478" y="1411236"/>
                  </a:lnTo>
                  <a:cubicBezTo>
                    <a:pt x="2785560" y="1411236"/>
                    <a:pt x="2799337" y="1369856"/>
                    <a:pt x="2829398" y="1357317"/>
                  </a:cubicBezTo>
                  <a:cubicBezTo>
                    <a:pt x="2849439" y="1366094"/>
                    <a:pt x="2824388" y="1387411"/>
                    <a:pt x="2843176" y="1399950"/>
                  </a:cubicBezTo>
                  <a:cubicBezTo>
                    <a:pt x="2850691" y="1404966"/>
                    <a:pt x="2836914" y="1408728"/>
                    <a:pt x="2830651" y="1411236"/>
                  </a:cubicBezTo>
                  <a:cubicBezTo>
                    <a:pt x="2823136" y="1413744"/>
                    <a:pt x="2806853" y="1406220"/>
                    <a:pt x="2811863" y="1422521"/>
                  </a:cubicBezTo>
                  <a:cubicBezTo>
                    <a:pt x="2813115" y="1427537"/>
                    <a:pt x="2831903" y="1425029"/>
                    <a:pt x="2841924" y="1427537"/>
                  </a:cubicBezTo>
                  <a:cubicBezTo>
                    <a:pt x="2850691" y="1445092"/>
                    <a:pt x="2839419" y="1455124"/>
                    <a:pt x="2826893" y="1465155"/>
                  </a:cubicBezTo>
                  <a:cubicBezTo>
                    <a:pt x="2823136" y="1465155"/>
                    <a:pt x="2819378" y="1466409"/>
                    <a:pt x="2815620" y="1467663"/>
                  </a:cubicBezTo>
                  <a:cubicBezTo>
                    <a:pt x="2813115" y="1467663"/>
                    <a:pt x="2808105" y="1467663"/>
                    <a:pt x="2804348" y="1467663"/>
                  </a:cubicBezTo>
                  <a:cubicBezTo>
                    <a:pt x="2741721" y="1451362"/>
                    <a:pt x="2773034" y="1542899"/>
                    <a:pt x="2721680" y="1540391"/>
                  </a:cubicBezTo>
                  <a:cubicBezTo>
                    <a:pt x="2719175" y="1540391"/>
                    <a:pt x="2716670" y="1539137"/>
                    <a:pt x="2715417" y="1537883"/>
                  </a:cubicBezTo>
                  <a:cubicBezTo>
                    <a:pt x="2711660" y="1534121"/>
                    <a:pt x="2710407" y="1529106"/>
                    <a:pt x="2712912" y="1524090"/>
                  </a:cubicBezTo>
                  <a:cubicBezTo>
                    <a:pt x="2706650" y="1507789"/>
                    <a:pt x="2695377" y="1492742"/>
                    <a:pt x="2705397" y="1473933"/>
                  </a:cubicBezTo>
                  <a:cubicBezTo>
                    <a:pt x="2711660" y="1461394"/>
                    <a:pt x="2710408" y="1451989"/>
                    <a:pt x="2705241" y="1444622"/>
                  </a:cubicBezTo>
                  <a:lnTo>
                    <a:pt x="2697528" y="1439048"/>
                  </a:lnTo>
                  <a:lnTo>
                    <a:pt x="2696249" y="1440704"/>
                  </a:lnTo>
                  <a:cubicBezTo>
                    <a:pt x="2670052" y="1515434"/>
                    <a:pt x="2658825" y="1521662"/>
                    <a:pt x="2591462" y="1496752"/>
                  </a:cubicBezTo>
                  <a:cubicBezTo>
                    <a:pt x="2572750" y="1489279"/>
                    <a:pt x="2552791" y="1459387"/>
                    <a:pt x="2536574" y="1479315"/>
                  </a:cubicBezTo>
                  <a:cubicBezTo>
                    <a:pt x="2501645" y="1517925"/>
                    <a:pt x="2436777" y="1500488"/>
                    <a:pt x="2413075" y="1542835"/>
                  </a:cubicBezTo>
                  <a:cubicBezTo>
                    <a:pt x="2381888" y="1598883"/>
                    <a:pt x="2358186" y="1608847"/>
                    <a:pt x="2320762" y="1551554"/>
                  </a:cubicBezTo>
                  <a:cubicBezTo>
                    <a:pt x="2314525" y="1541590"/>
                    <a:pt x="2294566" y="1547817"/>
                    <a:pt x="2285833" y="1537853"/>
                  </a:cubicBezTo>
                  <a:cubicBezTo>
                    <a:pt x="2260884" y="1540344"/>
                    <a:pt x="2238430" y="1544081"/>
                    <a:pt x="2214728" y="1544081"/>
                  </a:cubicBezTo>
                  <a:cubicBezTo>
                    <a:pt x="2208491" y="1544081"/>
                    <a:pt x="2201006" y="1537853"/>
                    <a:pt x="2196016" y="1532871"/>
                  </a:cubicBezTo>
                  <a:cubicBezTo>
                    <a:pt x="2191026" y="1526644"/>
                    <a:pt x="2193521" y="1516680"/>
                    <a:pt x="2202254" y="1515434"/>
                  </a:cubicBezTo>
                  <a:cubicBezTo>
                    <a:pt x="2218471" y="1512943"/>
                    <a:pt x="2222213" y="1500488"/>
                    <a:pt x="2229698" y="1491770"/>
                  </a:cubicBezTo>
                  <a:cubicBezTo>
                    <a:pt x="2245915" y="1471842"/>
                    <a:pt x="2260884" y="1454405"/>
                    <a:pt x="2290823" y="1468105"/>
                  </a:cubicBezTo>
                  <a:cubicBezTo>
                    <a:pt x="2300803" y="1473087"/>
                    <a:pt x="2309535" y="1465614"/>
                    <a:pt x="2317020" y="1458141"/>
                  </a:cubicBezTo>
                  <a:cubicBezTo>
                    <a:pt x="2327000" y="1448177"/>
                    <a:pt x="2338227" y="1441950"/>
                    <a:pt x="2348207" y="1433231"/>
                  </a:cubicBezTo>
                  <a:cubicBezTo>
                    <a:pt x="2389373" y="1398357"/>
                    <a:pt x="2388126" y="1385902"/>
                    <a:pt x="2339474" y="1357256"/>
                  </a:cubicBezTo>
                  <a:cubicBezTo>
                    <a:pt x="2336979" y="1354765"/>
                    <a:pt x="2331990" y="1349783"/>
                    <a:pt x="2330742" y="1346046"/>
                  </a:cubicBezTo>
                  <a:cubicBezTo>
                    <a:pt x="2327000" y="1336082"/>
                    <a:pt x="2334484" y="1332346"/>
                    <a:pt x="2341969" y="1329855"/>
                  </a:cubicBezTo>
                  <a:cubicBezTo>
                    <a:pt x="2369414" y="1327364"/>
                    <a:pt x="2383136" y="1296226"/>
                    <a:pt x="2415570" y="1303699"/>
                  </a:cubicBezTo>
                  <a:cubicBezTo>
                    <a:pt x="2436777" y="1338573"/>
                    <a:pt x="2434282" y="1377184"/>
                    <a:pt x="2406837" y="1414549"/>
                  </a:cubicBezTo>
                  <a:cubicBezTo>
                    <a:pt x="2431787" y="1382166"/>
                    <a:pt x="2467963" y="1408321"/>
                    <a:pt x="2502892" y="1389639"/>
                  </a:cubicBezTo>
                  <a:cubicBezTo>
                    <a:pt x="2446756" y="1379675"/>
                    <a:pt x="2429292" y="1339819"/>
                    <a:pt x="2415570" y="1303699"/>
                  </a:cubicBezTo>
                  <a:cubicBezTo>
                    <a:pt x="2411827" y="1293735"/>
                    <a:pt x="2411827" y="1287508"/>
                    <a:pt x="2410580" y="1283771"/>
                  </a:cubicBezTo>
                  <a:cubicBezTo>
                    <a:pt x="2404342" y="1257616"/>
                    <a:pt x="2394363" y="1240179"/>
                    <a:pt x="2361929" y="1246406"/>
                  </a:cubicBezTo>
                  <a:cubicBezTo>
                    <a:pt x="2353196" y="1248897"/>
                    <a:pt x="2339474" y="1237688"/>
                    <a:pt x="2344464" y="1226478"/>
                  </a:cubicBezTo>
                  <a:cubicBezTo>
                    <a:pt x="2351949" y="1211532"/>
                    <a:pt x="2378146" y="1192850"/>
                    <a:pt x="2334484" y="1199077"/>
                  </a:cubicBezTo>
                  <a:cubicBezTo>
                    <a:pt x="2324505" y="1200323"/>
                    <a:pt x="2314525" y="1192850"/>
                    <a:pt x="2304545" y="1187868"/>
                  </a:cubicBezTo>
                  <a:cubicBezTo>
                    <a:pt x="2297061" y="1184131"/>
                    <a:pt x="2294566" y="1177904"/>
                    <a:pt x="2297061" y="1169185"/>
                  </a:cubicBezTo>
                  <a:cubicBezTo>
                    <a:pt x="2299556" y="1160467"/>
                    <a:pt x="2317020" y="1151748"/>
                    <a:pt x="2298308" y="1144275"/>
                  </a:cubicBezTo>
                  <a:cubicBezTo>
                    <a:pt x="2293318" y="1143030"/>
                    <a:pt x="2282091" y="1149257"/>
                    <a:pt x="2279596" y="1155485"/>
                  </a:cubicBezTo>
                  <a:cubicBezTo>
                    <a:pt x="2258389" y="1187868"/>
                    <a:pt x="2225955" y="1216514"/>
                    <a:pt x="2243420" y="1262598"/>
                  </a:cubicBezTo>
                  <a:cubicBezTo>
                    <a:pt x="2244667" y="1263843"/>
                    <a:pt x="2237182" y="1271316"/>
                    <a:pt x="2232192" y="1272562"/>
                  </a:cubicBezTo>
                  <a:cubicBezTo>
                    <a:pt x="2228450" y="1273807"/>
                    <a:pt x="2219718" y="1270071"/>
                    <a:pt x="2219718" y="1270071"/>
                  </a:cubicBezTo>
                  <a:cubicBezTo>
                    <a:pt x="2220966" y="1231460"/>
                    <a:pt x="2177304" y="1219005"/>
                    <a:pt x="2171067" y="1185377"/>
                  </a:cubicBezTo>
                  <a:cubicBezTo>
                    <a:pt x="2166077" y="1161712"/>
                    <a:pt x="2168572" y="1155485"/>
                    <a:pt x="2192274" y="1155485"/>
                  </a:cubicBezTo>
                  <a:cubicBezTo>
                    <a:pt x="2201006" y="1155485"/>
                    <a:pt x="2208491" y="1157976"/>
                    <a:pt x="2215976" y="1159221"/>
                  </a:cubicBezTo>
                  <a:cubicBezTo>
                    <a:pt x="2224708" y="1160467"/>
                    <a:pt x="2230945" y="1157976"/>
                    <a:pt x="2233440" y="1149257"/>
                  </a:cubicBezTo>
                  <a:cubicBezTo>
                    <a:pt x="2238430" y="1139293"/>
                    <a:pt x="2237182" y="1128084"/>
                    <a:pt x="2229698" y="1119365"/>
                  </a:cubicBezTo>
                  <a:cubicBezTo>
                    <a:pt x="2224708" y="1113138"/>
                    <a:pt x="2215976" y="1110647"/>
                    <a:pt x="2209738" y="1115629"/>
                  </a:cubicBezTo>
                  <a:cubicBezTo>
                    <a:pt x="2191026" y="1129329"/>
                    <a:pt x="2173562" y="1138048"/>
                    <a:pt x="2157345" y="1110647"/>
                  </a:cubicBezTo>
                  <a:cubicBezTo>
                    <a:pt x="2153602" y="1103174"/>
                    <a:pt x="2143623" y="1103174"/>
                    <a:pt x="2142375" y="1113138"/>
                  </a:cubicBezTo>
                  <a:cubicBezTo>
                    <a:pt x="2138633" y="1133066"/>
                    <a:pt x="2123663" y="1145521"/>
                    <a:pt x="2114931" y="1161712"/>
                  </a:cubicBezTo>
                  <a:cubicBezTo>
                    <a:pt x="2094972" y="1195341"/>
                    <a:pt x="2096219" y="1200323"/>
                    <a:pt x="2141128" y="1225233"/>
                  </a:cubicBezTo>
                  <a:cubicBezTo>
                    <a:pt x="2133643" y="1242670"/>
                    <a:pt x="2118673" y="1232706"/>
                    <a:pt x="2108694" y="1233951"/>
                  </a:cubicBezTo>
                  <a:cubicBezTo>
                    <a:pt x="2098714" y="1236442"/>
                    <a:pt x="2087487" y="1236442"/>
                    <a:pt x="2077507" y="1238933"/>
                  </a:cubicBezTo>
                  <a:cubicBezTo>
                    <a:pt x="2068775" y="1241424"/>
                    <a:pt x="2063785" y="1260107"/>
                    <a:pt x="2071270" y="1265089"/>
                  </a:cubicBezTo>
                  <a:cubicBezTo>
                    <a:pt x="2093724" y="1281280"/>
                    <a:pt x="2109941" y="1308681"/>
                    <a:pt x="2146118" y="1280035"/>
                  </a:cubicBezTo>
                  <a:cubicBezTo>
                    <a:pt x="2166077" y="1263843"/>
                    <a:pt x="2186037" y="1276298"/>
                    <a:pt x="2208491" y="1304945"/>
                  </a:cubicBezTo>
                  <a:cubicBezTo>
                    <a:pt x="2212233" y="1308681"/>
                    <a:pt x="2217223" y="1311172"/>
                    <a:pt x="2220966" y="1314909"/>
                  </a:cubicBezTo>
                  <a:cubicBezTo>
                    <a:pt x="2220966" y="1348537"/>
                    <a:pt x="2184789" y="1375938"/>
                    <a:pt x="2201006" y="1412058"/>
                  </a:cubicBezTo>
                  <a:cubicBezTo>
                    <a:pt x="2161087" y="1422022"/>
                    <a:pt x="2133643" y="1400848"/>
                    <a:pt x="2106199" y="1380920"/>
                  </a:cubicBezTo>
                  <a:cubicBezTo>
                    <a:pt x="2102456" y="1379675"/>
                    <a:pt x="2094972" y="1382166"/>
                    <a:pt x="2091229" y="1385902"/>
                  </a:cubicBezTo>
                  <a:cubicBezTo>
                    <a:pt x="2088734" y="1387148"/>
                    <a:pt x="2088734" y="1395866"/>
                    <a:pt x="2092477" y="1398357"/>
                  </a:cubicBezTo>
                  <a:cubicBezTo>
                    <a:pt x="2102456" y="1408321"/>
                    <a:pt x="2116179" y="1418285"/>
                    <a:pt x="2127406" y="1429495"/>
                  </a:cubicBezTo>
                  <a:cubicBezTo>
                    <a:pt x="2136138" y="1438213"/>
                    <a:pt x="2127406" y="1448177"/>
                    <a:pt x="2124911" y="1458141"/>
                  </a:cubicBezTo>
                  <a:cubicBezTo>
                    <a:pt x="2112436" y="1461878"/>
                    <a:pt x="2099961" y="1471842"/>
                    <a:pt x="2088734" y="1459387"/>
                  </a:cubicBezTo>
                  <a:cubicBezTo>
                    <a:pt x="2068775" y="1440704"/>
                    <a:pt x="2047568" y="1427004"/>
                    <a:pt x="2020124" y="1420776"/>
                  </a:cubicBezTo>
                  <a:cubicBezTo>
                    <a:pt x="2013886" y="1419531"/>
                    <a:pt x="2008897" y="1412058"/>
                    <a:pt x="2008897" y="1403339"/>
                  </a:cubicBezTo>
                  <a:cubicBezTo>
                    <a:pt x="2008897" y="1394621"/>
                    <a:pt x="2025114" y="1383411"/>
                    <a:pt x="2006402" y="1380920"/>
                  </a:cubicBezTo>
                  <a:cubicBezTo>
                    <a:pt x="1997669" y="1379675"/>
                    <a:pt x="1985195" y="1387148"/>
                    <a:pt x="1978957" y="1393375"/>
                  </a:cubicBezTo>
                  <a:cubicBezTo>
                    <a:pt x="1957751" y="1413303"/>
                    <a:pt x="1968978" y="1438213"/>
                    <a:pt x="1968978" y="1460632"/>
                  </a:cubicBezTo>
                  <a:cubicBezTo>
                    <a:pt x="1961493" y="1468105"/>
                    <a:pt x="1956503" y="1464369"/>
                    <a:pt x="1950266" y="1459387"/>
                  </a:cubicBezTo>
                  <a:cubicBezTo>
                    <a:pt x="1930306" y="1443195"/>
                    <a:pt x="1887893" y="1449423"/>
                    <a:pt x="1897872" y="1405830"/>
                  </a:cubicBezTo>
                  <a:cubicBezTo>
                    <a:pt x="1881655" y="1379675"/>
                    <a:pt x="1886645" y="1356010"/>
                    <a:pt x="1900367" y="1329855"/>
                  </a:cubicBezTo>
                  <a:cubicBezTo>
                    <a:pt x="1907852" y="1318645"/>
                    <a:pt x="1910347" y="1306190"/>
                    <a:pt x="1906605" y="1292490"/>
                  </a:cubicBezTo>
                  <a:cubicBezTo>
                    <a:pt x="1904110" y="1280035"/>
                    <a:pt x="1909099" y="1272562"/>
                    <a:pt x="1921574" y="1267580"/>
                  </a:cubicBezTo>
                  <a:cubicBezTo>
                    <a:pt x="1931554" y="1265089"/>
                    <a:pt x="1944028" y="1262598"/>
                    <a:pt x="1945276" y="1250143"/>
                  </a:cubicBezTo>
                  <a:cubicBezTo>
                    <a:pt x="1947771" y="1230215"/>
                    <a:pt x="1939039" y="1210287"/>
                    <a:pt x="1950266" y="1191604"/>
                  </a:cubicBezTo>
                  <a:cubicBezTo>
                    <a:pt x="1942781" y="1186622"/>
                    <a:pt x="1934049" y="1185377"/>
                    <a:pt x="1927811" y="1181640"/>
                  </a:cubicBezTo>
                  <a:cubicBezTo>
                    <a:pt x="1916584" y="1170431"/>
                    <a:pt x="1914089" y="1155485"/>
                    <a:pt x="1926564" y="1146766"/>
                  </a:cubicBezTo>
                  <a:cubicBezTo>
                    <a:pt x="1946523" y="1130575"/>
                    <a:pt x="1965235" y="1108156"/>
                    <a:pt x="1996422" y="1119365"/>
                  </a:cubicBezTo>
                  <a:cubicBezTo>
                    <a:pt x="2000164" y="1120611"/>
                    <a:pt x="2007649" y="1118120"/>
                    <a:pt x="2011392" y="1114383"/>
                  </a:cubicBezTo>
                  <a:cubicBezTo>
                    <a:pt x="2028856" y="1096946"/>
                    <a:pt x="2042578" y="1104419"/>
                    <a:pt x="2057548" y="1118120"/>
                  </a:cubicBezTo>
                  <a:cubicBezTo>
                    <a:pt x="2066280" y="1124347"/>
                    <a:pt x="2078755" y="1121856"/>
                    <a:pt x="2087487" y="1115629"/>
                  </a:cubicBezTo>
                  <a:cubicBezTo>
                    <a:pt x="2092477" y="1113138"/>
                    <a:pt x="2094972" y="1108156"/>
                    <a:pt x="2097467" y="1103174"/>
                  </a:cubicBezTo>
                  <a:cubicBezTo>
                    <a:pt x="2098714" y="1103174"/>
                    <a:pt x="2094972" y="1096946"/>
                    <a:pt x="2093724" y="1096946"/>
                  </a:cubicBezTo>
                  <a:cubicBezTo>
                    <a:pt x="2058795" y="1099437"/>
                    <a:pt x="2030103" y="1057090"/>
                    <a:pt x="1990185" y="1085737"/>
                  </a:cubicBezTo>
                  <a:cubicBezTo>
                    <a:pt x="1978957" y="1093210"/>
                    <a:pt x="1965235" y="1088228"/>
                    <a:pt x="1951513" y="1085737"/>
                  </a:cubicBezTo>
                  <a:cubicBezTo>
                    <a:pt x="1927811" y="1079509"/>
                    <a:pt x="1911594" y="1086982"/>
                    <a:pt x="1907852" y="1116874"/>
                  </a:cubicBezTo>
                  <a:cubicBezTo>
                    <a:pt x="1906605" y="1128084"/>
                    <a:pt x="1894130" y="1133066"/>
                    <a:pt x="1884150" y="1121856"/>
                  </a:cubicBezTo>
                  <a:cubicBezTo>
                    <a:pt x="1872923" y="1108156"/>
                    <a:pt x="1856706" y="1109401"/>
                    <a:pt x="1841736" y="1106910"/>
                  </a:cubicBezTo>
                  <a:cubicBezTo>
                    <a:pt x="1820529" y="1103174"/>
                    <a:pt x="1809302" y="1133066"/>
                    <a:pt x="1793085" y="1121856"/>
                  </a:cubicBezTo>
                  <a:cubicBezTo>
                    <a:pt x="1776868" y="1113138"/>
                    <a:pt x="1760651" y="1105665"/>
                    <a:pt x="1741939" y="1106910"/>
                  </a:cubicBezTo>
                  <a:cubicBezTo>
                    <a:pt x="1741939" y="1096946"/>
                    <a:pt x="1741939" y="1085737"/>
                    <a:pt x="1741939" y="1075773"/>
                  </a:cubicBezTo>
                  <a:cubicBezTo>
                    <a:pt x="1766889" y="1059581"/>
                    <a:pt x="1798075" y="1054599"/>
                    <a:pt x="1814292" y="1027198"/>
                  </a:cubicBezTo>
                  <a:cubicBezTo>
                    <a:pt x="1816787" y="1020971"/>
                    <a:pt x="1819282" y="1015989"/>
                    <a:pt x="1823024" y="1009761"/>
                  </a:cubicBezTo>
                  <a:cubicBezTo>
                    <a:pt x="1828014" y="1004779"/>
                    <a:pt x="1833004" y="999797"/>
                    <a:pt x="1836747" y="994815"/>
                  </a:cubicBezTo>
                  <a:cubicBezTo>
                    <a:pt x="1850469" y="989833"/>
                    <a:pt x="1864191" y="983606"/>
                    <a:pt x="1879160" y="986097"/>
                  </a:cubicBezTo>
                  <a:cubicBezTo>
                    <a:pt x="1879160" y="963678"/>
                    <a:pt x="1862943" y="962432"/>
                    <a:pt x="1854211" y="953714"/>
                  </a:cubicBezTo>
                  <a:cubicBezTo>
                    <a:pt x="1845479" y="943750"/>
                    <a:pt x="1845479" y="935032"/>
                    <a:pt x="1849221" y="925068"/>
                  </a:cubicBezTo>
                  <a:cubicBezTo>
                    <a:pt x="1855458" y="915104"/>
                    <a:pt x="1860448" y="910122"/>
                    <a:pt x="1874170" y="910122"/>
                  </a:cubicBezTo>
                  <a:cubicBezTo>
                    <a:pt x="1897872" y="911367"/>
                    <a:pt x="1917832" y="910122"/>
                    <a:pt x="1924069" y="942505"/>
                  </a:cubicBezTo>
                  <a:cubicBezTo>
                    <a:pt x="1927811" y="963678"/>
                    <a:pt x="1942781" y="986097"/>
                    <a:pt x="1972720" y="983606"/>
                  </a:cubicBezTo>
                  <a:cubicBezTo>
                    <a:pt x="1981452" y="969905"/>
                    <a:pt x="1965235" y="958696"/>
                    <a:pt x="1968978" y="946241"/>
                  </a:cubicBezTo>
                  <a:cubicBezTo>
                    <a:pt x="1971473" y="932541"/>
                    <a:pt x="1968978" y="922577"/>
                    <a:pt x="1961493" y="911367"/>
                  </a:cubicBezTo>
                  <a:cubicBezTo>
                    <a:pt x="1952761" y="895176"/>
                    <a:pt x="1970225" y="890194"/>
                    <a:pt x="1980205" y="883966"/>
                  </a:cubicBezTo>
                  <a:cubicBezTo>
                    <a:pt x="1987690" y="892685"/>
                    <a:pt x="1997669" y="898912"/>
                    <a:pt x="2006402" y="888948"/>
                  </a:cubicBezTo>
                  <a:cubicBezTo>
                    <a:pt x="2013886" y="878984"/>
                    <a:pt x="2012639" y="867775"/>
                    <a:pt x="2003907" y="860302"/>
                  </a:cubicBezTo>
                  <a:cubicBezTo>
                    <a:pt x="1996422" y="854074"/>
                    <a:pt x="1985195" y="851583"/>
                    <a:pt x="1975215" y="847847"/>
                  </a:cubicBezTo>
                  <a:cubicBezTo>
                    <a:pt x="1962740" y="840374"/>
                    <a:pt x="1955256" y="832901"/>
                    <a:pt x="1966483" y="816709"/>
                  </a:cubicBezTo>
                  <a:cubicBezTo>
                    <a:pt x="1971473" y="809236"/>
                    <a:pt x="1968978" y="796781"/>
                    <a:pt x="1971473" y="786817"/>
                  </a:cubicBezTo>
                  <a:cubicBezTo>
                    <a:pt x="1972720" y="776853"/>
                    <a:pt x="1980205" y="775608"/>
                    <a:pt x="1988937" y="774362"/>
                  </a:cubicBezTo>
                  <a:cubicBezTo>
                    <a:pt x="2022619" y="768135"/>
                    <a:pt x="2036341" y="816709"/>
                    <a:pt x="2071270" y="801763"/>
                  </a:cubicBezTo>
                  <a:cubicBezTo>
                    <a:pt x="2081250" y="816709"/>
                    <a:pt x="2077507" y="832901"/>
                    <a:pt x="2075012" y="847847"/>
                  </a:cubicBezTo>
                  <a:cubicBezTo>
                    <a:pt x="2073765" y="857811"/>
                    <a:pt x="2065032" y="856565"/>
                    <a:pt x="2056300" y="856565"/>
                  </a:cubicBezTo>
                  <a:cubicBezTo>
                    <a:pt x="2048815" y="856565"/>
                    <a:pt x="2038836" y="857811"/>
                    <a:pt x="2041331" y="867775"/>
                  </a:cubicBezTo>
                  <a:cubicBezTo>
                    <a:pt x="2041331" y="875248"/>
                    <a:pt x="2045073" y="883966"/>
                    <a:pt x="2051310" y="888948"/>
                  </a:cubicBezTo>
                  <a:cubicBezTo>
                    <a:pt x="2056300" y="892685"/>
                    <a:pt x="2066280" y="895176"/>
                    <a:pt x="2072517" y="892685"/>
                  </a:cubicBezTo>
                  <a:cubicBezTo>
                    <a:pt x="2102456" y="881475"/>
                    <a:pt x="2117426" y="895176"/>
                    <a:pt x="2123663" y="922577"/>
                  </a:cubicBezTo>
                  <a:cubicBezTo>
                    <a:pt x="2128653" y="936277"/>
                    <a:pt x="2136138" y="956205"/>
                    <a:pt x="2144870" y="951223"/>
                  </a:cubicBezTo>
                  <a:cubicBezTo>
                    <a:pt x="2188531" y="925068"/>
                    <a:pt x="2182294" y="969905"/>
                    <a:pt x="2197264" y="984851"/>
                  </a:cubicBezTo>
                  <a:cubicBezTo>
                    <a:pt x="2201006" y="987342"/>
                    <a:pt x="2208491" y="987342"/>
                    <a:pt x="2210986" y="984851"/>
                  </a:cubicBezTo>
                  <a:cubicBezTo>
                    <a:pt x="2214728" y="983606"/>
                    <a:pt x="2218471" y="976133"/>
                    <a:pt x="2218471" y="972396"/>
                  </a:cubicBezTo>
                  <a:cubicBezTo>
                    <a:pt x="2214728" y="948732"/>
                    <a:pt x="2208491" y="925068"/>
                    <a:pt x="2181047" y="916349"/>
                  </a:cubicBezTo>
                  <a:cubicBezTo>
                    <a:pt x="2159840" y="910122"/>
                    <a:pt x="2143623" y="897667"/>
                    <a:pt x="2132396" y="875248"/>
                  </a:cubicBezTo>
                  <a:cubicBezTo>
                    <a:pt x="2144870" y="870266"/>
                    <a:pt x="2154850" y="867775"/>
                    <a:pt x="2163582" y="862793"/>
                  </a:cubicBezTo>
                  <a:cubicBezTo>
                    <a:pt x="2184789" y="849092"/>
                    <a:pt x="2191026" y="839128"/>
                    <a:pt x="2176057" y="819200"/>
                  </a:cubicBezTo>
                  <a:cubicBezTo>
                    <a:pt x="2162335" y="799272"/>
                    <a:pt x="2161087" y="781835"/>
                    <a:pt x="2166077" y="759416"/>
                  </a:cubicBezTo>
                  <a:cubicBezTo>
                    <a:pt x="2168572" y="746961"/>
                    <a:pt x="2156097" y="741979"/>
                    <a:pt x="2144870" y="741979"/>
                  </a:cubicBezTo>
                  <a:cubicBezTo>
                    <a:pt x="2137385" y="741979"/>
                    <a:pt x="2129901" y="744470"/>
                    <a:pt x="2122416" y="745716"/>
                  </a:cubicBezTo>
                  <a:cubicBezTo>
                    <a:pt x="2109941" y="748207"/>
                    <a:pt x="2101209" y="778099"/>
                    <a:pt x="2086239" y="754434"/>
                  </a:cubicBezTo>
                  <a:cubicBezTo>
                    <a:pt x="2078755" y="740734"/>
                    <a:pt x="2096219" y="733261"/>
                    <a:pt x="2107446" y="724542"/>
                  </a:cubicBezTo>
                  <a:cubicBezTo>
                    <a:pt x="2116179" y="718315"/>
                    <a:pt x="2124911" y="712087"/>
                    <a:pt x="2131148" y="704614"/>
                  </a:cubicBezTo>
                  <a:cubicBezTo>
                    <a:pt x="2137385" y="699632"/>
                    <a:pt x="2138633" y="687177"/>
                    <a:pt x="2129901" y="687177"/>
                  </a:cubicBezTo>
                  <a:cubicBezTo>
                    <a:pt x="2109941" y="684686"/>
                    <a:pt x="2106199" y="668495"/>
                    <a:pt x="2096219" y="656040"/>
                  </a:cubicBezTo>
                  <a:cubicBezTo>
                    <a:pt x="2087487" y="644830"/>
                    <a:pt x="2080002" y="633621"/>
                    <a:pt x="2102456" y="627393"/>
                  </a:cubicBezTo>
                  <a:cubicBezTo>
                    <a:pt x="2114307" y="624279"/>
                    <a:pt x="2121169" y="617118"/>
                    <a:pt x="2126470" y="608399"/>
                  </a:cubicBezTo>
                  <a:lnTo>
                    <a:pt x="2139351" y="583500"/>
                  </a:lnTo>
                  <a:lnTo>
                    <a:pt x="2119578" y="566146"/>
                  </a:lnTo>
                  <a:cubicBezTo>
                    <a:pt x="2115055" y="558348"/>
                    <a:pt x="2113183" y="548990"/>
                    <a:pt x="2113807" y="537761"/>
                  </a:cubicBezTo>
                  <a:cubicBezTo>
                    <a:pt x="2115054" y="530275"/>
                    <a:pt x="2120046" y="524036"/>
                    <a:pt x="2125037" y="519046"/>
                  </a:cubicBezTo>
                  <a:cubicBezTo>
                    <a:pt x="2161223" y="501578"/>
                    <a:pt x="2135019" y="484110"/>
                    <a:pt x="2127532" y="464147"/>
                  </a:cubicBezTo>
                  <a:cubicBezTo>
                    <a:pt x="2110063" y="424220"/>
                    <a:pt x="2107568" y="467890"/>
                    <a:pt x="2098833" y="470385"/>
                  </a:cubicBezTo>
                  <a:cubicBezTo>
                    <a:pt x="2075125" y="472881"/>
                    <a:pt x="2052665" y="457908"/>
                    <a:pt x="2027709" y="465394"/>
                  </a:cubicBezTo>
                  <a:cubicBezTo>
                    <a:pt x="2004001" y="466642"/>
                    <a:pt x="1980293" y="469137"/>
                    <a:pt x="1962824" y="447926"/>
                  </a:cubicBezTo>
                  <a:cubicBezTo>
                    <a:pt x="1960328" y="431706"/>
                    <a:pt x="1969063" y="412991"/>
                    <a:pt x="1939116" y="408000"/>
                  </a:cubicBezTo>
                  <a:cubicBezTo>
                    <a:pt x="1896691" y="400514"/>
                    <a:pt x="1879222" y="360587"/>
                    <a:pt x="1848027" y="335633"/>
                  </a:cubicBezTo>
                  <a:cubicBezTo>
                    <a:pt x="1846779" y="303193"/>
                    <a:pt x="1819328" y="286972"/>
                    <a:pt x="1803107" y="264514"/>
                  </a:cubicBezTo>
                  <a:cubicBezTo>
                    <a:pt x="1789381" y="247046"/>
                    <a:pt x="1789381" y="222092"/>
                    <a:pt x="1800611" y="205872"/>
                  </a:cubicBezTo>
                  <a:cubicBezTo>
                    <a:pt x="1820576" y="179670"/>
                    <a:pt x="1791876" y="175927"/>
                    <a:pt x="1786885" y="162202"/>
                  </a:cubicBezTo>
                  <a:cubicBezTo>
                    <a:pt x="1814337" y="165945"/>
                    <a:pt x="1839293" y="147229"/>
                    <a:pt x="1866744" y="145982"/>
                  </a:cubicBezTo>
                  <a:cubicBezTo>
                    <a:pt x="1875479" y="167193"/>
                    <a:pt x="1888892" y="181541"/>
                    <a:pt x="1905426" y="191367"/>
                  </a:cubicBezTo>
                  <a:lnTo>
                    <a:pt x="1956497" y="207603"/>
                  </a:lnTo>
                  <a:lnTo>
                    <a:pt x="1964072" y="212110"/>
                  </a:lnTo>
                  <a:lnTo>
                    <a:pt x="1969480" y="217249"/>
                  </a:lnTo>
                  <a:lnTo>
                    <a:pt x="1989340" y="240028"/>
                  </a:lnTo>
                  <a:cubicBezTo>
                    <a:pt x="1998698" y="249541"/>
                    <a:pt x="2010240" y="255780"/>
                    <a:pt x="2028957" y="250789"/>
                  </a:cubicBezTo>
                  <a:cubicBezTo>
                    <a:pt x="2012736" y="253285"/>
                    <a:pt x="2001817" y="247358"/>
                    <a:pt x="1992303" y="238936"/>
                  </a:cubicBezTo>
                  <a:lnTo>
                    <a:pt x="1969480" y="217249"/>
                  </a:lnTo>
                  <a:lnTo>
                    <a:pt x="1962824" y="209615"/>
                  </a:lnTo>
                  <a:lnTo>
                    <a:pt x="1956497" y="207603"/>
                  </a:lnTo>
                  <a:lnTo>
                    <a:pt x="1914004" y="182321"/>
                  </a:lnTo>
                  <a:cubicBezTo>
                    <a:pt x="1896691" y="172808"/>
                    <a:pt x="1879846" y="162202"/>
                    <a:pt x="1866744" y="145982"/>
                  </a:cubicBezTo>
                  <a:cubicBezTo>
                    <a:pt x="1869240" y="140991"/>
                    <a:pt x="1870487" y="137248"/>
                    <a:pt x="1871735" y="131009"/>
                  </a:cubicBezTo>
                  <a:cubicBezTo>
                    <a:pt x="1872983" y="126018"/>
                    <a:pt x="1874231" y="117285"/>
                    <a:pt x="1871735" y="117285"/>
                  </a:cubicBezTo>
                  <a:cubicBezTo>
                    <a:pt x="1835549" y="103560"/>
                    <a:pt x="1844284" y="46165"/>
                    <a:pt x="1800611" y="42422"/>
                  </a:cubicBezTo>
                  <a:cubicBezTo>
                    <a:pt x="1775655" y="39927"/>
                    <a:pt x="1773160" y="21211"/>
                    <a:pt x="1769416" y="3743"/>
                  </a:cubicBezTo>
                  <a:cubicBezTo>
                    <a:pt x="1791876" y="3743"/>
                    <a:pt x="1814337" y="3743"/>
                    <a:pt x="1835549" y="3743"/>
                  </a:cubicBezTo>
                  <a:cubicBezTo>
                    <a:pt x="1860505" y="16220"/>
                    <a:pt x="1874231" y="44918"/>
                    <a:pt x="1911664" y="36184"/>
                  </a:cubicBezTo>
                  <a:cubicBezTo>
                    <a:pt x="1966567" y="24954"/>
                    <a:pt x="1994019" y="44918"/>
                    <a:pt x="1970311" y="106055"/>
                  </a:cubicBezTo>
                  <a:cubicBezTo>
                    <a:pt x="1965320" y="118532"/>
                    <a:pt x="1965320" y="133505"/>
                    <a:pt x="1992771" y="140991"/>
                  </a:cubicBezTo>
                  <a:cubicBezTo>
                    <a:pt x="1970311" y="72367"/>
                    <a:pt x="2011488" y="48661"/>
                    <a:pt x="2061399" y="33688"/>
                  </a:cubicBezTo>
                  <a:cubicBezTo>
                    <a:pt x="2083860" y="26202"/>
                    <a:pt x="2110063" y="13725"/>
                    <a:pt x="2126285" y="41175"/>
                  </a:cubicBezTo>
                  <a:cubicBezTo>
                    <a:pt x="2143754" y="67376"/>
                    <a:pt x="2120046" y="83597"/>
                    <a:pt x="2098833" y="111046"/>
                  </a:cubicBezTo>
                  <a:cubicBezTo>
                    <a:pt x="2131276" y="94826"/>
                    <a:pt x="2157479" y="86092"/>
                    <a:pt x="2183683" y="103560"/>
                  </a:cubicBezTo>
                  <a:cubicBezTo>
                    <a:pt x="2189922" y="108551"/>
                    <a:pt x="2193665" y="114789"/>
                    <a:pt x="2198657" y="121028"/>
                  </a:cubicBezTo>
                  <a:cubicBezTo>
                    <a:pt x="2200528" y="177174"/>
                    <a:pt x="2179238" y="237532"/>
                    <a:pt x="2147419" y="271045"/>
                  </a:cubicBezTo>
                  <a:lnTo>
                    <a:pt x="2113595" y="293762"/>
                  </a:lnTo>
                  <a:lnTo>
                    <a:pt x="2112206" y="293060"/>
                  </a:lnTo>
                  <a:lnTo>
                    <a:pt x="2102577" y="254844"/>
                  </a:lnTo>
                  <a:cubicBezTo>
                    <a:pt x="2101329" y="240184"/>
                    <a:pt x="2099457" y="223964"/>
                    <a:pt x="2088851" y="205872"/>
                  </a:cubicBezTo>
                  <a:cubicBezTo>
                    <a:pt x="2098833" y="243303"/>
                    <a:pt x="2100081" y="267009"/>
                    <a:pt x="2107568" y="290716"/>
                  </a:cubicBezTo>
                  <a:lnTo>
                    <a:pt x="2112206" y="293060"/>
                  </a:lnTo>
                  <a:lnTo>
                    <a:pt x="2112559" y="294459"/>
                  </a:lnTo>
                  <a:lnTo>
                    <a:pt x="2113595" y="293762"/>
                  </a:lnTo>
                  <a:lnTo>
                    <a:pt x="2135955" y="305064"/>
                  </a:lnTo>
                  <a:cubicBezTo>
                    <a:pt x="2145937" y="308807"/>
                    <a:pt x="2156232" y="311927"/>
                    <a:pt x="2166214" y="315670"/>
                  </a:cubicBezTo>
                  <a:cubicBezTo>
                    <a:pt x="2199904" y="328147"/>
                    <a:pt x="2223612" y="319413"/>
                    <a:pt x="2227355" y="280734"/>
                  </a:cubicBezTo>
                  <a:cubicBezTo>
                    <a:pt x="2231099" y="235817"/>
                    <a:pt x="2249816" y="202129"/>
                    <a:pt x="2279763" y="168440"/>
                  </a:cubicBezTo>
                  <a:cubicBezTo>
                    <a:pt x="2312205" y="136000"/>
                    <a:pt x="2277267" y="93578"/>
                    <a:pt x="2278515" y="54899"/>
                  </a:cubicBezTo>
                  <a:cubicBezTo>
                    <a:pt x="2278515" y="37431"/>
                    <a:pt x="2267285" y="19964"/>
                    <a:pt x="2282258" y="3743"/>
                  </a:cubicBezTo>
                  <a:cubicBezTo>
                    <a:pt x="2298480" y="2496"/>
                    <a:pt x="2314701" y="1248"/>
                    <a:pt x="2329674" y="0"/>
                  </a:cubicBezTo>
                  <a:close/>
                </a:path>
              </a:pathLst>
            </a:custGeom>
            <a:solidFill>
              <a:srgbClr val="FFC000">
                <a:alpha val="90195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8FD82B69-DCE5-4542-B116-7A78E568C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5868" y="7411258"/>
              <a:ext cx="1169541" cy="1494089"/>
            </a:xfrm>
            <a:custGeom>
              <a:avLst/>
              <a:gdLst>
                <a:gd name="connsiteX0" fmla="*/ 124398 w 1169541"/>
                <a:gd name="connsiteY0" fmla="*/ 1455171 h 1494089"/>
                <a:gd name="connsiteX1" fmla="*/ 129558 w 1169541"/>
                <a:gd name="connsiteY1" fmla="*/ 1455616 h 1494089"/>
                <a:gd name="connsiteX2" fmla="*/ 132906 w 1169541"/>
                <a:gd name="connsiteY2" fmla="*/ 1456210 h 1494089"/>
                <a:gd name="connsiteX3" fmla="*/ 140158 w 1169541"/>
                <a:gd name="connsiteY3" fmla="*/ 1463925 h 1494089"/>
                <a:gd name="connsiteX4" fmla="*/ 140158 w 1169541"/>
                <a:gd name="connsiteY4" fmla="*/ 1478763 h 1494089"/>
                <a:gd name="connsiteX5" fmla="*/ 122863 w 1169541"/>
                <a:gd name="connsiteY5" fmla="*/ 1466893 h 1494089"/>
                <a:gd name="connsiteX6" fmla="*/ 120074 w 1169541"/>
                <a:gd name="connsiteY6" fmla="*/ 1457397 h 1494089"/>
                <a:gd name="connsiteX7" fmla="*/ 124398 w 1169541"/>
                <a:gd name="connsiteY7" fmla="*/ 1455171 h 1494089"/>
                <a:gd name="connsiteX8" fmla="*/ 1094703 w 1169541"/>
                <a:gd name="connsiteY8" fmla="*/ 1449436 h 1494089"/>
                <a:gd name="connsiteX9" fmla="*/ 1095196 w 1169541"/>
                <a:gd name="connsiteY9" fmla="*/ 1449777 h 1494089"/>
                <a:gd name="connsiteX10" fmla="*/ 1095280 w 1169541"/>
                <a:gd name="connsiteY10" fmla="*/ 1450016 h 1494089"/>
                <a:gd name="connsiteX11" fmla="*/ 35101 w 1169541"/>
                <a:gd name="connsiteY11" fmla="*/ 1419124 h 1494089"/>
                <a:gd name="connsiteX12" fmla="*/ 50727 w 1169541"/>
                <a:gd name="connsiteY12" fmla="*/ 1426536 h 1494089"/>
                <a:gd name="connsiteX13" fmla="*/ 50149 w 1169541"/>
                <a:gd name="connsiteY13" fmla="*/ 1426536 h 1494089"/>
                <a:gd name="connsiteX14" fmla="*/ 58251 w 1169541"/>
                <a:gd name="connsiteY14" fmla="*/ 1441359 h 1494089"/>
                <a:gd name="connsiteX15" fmla="*/ 64038 w 1169541"/>
                <a:gd name="connsiteY15" fmla="*/ 1463595 h 1494089"/>
                <a:gd name="connsiteX16" fmla="*/ 36259 w 1169541"/>
                <a:gd name="connsiteY16" fmla="*/ 1447631 h 1494089"/>
                <a:gd name="connsiteX17" fmla="*/ 36259 w 1169541"/>
                <a:gd name="connsiteY17" fmla="*/ 1448201 h 1494089"/>
                <a:gd name="connsiteX18" fmla="*/ 31050 w 1169541"/>
                <a:gd name="connsiteY18" fmla="*/ 1419694 h 1494089"/>
                <a:gd name="connsiteX19" fmla="*/ 35101 w 1169541"/>
                <a:gd name="connsiteY19" fmla="*/ 1419124 h 1494089"/>
                <a:gd name="connsiteX20" fmla="*/ 295529 w 1169541"/>
                <a:gd name="connsiteY20" fmla="*/ 1412399 h 1494089"/>
                <a:gd name="connsiteX21" fmla="*/ 302423 w 1169541"/>
                <a:gd name="connsiteY21" fmla="*/ 1416643 h 1494089"/>
                <a:gd name="connsiteX22" fmla="*/ 302423 w 1169541"/>
                <a:gd name="connsiteY22" fmla="*/ 1415491 h 1494089"/>
                <a:gd name="connsiteX23" fmla="*/ 304201 w 1169541"/>
                <a:gd name="connsiteY23" fmla="*/ 1444841 h 1494089"/>
                <a:gd name="connsiteX24" fmla="*/ 303015 w 1169541"/>
                <a:gd name="connsiteY24" fmla="*/ 1445417 h 1494089"/>
                <a:gd name="connsiteX25" fmla="*/ 301236 w 1169541"/>
                <a:gd name="connsiteY25" fmla="*/ 1450596 h 1494089"/>
                <a:gd name="connsiteX26" fmla="*/ 302423 w 1169541"/>
                <a:gd name="connsiteY26" fmla="*/ 1452897 h 1494089"/>
                <a:gd name="connsiteX27" fmla="*/ 304201 w 1169541"/>
                <a:gd name="connsiteY27" fmla="*/ 1456926 h 1494089"/>
                <a:gd name="connsiteX28" fmla="*/ 302422 w 1169541"/>
                <a:gd name="connsiteY28" fmla="*/ 1458653 h 1494089"/>
                <a:gd name="connsiteX29" fmla="*/ 292480 w 1169541"/>
                <a:gd name="connsiteY29" fmla="*/ 1462564 h 1494089"/>
                <a:gd name="connsiteX30" fmla="*/ 279888 w 1169541"/>
                <a:gd name="connsiteY30" fmla="*/ 1444841 h 1494089"/>
                <a:gd name="connsiteX31" fmla="*/ 281074 w 1169541"/>
                <a:gd name="connsiteY31" fmla="*/ 1439662 h 1494089"/>
                <a:gd name="connsiteX32" fmla="*/ 288190 w 1169541"/>
                <a:gd name="connsiteY32" fmla="*/ 1415491 h 1494089"/>
                <a:gd name="connsiteX33" fmla="*/ 295529 w 1169541"/>
                <a:gd name="connsiteY33" fmla="*/ 1412399 h 1494089"/>
                <a:gd name="connsiteX34" fmla="*/ 162030 w 1169541"/>
                <a:gd name="connsiteY34" fmla="*/ 1393269 h 1494089"/>
                <a:gd name="connsiteX35" fmla="*/ 162591 w 1169541"/>
                <a:gd name="connsiteY35" fmla="*/ 1394420 h 1494089"/>
                <a:gd name="connsiteX36" fmla="*/ 165954 w 1169541"/>
                <a:gd name="connsiteY36" fmla="*/ 1393269 h 1494089"/>
                <a:gd name="connsiteX37" fmla="*/ 174924 w 1169541"/>
                <a:gd name="connsiteY37" fmla="*/ 1399599 h 1494089"/>
                <a:gd name="connsiteX38" fmla="*/ 174924 w 1169541"/>
                <a:gd name="connsiteY38" fmla="*/ 1400175 h 1494089"/>
                <a:gd name="connsiteX39" fmla="*/ 181652 w 1169541"/>
                <a:gd name="connsiteY39" fmla="*/ 1416864 h 1494089"/>
                <a:gd name="connsiteX40" fmla="*/ 181652 w 1169541"/>
                <a:gd name="connsiteY40" fmla="*/ 1419166 h 1494089"/>
                <a:gd name="connsiteX41" fmla="*/ 167636 w 1169541"/>
                <a:gd name="connsiteY41" fmla="*/ 1451392 h 1494089"/>
                <a:gd name="connsiteX42" fmla="*/ 154742 w 1169541"/>
                <a:gd name="connsiteY42" fmla="*/ 1404203 h 1494089"/>
                <a:gd name="connsiteX43" fmla="*/ 154742 w 1169541"/>
                <a:gd name="connsiteY43" fmla="*/ 1403052 h 1494089"/>
                <a:gd name="connsiteX44" fmla="*/ 162030 w 1169541"/>
                <a:gd name="connsiteY44" fmla="*/ 1393269 h 1494089"/>
                <a:gd name="connsiteX45" fmla="*/ 530761 w 1169541"/>
                <a:gd name="connsiteY45" fmla="*/ 1386017 h 1494089"/>
                <a:gd name="connsiteX46" fmla="*/ 531347 w 1169541"/>
                <a:gd name="connsiteY46" fmla="*/ 1386592 h 1494089"/>
                <a:gd name="connsiteX47" fmla="*/ 530774 w 1169541"/>
                <a:gd name="connsiteY47" fmla="*/ 1386350 h 1494089"/>
                <a:gd name="connsiteX48" fmla="*/ 520130 w 1169541"/>
                <a:gd name="connsiteY48" fmla="*/ 1381844 h 1494089"/>
                <a:gd name="connsiteX49" fmla="*/ 530774 w 1169541"/>
                <a:gd name="connsiteY49" fmla="*/ 1386350 h 1494089"/>
                <a:gd name="connsiteX50" fmla="*/ 531934 w 1169541"/>
                <a:gd name="connsiteY50" fmla="*/ 1415366 h 1494089"/>
                <a:gd name="connsiteX51" fmla="*/ 529587 w 1169541"/>
                <a:gd name="connsiteY51" fmla="*/ 1420545 h 1494089"/>
                <a:gd name="connsiteX52" fmla="*/ 531934 w 1169541"/>
                <a:gd name="connsiteY52" fmla="*/ 1422848 h 1494089"/>
                <a:gd name="connsiteX53" fmla="*/ 532520 w 1169541"/>
                <a:gd name="connsiteY53" fmla="*/ 1427451 h 1494089"/>
                <a:gd name="connsiteX54" fmla="*/ 531114 w 1169541"/>
                <a:gd name="connsiteY54" fmla="*/ 1429291 h 1494089"/>
                <a:gd name="connsiteX55" fmla="*/ 531347 w 1169541"/>
                <a:gd name="connsiteY55" fmla="*/ 1429177 h 1494089"/>
                <a:gd name="connsiteX56" fmla="*/ 530761 w 1169541"/>
                <a:gd name="connsiteY56" fmla="*/ 1429753 h 1494089"/>
                <a:gd name="connsiteX57" fmla="*/ 531113 w 1169541"/>
                <a:gd name="connsiteY57" fmla="*/ 1429292 h 1494089"/>
                <a:gd name="connsiteX58" fmla="*/ 520717 w 1169541"/>
                <a:gd name="connsiteY58" fmla="*/ 1434357 h 1494089"/>
                <a:gd name="connsiteX59" fmla="*/ 509647 w 1169541"/>
                <a:gd name="connsiteY59" fmla="*/ 1429177 h 1494089"/>
                <a:gd name="connsiteX60" fmla="*/ 508473 w 1169541"/>
                <a:gd name="connsiteY60" fmla="*/ 1415366 h 1494089"/>
                <a:gd name="connsiteX61" fmla="*/ 509647 w 1169541"/>
                <a:gd name="connsiteY61" fmla="*/ 1409612 h 1494089"/>
                <a:gd name="connsiteX62" fmla="*/ 510233 w 1169541"/>
                <a:gd name="connsiteY62" fmla="*/ 1391196 h 1494089"/>
                <a:gd name="connsiteX63" fmla="*/ 510233 w 1169541"/>
                <a:gd name="connsiteY63" fmla="*/ 1388319 h 1494089"/>
                <a:gd name="connsiteX64" fmla="*/ 520130 w 1169541"/>
                <a:gd name="connsiteY64" fmla="*/ 1381844 h 1494089"/>
                <a:gd name="connsiteX65" fmla="*/ 8842 w 1169541"/>
                <a:gd name="connsiteY65" fmla="*/ 1337824 h 1494089"/>
                <a:gd name="connsiteX66" fmla="*/ 16535 w 1169541"/>
                <a:gd name="connsiteY66" fmla="*/ 1340482 h 1494089"/>
                <a:gd name="connsiteX67" fmla="*/ 18458 w 1169541"/>
                <a:gd name="connsiteY67" fmla="*/ 1342742 h 1494089"/>
                <a:gd name="connsiteX68" fmla="*/ 18293 w 1169541"/>
                <a:gd name="connsiteY68" fmla="*/ 1343108 h 1494089"/>
                <a:gd name="connsiteX69" fmla="*/ 24824 w 1169541"/>
                <a:gd name="connsiteY69" fmla="*/ 1345799 h 1494089"/>
                <a:gd name="connsiteX70" fmla="*/ 39574 w 1169541"/>
                <a:gd name="connsiteY70" fmla="*/ 1361679 h 1494089"/>
                <a:gd name="connsiteX71" fmla="*/ 38983 w 1169541"/>
                <a:gd name="connsiteY71" fmla="*/ 1372454 h 1494089"/>
                <a:gd name="connsiteX72" fmla="*/ 10074 w 1169541"/>
                <a:gd name="connsiteY72" fmla="*/ 1353171 h 1494089"/>
                <a:gd name="connsiteX73" fmla="*/ 7123 w 1169541"/>
                <a:gd name="connsiteY73" fmla="*/ 1348067 h 1494089"/>
                <a:gd name="connsiteX74" fmla="*/ 7644 w 1169541"/>
                <a:gd name="connsiteY74" fmla="*/ 1346814 h 1494089"/>
                <a:gd name="connsiteX75" fmla="*/ 7193 w 1169541"/>
                <a:gd name="connsiteY75" fmla="*/ 1346863 h 1494089"/>
                <a:gd name="connsiteX76" fmla="*/ 4995 w 1169541"/>
                <a:gd name="connsiteY76" fmla="*/ 1349521 h 1494089"/>
                <a:gd name="connsiteX77" fmla="*/ 1698 w 1169541"/>
                <a:gd name="connsiteY77" fmla="*/ 1348458 h 1494089"/>
                <a:gd name="connsiteX78" fmla="*/ 599 w 1169541"/>
                <a:gd name="connsiteY78" fmla="*/ 1346863 h 1494089"/>
                <a:gd name="connsiteX79" fmla="*/ 1148 w 1169541"/>
                <a:gd name="connsiteY79" fmla="*/ 1339951 h 1494089"/>
                <a:gd name="connsiteX80" fmla="*/ 8842 w 1169541"/>
                <a:gd name="connsiteY80" fmla="*/ 1337824 h 1494089"/>
                <a:gd name="connsiteX81" fmla="*/ 320316 w 1169541"/>
                <a:gd name="connsiteY81" fmla="*/ 1301745 h 1494089"/>
                <a:gd name="connsiteX82" fmla="*/ 328371 w 1169541"/>
                <a:gd name="connsiteY82" fmla="*/ 1308250 h 1494089"/>
                <a:gd name="connsiteX83" fmla="*/ 328947 w 1169541"/>
                <a:gd name="connsiteY83" fmla="*/ 1308841 h 1494089"/>
                <a:gd name="connsiteX84" fmla="*/ 335852 w 1169541"/>
                <a:gd name="connsiteY84" fmla="*/ 1314755 h 1494089"/>
                <a:gd name="connsiteX85" fmla="*/ 337578 w 1169541"/>
                <a:gd name="connsiteY85" fmla="*/ 1315938 h 1494089"/>
                <a:gd name="connsiteX86" fmla="*/ 342757 w 1169541"/>
                <a:gd name="connsiteY86" fmla="*/ 1324216 h 1494089"/>
                <a:gd name="connsiteX87" fmla="*/ 342757 w 1169541"/>
                <a:gd name="connsiteY87" fmla="*/ 1331903 h 1494089"/>
                <a:gd name="connsiteX88" fmla="*/ 334701 w 1169541"/>
                <a:gd name="connsiteY88" fmla="*/ 1346686 h 1494089"/>
                <a:gd name="connsiteX89" fmla="*/ 335277 w 1169541"/>
                <a:gd name="connsiteY89" fmla="*/ 1345504 h 1494089"/>
                <a:gd name="connsiteX90" fmla="*/ 321466 w 1169541"/>
                <a:gd name="connsiteY90" fmla="*/ 1329538 h 1494089"/>
                <a:gd name="connsiteX91" fmla="*/ 319164 w 1169541"/>
                <a:gd name="connsiteY91" fmla="*/ 1323625 h 1494089"/>
                <a:gd name="connsiteX92" fmla="*/ 314561 w 1169541"/>
                <a:gd name="connsiteY92" fmla="*/ 1314163 h 1494089"/>
                <a:gd name="connsiteX93" fmla="*/ 312835 w 1169541"/>
                <a:gd name="connsiteY93" fmla="*/ 1308841 h 1494089"/>
                <a:gd name="connsiteX94" fmla="*/ 320316 w 1169541"/>
                <a:gd name="connsiteY94" fmla="*/ 1302337 h 1494089"/>
                <a:gd name="connsiteX95" fmla="*/ 869951 w 1169541"/>
                <a:gd name="connsiteY95" fmla="*/ 1225424 h 1494089"/>
                <a:gd name="connsiteX96" fmla="*/ 884879 w 1169541"/>
                <a:gd name="connsiteY96" fmla="*/ 1233135 h 1494089"/>
                <a:gd name="connsiteX97" fmla="*/ 903329 w 1169541"/>
                <a:gd name="connsiteY97" fmla="*/ 1249915 h 1494089"/>
                <a:gd name="connsiteX98" fmla="*/ 916589 w 1169541"/>
                <a:gd name="connsiteY98" fmla="*/ 1254544 h 1494089"/>
                <a:gd name="connsiteX99" fmla="*/ 922931 w 1169541"/>
                <a:gd name="connsiteY99" fmla="*/ 1260909 h 1494089"/>
                <a:gd name="connsiteX100" fmla="*/ 924084 w 1169541"/>
                <a:gd name="connsiteY100" fmla="*/ 1265538 h 1494089"/>
                <a:gd name="connsiteX101" fmla="*/ 935615 w 1169541"/>
                <a:gd name="connsiteY101" fmla="*/ 1278846 h 1494089"/>
                <a:gd name="connsiteX102" fmla="*/ 927544 w 1169541"/>
                <a:gd name="connsiteY102" fmla="*/ 1281739 h 1494089"/>
                <a:gd name="connsiteX103" fmla="*/ 894104 w 1169541"/>
                <a:gd name="connsiteY103" fmla="*/ 1266695 h 1494089"/>
                <a:gd name="connsiteX104" fmla="*/ 876807 w 1169541"/>
                <a:gd name="connsiteY104" fmla="*/ 1269010 h 1494089"/>
                <a:gd name="connsiteX105" fmla="*/ 845097 w 1169541"/>
                <a:gd name="connsiteY105" fmla="*/ 1286368 h 1494089"/>
                <a:gd name="connsiteX106" fmla="*/ 839907 w 1169541"/>
                <a:gd name="connsiteY106" fmla="*/ 1341914 h 1494089"/>
                <a:gd name="connsiteX107" fmla="*/ 859510 w 1169541"/>
                <a:gd name="connsiteY107" fmla="*/ 1351751 h 1494089"/>
                <a:gd name="connsiteX108" fmla="*/ 868735 w 1169541"/>
                <a:gd name="connsiteY108" fmla="*/ 1345386 h 1494089"/>
                <a:gd name="connsiteX109" fmla="*/ 877383 w 1169541"/>
                <a:gd name="connsiteY109" fmla="*/ 1344807 h 1494089"/>
                <a:gd name="connsiteX110" fmla="*/ 886032 w 1169541"/>
                <a:gd name="connsiteY110" fmla="*/ 1348279 h 1494089"/>
                <a:gd name="connsiteX111" fmla="*/ 901599 w 1169541"/>
                <a:gd name="connsiteY111" fmla="*/ 1358116 h 1494089"/>
                <a:gd name="connsiteX112" fmla="*/ 901599 w 1169541"/>
                <a:gd name="connsiteY112" fmla="*/ 1361587 h 1494089"/>
                <a:gd name="connsiteX113" fmla="*/ 901368 w 1169541"/>
                <a:gd name="connsiteY113" fmla="*/ 1362248 h 1494089"/>
                <a:gd name="connsiteX114" fmla="*/ 901696 w 1169541"/>
                <a:gd name="connsiteY114" fmla="*/ 1361960 h 1494089"/>
                <a:gd name="connsiteX115" fmla="*/ 925953 w 1169541"/>
                <a:gd name="connsiteY115" fmla="*/ 1376834 h 1494089"/>
                <a:gd name="connsiteX116" fmla="*/ 929533 w 1169541"/>
                <a:gd name="connsiteY116" fmla="*/ 1381446 h 1494089"/>
                <a:gd name="connsiteX117" fmla="*/ 935183 w 1169541"/>
                <a:gd name="connsiteY117" fmla="*/ 1376065 h 1494089"/>
                <a:gd name="connsiteX118" fmla="*/ 959158 w 1169541"/>
                <a:gd name="connsiteY118" fmla="*/ 1380539 h 1494089"/>
                <a:gd name="connsiteX119" fmla="*/ 964342 w 1169541"/>
                <a:gd name="connsiteY119" fmla="*/ 1347566 h 1494089"/>
                <a:gd name="connsiteX120" fmla="*/ 967222 w 1169541"/>
                <a:gd name="connsiteY120" fmla="*/ 1345831 h 1494089"/>
                <a:gd name="connsiteX121" fmla="*/ 974133 w 1169541"/>
                <a:gd name="connsiteY121" fmla="*/ 1345831 h 1494089"/>
                <a:gd name="connsiteX122" fmla="*/ 1013874 w 1169541"/>
                <a:gd name="connsiteY122" fmla="*/ 1359714 h 1494089"/>
                <a:gd name="connsiteX123" fmla="*/ 1053616 w 1169541"/>
                <a:gd name="connsiteY123" fmla="*/ 1363763 h 1494089"/>
                <a:gd name="connsiteX124" fmla="*/ 1061680 w 1169541"/>
                <a:gd name="connsiteY124" fmla="*/ 1369548 h 1494089"/>
                <a:gd name="connsiteX125" fmla="*/ 1059995 w 1169541"/>
                <a:gd name="connsiteY125" fmla="*/ 1372087 h 1494089"/>
                <a:gd name="connsiteX126" fmla="*/ 1063565 w 1169541"/>
                <a:gd name="connsiteY126" fmla="*/ 1370069 h 1494089"/>
                <a:gd name="connsiteX127" fmla="*/ 1100469 w 1169541"/>
                <a:gd name="connsiteY127" fmla="*/ 1367752 h 1494089"/>
                <a:gd name="connsiteX128" fmla="*/ 1139680 w 1169541"/>
                <a:gd name="connsiteY128" fmla="*/ 1362539 h 1494089"/>
                <a:gd name="connsiteX129" fmla="*/ 1160439 w 1169541"/>
                <a:gd name="connsiteY129" fmla="*/ 1361959 h 1494089"/>
                <a:gd name="connsiteX130" fmla="*/ 1167359 w 1169541"/>
                <a:gd name="connsiteY130" fmla="*/ 1405987 h 1494089"/>
                <a:gd name="connsiteX131" fmla="*/ 1167359 w 1169541"/>
                <a:gd name="connsiteY131" fmla="*/ 1405408 h 1494089"/>
                <a:gd name="connsiteX132" fmla="*/ 1146023 w 1169541"/>
                <a:gd name="connsiteY132" fmla="*/ 1421629 h 1494089"/>
                <a:gd name="connsiteX133" fmla="*/ 1145447 w 1169541"/>
                <a:gd name="connsiteY133" fmla="*/ 1421629 h 1494089"/>
                <a:gd name="connsiteX134" fmla="*/ 1137950 w 1169541"/>
                <a:gd name="connsiteY134" fmla="*/ 1428001 h 1494089"/>
                <a:gd name="connsiteX135" fmla="*/ 1129877 w 1169541"/>
                <a:gd name="connsiteY135" fmla="*/ 1435532 h 1494089"/>
                <a:gd name="connsiteX136" fmla="*/ 1130454 w 1169541"/>
                <a:gd name="connsiteY136" fmla="*/ 1434953 h 1494089"/>
                <a:gd name="connsiteX137" fmla="*/ 1121805 w 1169541"/>
                <a:gd name="connsiteY137" fmla="*/ 1442484 h 1494089"/>
                <a:gd name="connsiteX138" fmla="*/ 1122958 w 1169541"/>
                <a:gd name="connsiteY138" fmla="*/ 1441905 h 1494089"/>
                <a:gd name="connsiteX139" fmla="*/ 1108542 w 1169541"/>
                <a:gd name="connsiteY139" fmla="*/ 1450594 h 1494089"/>
                <a:gd name="connsiteX140" fmla="*/ 1108542 w 1169541"/>
                <a:gd name="connsiteY140" fmla="*/ 1450015 h 1494089"/>
                <a:gd name="connsiteX141" fmla="*/ 1101406 w 1169541"/>
                <a:gd name="connsiteY141" fmla="*/ 1454071 h 1494089"/>
                <a:gd name="connsiteX142" fmla="*/ 1095196 w 1169541"/>
                <a:gd name="connsiteY142" fmla="*/ 1449776 h 1494089"/>
                <a:gd name="connsiteX143" fmla="*/ 1092650 w 1169541"/>
                <a:gd name="connsiteY143" fmla="*/ 1442530 h 1494089"/>
                <a:gd name="connsiteX144" fmla="*/ 1092206 w 1169541"/>
                <a:gd name="connsiteY144" fmla="*/ 1443014 h 1494089"/>
                <a:gd name="connsiteX145" fmla="*/ 1077231 w 1169541"/>
                <a:gd name="connsiteY145" fmla="*/ 1436072 h 1494089"/>
                <a:gd name="connsiteX146" fmla="*/ 1074927 w 1169541"/>
                <a:gd name="connsiteY146" fmla="*/ 1431445 h 1494089"/>
                <a:gd name="connsiteX147" fmla="*/ 1076655 w 1169541"/>
                <a:gd name="connsiteY147" fmla="*/ 1429131 h 1494089"/>
                <a:gd name="connsiteX148" fmla="*/ 1078159 w 1169541"/>
                <a:gd name="connsiteY148" fmla="*/ 1427258 h 1494089"/>
                <a:gd name="connsiteX149" fmla="*/ 1076655 w 1169541"/>
                <a:gd name="connsiteY149" fmla="*/ 1428552 h 1494089"/>
                <a:gd name="connsiteX150" fmla="*/ 1062832 w 1169541"/>
                <a:gd name="connsiteY150" fmla="*/ 1435494 h 1494089"/>
                <a:gd name="connsiteX151" fmla="*/ 1062256 w 1169541"/>
                <a:gd name="connsiteY151" fmla="*/ 1435494 h 1494089"/>
                <a:gd name="connsiteX152" fmla="*/ 1018482 w 1169541"/>
                <a:gd name="connsiteY152" fmla="*/ 1451113 h 1494089"/>
                <a:gd name="connsiteX153" fmla="*/ 1004659 w 1169541"/>
                <a:gd name="connsiteY153" fmla="*/ 1458633 h 1494089"/>
                <a:gd name="connsiteX154" fmla="*/ 996020 w 1169541"/>
                <a:gd name="connsiteY154" fmla="*/ 1463839 h 1494089"/>
                <a:gd name="connsiteX155" fmla="*/ 987956 w 1169541"/>
                <a:gd name="connsiteY155" fmla="*/ 1460368 h 1494089"/>
                <a:gd name="connsiteX156" fmla="*/ 982196 w 1169541"/>
                <a:gd name="connsiteY156" fmla="*/ 1450534 h 1494089"/>
                <a:gd name="connsiteX157" fmla="*/ 981620 w 1169541"/>
                <a:gd name="connsiteY157" fmla="*/ 1449377 h 1494089"/>
                <a:gd name="connsiteX158" fmla="*/ 978741 w 1169541"/>
                <a:gd name="connsiteY158" fmla="*/ 1446485 h 1494089"/>
                <a:gd name="connsiteX159" fmla="*/ 979317 w 1169541"/>
                <a:gd name="connsiteY159" fmla="*/ 1444171 h 1494089"/>
                <a:gd name="connsiteX160" fmla="*/ 973557 w 1169541"/>
                <a:gd name="connsiteY160" fmla="*/ 1444171 h 1494089"/>
                <a:gd name="connsiteX161" fmla="*/ 958582 w 1169541"/>
                <a:gd name="connsiteY161" fmla="*/ 1456897 h 1494089"/>
                <a:gd name="connsiteX162" fmla="*/ 944759 w 1169541"/>
                <a:gd name="connsiteY162" fmla="*/ 1473673 h 1494089"/>
                <a:gd name="connsiteX163" fmla="*/ 944341 w 1169541"/>
                <a:gd name="connsiteY163" fmla="*/ 1472205 h 1494089"/>
                <a:gd name="connsiteX164" fmla="*/ 940158 w 1169541"/>
                <a:gd name="connsiteY164" fmla="*/ 1474707 h 1494089"/>
                <a:gd name="connsiteX165" fmla="*/ 936437 w 1169541"/>
                <a:gd name="connsiteY165" fmla="*/ 1474863 h 1494089"/>
                <a:gd name="connsiteX166" fmla="*/ 931340 w 1169541"/>
                <a:gd name="connsiteY166" fmla="*/ 1479174 h 1494089"/>
                <a:gd name="connsiteX167" fmla="*/ 922809 w 1169541"/>
                <a:gd name="connsiteY167" fmla="*/ 1481301 h 1494089"/>
                <a:gd name="connsiteX168" fmla="*/ 915416 w 1169541"/>
                <a:gd name="connsiteY168" fmla="*/ 1480693 h 1494089"/>
                <a:gd name="connsiteX169" fmla="*/ 871624 w 1169541"/>
                <a:gd name="connsiteY169" fmla="*/ 1480086 h 1494089"/>
                <a:gd name="connsiteX170" fmla="*/ 857916 w 1169541"/>
                <a:gd name="connsiteY170" fmla="*/ 1480086 h 1494089"/>
                <a:gd name="connsiteX171" fmla="*/ 857781 w 1169541"/>
                <a:gd name="connsiteY171" fmla="*/ 1480202 h 1494089"/>
                <a:gd name="connsiteX172" fmla="*/ 849709 w 1169541"/>
                <a:gd name="connsiteY172" fmla="*/ 1487725 h 1494089"/>
                <a:gd name="connsiteX173" fmla="*/ 806467 w 1169541"/>
                <a:gd name="connsiteY173" fmla="*/ 1494089 h 1494089"/>
                <a:gd name="connsiteX174" fmla="*/ 777063 w 1169541"/>
                <a:gd name="connsiteY174" fmla="*/ 1487725 h 1494089"/>
                <a:gd name="connsiteX175" fmla="*/ 747082 w 1169541"/>
                <a:gd name="connsiteY175" fmla="*/ 1480202 h 1494089"/>
                <a:gd name="connsiteX176" fmla="*/ 710182 w 1169541"/>
                <a:gd name="connsiteY176" fmla="*/ 1472681 h 1494089"/>
                <a:gd name="connsiteX177" fmla="*/ 629465 w 1169541"/>
                <a:gd name="connsiteY177" fmla="*/ 1457637 h 1494089"/>
                <a:gd name="connsiteX178" fmla="*/ 627159 w 1169541"/>
                <a:gd name="connsiteY178" fmla="*/ 1451851 h 1494089"/>
                <a:gd name="connsiteX179" fmla="*/ 634077 w 1169541"/>
                <a:gd name="connsiteY179" fmla="*/ 1450115 h 1494089"/>
                <a:gd name="connsiteX180" fmla="*/ 645609 w 1169541"/>
                <a:gd name="connsiteY180" fmla="*/ 1442593 h 1494089"/>
                <a:gd name="connsiteX181" fmla="*/ 636384 w 1169541"/>
                <a:gd name="connsiteY181" fmla="*/ 1433914 h 1494089"/>
                <a:gd name="connsiteX182" fmla="*/ 619663 w 1169541"/>
                <a:gd name="connsiteY182" fmla="*/ 1420027 h 1494089"/>
                <a:gd name="connsiteX183" fmla="*/ 619663 w 1169541"/>
                <a:gd name="connsiteY183" fmla="*/ 1410190 h 1494089"/>
                <a:gd name="connsiteX184" fmla="*/ 632348 w 1169541"/>
                <a:gd name="connsiteY184" fmla="*/ 1412505 h 1494089"/>
                <a:gd name="connsiteX185" fmla="*/ 635807 w 1169541"/>
                <a:gd name="connsiteY185" fmla="*/ 1413662 h 1494089"/>
                <a:gd name="connsiteX186" fmla="*/ 645609 w 1169541"/>
                <a:gd name="connsiteY186" fmla="*/ 1410769 h 1494089"/>
                <a:gd name="connsiteX187" fmla="*/ 647915 w 1169541"/>
                <a:gd name="connsiteY187" fmla="*/ 1410769 h 1494089"/>
                <a:gd name="connsiteX188" fmla="*/ 646762 w 1169541"/>
                <a:gd name="connsiteY188" fmla="*/ 1409034 h 1494089"/>
                <a:gd name="connsiteX189" fmla="*/ 643302 w 1169541"/>
                <a:gd name="connsiteY189" fmla="*/ 1399197 h 1494089"/>
                <a:gd name="connsiteX190" fmla="*/ 635807 w 1169541"/>
                <a:gd name="connsiteY190" fmla="*/ 1399197 h 1494089"/>
                <a:gd name="connsiteX191" fmla="*/ 628312 w 1169541"/>
                <a:gd name="connsiteY191" fmla="*/ 1391675 h 1494089"/>
                <a:gd name="connsiteX192" fmla="*/ 621393 w 1169541"/>
                <a:gd name="connsiteY192" fmla="*/ 1384153 h 1494089"/>
                <a:gd name="connsiteX193" fmla="*/ 623384 w 1169541"/>
                <a:gd name="connsiteY193" fmla="*/ 1373639 h 1494089"/>
                <a:gd name="connsiteX194" fmla="*/ 621158 w 1169541"/>
                <a:gd name="connsiteY194" fmla="*/ 1381960 h 1494089"/>
                <a:gd name="connsiteX195" fmla="*/ 607279 w 1169541"/>
                <a:gd name="connsiteY195" fmla="*/ 1381384 h 1494089"/>
                <a:gd name="connsiteX196" fmla="*/ 607279 w 1169541"/>
                <a:gd name="connsiteY196" fmla="*/ 1374465 h 1494089"/>
                <a:gd name="connsiteX197" fmla="*/ 589352 w 1169541"/>
                <a:gd name="connsiteY197" fmla="*/ 1361780 h 1494089"/>
                <a:gd name="connsiteX198" fmla="*/ 577208 w 1169541"/>
                <a:gd name="connsiteY198" fmla="*/ 1357167 h 1494089"/>
                <a:gd name="connsiteX199" fmla="*/ 562173 w 1169541"/>
                <a:gd name="connsiteY199" fmla="*/ 1346789 h 1494089"/>
                <a:gd name="connsiteX200" fmla="*/ 546558 w 1169541"/>
                <a:gd name="connsiteY200" fmla="*/ 1352555 h 1494089"/>
                <a:gd name="connsiteX201" fmla="*/ 531523 w 1169541"/>
                <a:gd name="connsiteY201" fmla="*/ 1345059 h 1494089"/>
                <a:gd name="connsiteX202" fmla="*/ 480055 w 1169541"/>
                <a:gd name="connsiteY202" fmla="*/ 1330644 h 1494089"/>
                <a:gd name="connsiteX203" fmla="*/ 472537 w 1169541"/>
                <a:gd name="connsiteY203" fmla="*/ 1323149 h 1494089"/>
                <a:gd name="connsiteX204" fmla="*/ 435526 w 1169541"/>
                <a:gd name="connsiteY204" fmla="*/ 1293166 h 1494089"/>
                <a:gd name="connsiteX205" fmla="*/ 435526 w 1169541"/>
                <a:gd name="connsiteY205" fmla="*/ 1278752 h 1494089"/>
                <a:gd name="connsiteX206" fmla="*/ 456923 w 1169541"/>
                <a:gd name="connsiteY206" fmla="*/ 1284517 h 1494089"/>
                <a:gd name="connsiteX207" fmla="*/ 484681 w 1169541"/>
                <a:gd name="connsiteY207" fmla="*/ 1282211 h 1494089"/>
                <a:gd name="connsiteX208" fmla="*/ 518222 w 1169541"/>
                <a:gd name="connsiteY208" fmla="*/ 1268373 h 1494089"/>
                <a:gd name="connsiteX209" fmla="*/ 478898 w 1169541"/>
                <a:gd name="connsiteY209" fmla="*/ 1268950 h 1494089"/>
                <a:gd name="connsiteX210" fmla="*/ 480633 w 1169541"/>
                <a:gd name="connsiteY210" fmla="*/ 1248193 h 1494089"/>
                <a:gd name="connsiteX211" fmla="*/ 489307 w 1169541"/>
                <a:gd name="connsiteY211" fmla="*/ 1234931 h 1494089"/>
                <a:gd name="connsiteX212" fmla="*/ 524005 w 1169541"/>
                <a:gd name="connsiteY212" fmla="*/ 1234355 h 1494089"/>
                <a:gd name="connsiteX213" fmla="*/ 611906 w 1169541"/>
                <a:gd name="connsiteY213" fmla="*/ 1308734 h 1494089"/>
                <a:gd name="connsiteX214" fmla="*/ 683470 w 1169541"/>
                <a:gd name="connsiteY214" fmla="*/ 1245328 h 1494089"/>
                <a:gd name="connsiteX215" fmla="*/ 716300 w 1169541"/>
                <a:gd name="connsiteY215" fmla="*/ 1249244 h 1494089"/>
                <a:gd name="connsiteX216" fmla="*/ 719408 w 1169541"/>
                <a:gd name="connsiteY216" fmla="*/ 1245865 h 1494089"/>
                <a:gd name="connsiteX217" fmla="*/ 742470 w 1169541"/>
                <a:gd name="connsiteY217" fmla="*/ 1258594 h 1494089"/>
                <a:gd name="connsiteX218" fmla="*/ 740740 w 1169541"/>
                <a:gd name="connsiteY218" fmla="*/ 1266116 h 1494089"/>
                <a:gd name="connsiteX219" fmla="*/ 747082 w 1169541"/>
                <a:gd name="connsiteY219" fmla="*/ 1264959 h 1494089"/>
                <a:gd name="connsiteX220" fmla="*/ 817421 w 1169541"/>
                <a:gd name="connsiteY220" fmla="*/ 1234292 h 1494089"/>
                <a:gd name="connsiteX221" fmla="*/ 847979 w 1169541"/>
                <a:gd name="connsiteY221" fmla="*/ 1249915 h 1494089"/>
                <a:gd name="connsiteX222" fmla="*/ 869951 w 1169541"/>
                <a:gd name="connsiteY222" fmla="*/ 1225424 h 1494089"/>
                <a:gd name="connsiteX223" fmla="*/ 98795 w 1169541"/>
                <a:gd name="connsiteY223" fmla="*/ 522389 h 1494089"/>
                <a:gd name="connsiteX224" fmla="*/ 104550 w 1169541"/>
                <a:gd name="connsiteY224" fmla="*/ 523100 h 1494089"/>
                <a:gd name="connsiteX225" fmla="*/ 104550 w 1169541"/>
                <a:gd name="connsiteY225" fmla="*/ 544737 h 1494089"/>
                <a:gd name="connsiteX226" fmla="*/ 89887 w 1169541"/>
                <a:gd name="connsiteY226" fmla="*/ 544737 h 1494089"/>
                <a:gd name="connsiteX227" fmla="*/ 89887 w 1169541"/>
                <a:gd name="connsiteY227" fmla="*/ 537525 h 1494089"/>
                <a:gd name="connsiteX228" fmla="*/ 89887 w 1169541"/>
                <a:gd name="connsiteY228" fmla="*/ 532531 h 1494089"/>
                <a:gd name="connsiteX229" fmla="*/ 98795 w 1169541"/>
                <a:gd name="connsiteY229" fmla="*/ 522389 h 1494089"/>
                <a:gd name="connsiteX230" fmla="*/ 80887 w 1169541"/>
                <a:gd name="connsiteY230" fmla="*/ 522323 h 1494089"/>
                <a:gd name="connsiteX231" fmla="*/ 88030 w 1169541"/>
                <a:gd name="connsiteY231" fmla="*/ 522323 h 1494089"/>
                <a:gd name="connsiteX232" fmla="*/ 88030 w 1169541"/>
                <a:gd name="connsiteY232" fmla="*/ 537069 h 1494089"/>
                <a:gd name="connsiteX233" fmla="*/ 80887 w 1169541"/>
                <a:gd name="connsiteY233" fmla="*/ 522323 h 1494089"/>
                <a:gd name="connsiteX234" fmla="*/ 183674 w 1169541"/>
                <a:gd name="connsiteY234" fmla="*/ 494249 h 1494089"/>
                <a:gd name="connsiteX235" fmla="*/ 191135 w 1169541"/>
                <a:gd name="connsiteY235" fmla="*/ 494249 h 1494089"/>
                <a:gd name="connsiteX236" fmla="*/ 194004 w 1169541"/>
                <a:gd name="connsiteY236" fmla="*/ 509680 h 1494089"/>
                <a:gd name="connsiteX237" fmla="*/ 191135 w 1169541"/>
                <a:gd name="connsiteY237" fmla="*/ 532233 h 1494089"/>
                <a:gd name="connsiteX238" fmla="*/ 173345 w 1169541"/>
                <a:gd name="connsiteY238" fmla="*/ 534607 h 1494089"/>
                <a:gd name="connsiteX239" fmla="*/ 110218 w 1169541"/>
                <a:gd name="connsiteY239" fmla="*/ 524518 h 1494089"/>
                <a:gd name="connsiteX240" fmla="*/ 117679 w 1169541"/>
                <a:gd name="connsiteY240" fmla="*/ 524518 h 1494089"/>
                <a:gd name="connsiteX241" fmla="*/ 118252 w 1169541"/>
                <a:gd name="connsiteY241" fmla="*/ 523737 h 1494089"/>
                <a:gd name="connsiteX242" fmla="*/ 115583 w 1169541"/>
                <a:gd name="connsiteY242" fmla="*/ 514441 h 1494089"/>
                <a:gd name="connsiteX243" fmla="*/ 122925 w 1169541"/>
                <a:gd name="connsiteY243" fmla="*/ 506860 h 1494089"/>
                <a:gd name="connsiteX244" fmla="*/ 132525 w 1169541"/>
                <a:gd name="connsiteY244" fmla="*/ 516467 h 1494089"/>
                <a:gd name="connsiteX245" fmla="*/ 131953 w 1169541"/>
                <a:gd name="connsiteY245" fmla="*/ 516784 h 1494089"/>
                <a:gd name="connsiteX246" fmla="*/ 132025 w 1169541"/>
                <a:gd name="connsiteY246" fmla="*/ 516802 h 1494089"/>
                <a:gd name="connsiteX247" fmla="*/ 154407 w 1169541"/>
                <a:gd name="connsiteY247" fmla="*/ 509680 h 1494089"/>
                <a:gd name="connsiteX248" fmla="*/ 157417 w 1169541"/>
                <a:gd name="connsiteY248" fmla="*/ 507827 h 1494089"/>
                <a:gd name="connsiteX249" fmla="*/ 161830 w 1169541"/>
                <a:gd name="connsiteY249" fmla="*/ 500410 h 1494089"/>
                <a:gd name="connsiteX250" fmla="*/ 171213 w 1169541"/>
                <a:gd name="connsiteY250" fmla="*/ 494250 h 1494089"/>
                <a:gd name="connsiteX251" fmla="*/ 171214 w 1169541"/>
                <a:gd name="connsiteY251" fmla="*/ 494250 h 1494089"/>
                <a:gd name="connsiteX252" fmla="*/ 176013 w 1169541"/>
                <a:gd name="connsiteY252" fmla="*/ 494250 h 1494089"/>
                <a:gd name="connsiteX253" fmla="*/ 178251 w 1169541"/>
                <a:gd name="connsiteY253" fmla="*/ 494250 h 1494089"/>
                <a:gd name="connsiteX254" fmla="*/ 183354 w 1169541"/>
                <a:gd name="connsiteY254" fmla="*/ 494250 h 1494089"/>
                <a:gd name="connsiteX255" fmla="*/ 182756 w 1169541"/>
                <a:gd name="connsiteY255" fmla="*/ 494829 h 1494089"/>
                <a:gd name="connsiteX256" fmla="*/ 125123 w 1169541"/>
                <a:gd name="connsiteY256" fmla="*/ 448311 h 1494089"/>
                <a:gd name="connsiteX257" fmla="*/ 115392 w 1169541"/>
                <a:gd name="connsiteY257" fmla="*/ 460221 h 1494089"/>
                <a:gd name="connsiteX258" fmla="*/ 141723 w 1169541"/>
                <a:gd name="connsiteY258" fmla="*/ 469862 h 1494089"/>
                <a:gd name="connsiteX259" fmla="*/ 148592 w 1169541"/>
                <a:gd name="connsiteY259" fmla="*/ 479503 h 1494089"/>
                <a:gd name="connsiteX260" fmla="*/ 135426 w 1169541"/>
                <a:gd name="connsiteY260" fmla="*/ 488010 h 1494089"/>
                <a:gd name="connsiteX261" fmla="*/ 122833 w 1169541"/>
                <a:gd name="connsiteY261" fmla="*/ 482906 h 1494089"/>
                <a:gd name="connsiteX262" fmla="*/ 110240 w 1169541"/>
                <a:gd name="connsiteY262" fmla="*/ 477802 h 1494089"/>
                <a:gd name="connsiteX263" fmla="*/ 90779 w 1169541"/>
                <a:gd name="connsiteY263" fmla="*/ 476100 h 1494089"/>
                <a:gd name="connsiteX264" fmla="*/ 88489 w 1169541"/>
                <a:gd name="connsiteY264" fmla="*/ 455684 h 1494089"/>
                <a:gd name="connsiteX265" fmla="*/ 88489 w 1169541"/>
                <a:gd name="connsiteY265" fmla="*/ 448878 h 1494089"/>
                <a:gd name="connsiteX266" fmla="*/ 785787 w 1169541"/>
                <a:gd name="connsiteY266" fmla="*/ 237857 h 1494089"/>
                <a:gd name="connsiteX267" fmla="*/ 791129 w 1169541"/>
                <a:gd name="connsiteY267" fmla="*/ 240136 h 1494089"/>
                <a:gd name="connsiteX268" fmla="*/ 798352 w 1169541"/>
                <a:gd name="connsiteY268" fmla="*/ 257757 h 1494089"/>
                <a:gd name="connsiteX269" fmla="*/ 776081 w 1169541"/>
                <a:gd name="connsiteY269" fmla="*/ 247427 h 1494089"/>
                <a:gd name="connsiteX270" fmla="*/ 780896 w 1169541"/>
                <a:gd name="connsiteY270" fmla="*/ 238312 h 1494089"/>
                <a:gd name="connsiteX271" fmla="*/ 785787 w 1169541"/>
                <a:gd name="connsiteY271" fmla="*/ 237857 h 1494089"/>
                <a:gd name="connsiteX272" fmla="*/ 587549 w 1169541"/>
                <a:gd name="connsiteY272" fmla="*/ 201332 h 1494089"/>
                <a:gd name="connsiteX273" fmla="*/ 629137 w 1169541"/>
                <a:gd name="connsiteY273" fmla="*/ 212767 h 1494089"/>
                <a:gd name="connsiteX274" fmla="*/ 636068 w 1169541"/>
                <a:gd name="connsiteY274" fmla="*/ 232208 h 1494089"/>
                <a:gd name="connsiteX275" fmla="*/ 649827 w 1169541"/>
                <a:gd name="connsiteY275" fmla="*/ 225398 h 1494089"/>
                <a:gd name="connsiteX276" fmla="*/ 656249 w 1169541"/>
                <a:gd name="connsiteY276" fmla="*/ 214815 h 1494089"/>
                <a:gd name="connsiteX277" fmla="*/ 679715 w 1169541"/>
                <a:gd name="connsiteY277" fmla="*/ 214173 h 1494089"/>
                <a:gd name="connsiteX278" fmla="*/ 705788 w 1169541"/>
                <a:gd name="connsiteY278" fmla="*/ 217602 h 1494089"/>
                <a:gd name="connsiteX279" fmla="*/ 723170 w 1169541"/>
                <a:gd name="connsiteY279" fmla="*/ 219318 h 1494089"/>
                <a:gd name="connsiteX280" fmla="*/ 760251 w 1169541"/>
                <a:gd name="connsiteY280" fmla="*/ 219889 h 1494089"/>
                <a:gd name="connsiteX281" fmla="*/ 722011 w 1169541"/>
                <a:gd name="connsiteY281" fmla="*/ 269052 h 1494089"/>
                <a:gd name="connsiteX282" fmla="*/ 654449 w 1169541"/>
                <a:gd name="connsiteY282" fmla="*/ 237711 h 1494089"/>
                <a:gd name="connsiteX283" fmla="*/ 654134 w 1169541"/>
                <a:gd name="connsiteY283" fmla="*/ 237076 h 1494089"/>
                <a:gd name="connsiteX284" fmla="*/ 653252 w 1169541"/>
                <a:gd name="connsiteY284" fmla="*/ 253364 h 1494089"/>
                <a:gd name="connsiteX285" fmla="*/ 632025 w 1169541"/>
                <a:gd name="connsiteY285" fmla="*/ 265371 h 1494089"/>
                <a:gd name="connsiteX286" fmla="*/ 575419 w 1169541"/>
                <a:gd name="connsiteY286" fmla="*/ 267086 h 1494089"/>
                <a:gd name="connsiteX287" fmla="*/ 565022 w 1169541"/>
                <a:gd name="connsiteY287" fmla="*/ 267086 h 1494089"/>
                <a:gd name="connsiteX288" fmla="*/ 568488 w 1169541"/>
                <a:gd name="connsiteY288" fmla="*/ 271661 h 1494089"/>
                <a:gd name="connsiteX289" fmla="*/ 576575 w 1169541"/>
                <a:gd name="connsiteY289" fmla="*/ 296246 h 1494089"/>
                <a:gd name="connsiteX290" fmla="*/ 550005 w 1169541"/>
                <a:gd name="connsiteY290" fmla="*/ 301393 h 1494089"/>
                <a:gd name="connsiteX291" fmla="*/ 503219 w 1169541"/>
                <a:gd name="connsiteY291" fmla="*/ 283668 h 1494089"/>
                <a:gd name="connsiteX292" fmla="*/ 497442 w 1169541"/>
                <a:gd name="connsiteY292" fmla="*/ 246502 h 1494089"/>
                <a:gd name="connsiteX293" fmla="*/ 502063 w 1169541"/>
                <a:gd name="connsiteY293" fmla="*/ 234495 h 1494089"/>
                <a:gd name="connsiteX294" fmla="*/ 512460 w 1169541"/>
                <a:gd name="connsiteY294" fmla="*/ 235638 h 1494089"/>
                <a:gd name="connsiteX295" fmla="*/ 524590 w 1169541"/>
                <a:gd name="connsiteY295" fmla="*/ 248218 h 1494089"/>
                <a:gd name="connsiteX296" fmla="*/ 538452 w 1169541"/>
                <a:gd name="connsiteY296" fmla="*/ 247074 h 1494089"/>
                <a:gd name="connsiteX297" fmla="*/ 541918 w 1169541"/>
                <a:gd name="connsiteY297" fmla="*/ 237926 h 1494089"/>
                <a:gd name="connsiteX298" fmla="*/ 533254 w 1169541"/>
                <a:gd name="connsiteY298" fmla="*/ 215055 h 1494089"/>
                <a:gd name="connsiteX299" fmla="*/ 577730 w 1169541"/>
                <a:gd name="connsiteY299" fmla="*/ 203620 h 1494089"/>
                <a:gd name="connsiteX300" fmla="*/ 587549 w 1169541"/>
                <a:gd name="connsiteY300" fmla="*/ 201332 h 1494089"/>
                <a:gd name="connsiteX301" fmla="*/ 924268 w 1169541"/>
                <a:gd name="connsiteY301" fmla="*/ 14216 h 1494089"/>
                <a:gd name="connsiteX302" fmla="*/ 953693 w 1169541"/>
                <a:gd name="connsiteY302" fmla="*/ 17106 h 1494089"/>
                <a:gd name="connsiteX303" fmla="*/ 973311 w 1169541"/>
                <a:gd name="connsiteY303" fmla="*/ 18839 h 1494089"/>
                <a:gd name="connsiteX304" fmla="*/ 983120 w 1169541"/>
                <a:gd name="connsiteY304" fmla="*/ 25195 h 1494089"/>
                <a:gd name="connsiteX305" fmla="*/ 989355 w 1169541"/>
                <a:gd name="connsiteY305" fmla="*/ 29011 h 1494089"/>
                <a:gd name="connsiteX306" fmla="*/ 990997 w 1169541"/>
                <a:gd name="connsiteY306" fmla="*/ 27800 h 1494089"/>
                <a:gd name="connsiteX307" fmla="*/ 1023947 w 1169541"/>
                <a:gd name="connsiteY307" fmla="*/ 27218 h 1494089"/>
                <a:gd name="connsiteX308" fmla="*/ 1034741 w 1169541"/>
                <a:gd name="connsiteY308" fmla="*/ 37685 h 1494089"/>
                <a:gd name="connsiteX309" fmla="*/ 1011449 w 1169541"/>
                <a:gd name="connsiteY309" fmla="*/ 52222 h 1494089"/>
                <a:gd name="connsiteX310" fmla="*/ 1002795 w 1169541"/>
                <a:gd name="connsiteY310" fmla="*/ 45253 h 1494089"/>
                <a:gd name="connsiteX311" fmla="*/ 1003386 w 1169541"/>
                <a:gd name="connsiteY311" fmla="*/ 54159 h 1494089"/>
                <a:gd name="connsiteX312" fmla="*/ 990043 w 1169541"/>
                <a:gd name="connsiteY312" fmla="*/ 68532 h 1494089"/>
                <a:gd name="connsiteX313" fmla="*/ 950809 w 1169541"/>
                <a:gd name="connsiteY313" fmla="*/ 68532 h 1494089"/>
                <a:gd name="connsiteX314" fmla="*/ 920229 w 1169541"/>
                <a:gd name="connsiteY314" fmla="*/ 58709 h 1494089"/>
                <a:gd name="connsiteX315" fmla="*/ 908112 w 1169541"/>
                <a:gd name="connsiteY315" fmla="*/ 48886 h 1494089"/>
                <a:gd name="connsiteX316" fmla="*/ 904073 w 1169541"/>
                <a:gd name="connsiteY316" fmla="*/ 40218 h 1494089"/>
                <a:gd name="connsiteX317" fmla="*/ 900611 w 1169541"/>
                <a:gd name="connsiteY317" fmla="*/ 30395 h 1494089"/>
                <a:gd name="connsiteX318" fmla="*/ 905227 w 1169541"/>
                <a:gd name="connsiteY318" fmla="*/ 20572 h 1494089"/>
                <a:gd name="connsiteX319" fmla="*/ 924268 w 1169541"/>
                <a:gd name="connsiteY319" fmla="*/ 14216 h 1494089"/>
                <a:gd name="connsiteX320" fmla="*/ 1126730 w 1169541"/>
                <a:gd name="connsiteY320" fmla="*/ 0 h 1494089"/>
                <a:gd name="connsiteX321" fmla="*/ 1137071 w 1169541"/>
                <a:gd name="connsiteY321" fmla="*/ 2569 h 1494089"/>
                <a:gd name="connsiteX322" fmla="*/ 1149623 w 1169541"/>
                <a:gd name="connsiteY322" fmla="*/ 4282 h 1494089"/>
                <a:gd name="connsiteX323" fmla="*/ 1153616 w 1169541"/>
                <a:gd name="connsiteY323" fmla="*/ 11703 h 1494089"/>
                <a:gd name="connsiteX324" fmla="*/ 1101697 w 1169541"/>
                <a:gd name="connsiteY324" fmla="*/ 12274 h 1494089"/>
                <a:gd name="connsiteX325" fmla="*/ 1101127 w 1169541"/>
                <a:gd name="connsiteY325" fmla="*/ 10561 h 1494089"/>
                <a:gd name="connsiteX326" fmla="*/ 1103409 w 1169541"/>
                <a:gd name="connsiteY326" fmla="*/ 4282 h 1494089"/>
                <a:gd name="connsiteX327" fmla="*/ 1115961 w 1169541"/>
                <a:gd name="connsiteY327" fmla="*/ 2569 h 1494089"/>
                <a:gd name="connsiteX328" fmla="*/ 1126730 w 1169541"/>
                <a:gd name="connsiteY328" fmla="*/ 0 h 149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</a:cxnLst>
              <a:rect l="l" t="t" r="r" b="b"/>
              <a:pathLst>
                <a:path w="1169541" h="1494089">
                  <a:moveTo>
                    <a:pt x="124398" y="1455171"/>
                  </a:moveTo>
                  <a:cubicBezTo>
                    <a:pt x="126071" y="1455171"/>
                    <a:pt x="127884" y="1455616"/>
                    <a:pt x="129558" y="1455616"/>
                  </a:cubicBezTo>
                  <a:cubicBezTo>
                    <a:pt x="130674" y="1455616"/>
                    <a:pt x="132348" y="1456210"/>
                    <a:pt x="132906" y="1456210"/>
                  </a:cubicBezTo>
                  <a:cubicBezTo>
                    <a:pt x="135696" y="1458584"/>
                    <a:pt x="137927" y="1461551"/>
                    <a:pt x="140158" y="1463925"/>
                  </a:cubicBezTo>
                  <a:cubicBezTo>
                    <a:pt x="140158" y="1468673"/>
                    <a:pt x="140158" y="1474015"/>
                    <a:pt x="140158" y="1478763"/>
                  </a:cubicBezTo>
                  <a:cubicBezTo>
                    <a:pt x="132348" y="1478169"/>
                    <a:pt x="127327" y="1472235"/>
                    <a:pt x="122863" y="1466893"/>
                  </a:cubicBezTo>
                  <a:cubicBezTo>
                    <a:pt x="120074" y="1463925"/>
                    <a:pt x="117842" y="1461551"/>
                    <a:pt x="120074" y="1457397"/>
                  </a:cubicBezTo>
                  <a:cubicBezTo>
                    <a:pt x="121190" y="1455616"/>
                    <a:pt x="122724" y="1455171"/>
                    <a:pt x="124398" y="1455171"/>
                  </a:cubicBezTo>
                  <a:close/>
                  <a:moveTo>
                    <a:pt x="1094703" y="1449436"/>
                  </a:moveTo>
                  <a:lnTo>
                    <a:pt x="1095196" y="1449777"/>
                  </a:lnTo>
                  <a:lnTo>
                    <a:pt x="1095280" y="1450016"/>
                  </a:lnTo>
                  <a:close/>
                  <a:moveTo>
                    <a:pt x="35101" y="1419124"/>
                  </a:moveTo>
                  <a:cubicBezTo>
                    <a:pt x="39731" y="1423115"/>
                    <a:pt x="46676" y="1421404"/>
                    <a:pt x="50727" y="1426536"/>
                  </a:cubicBezTo>
                  <a:lnTo>
                    <a:pt x="50149" y="1426536"/>
                  </a:lnTo>
                  <a:cubicBezTo>
                    <a:pt x="55357" y="1429957"/>
                    <a:pt x="54200" y="1436798"/>
                    <a:pt x="58251" y="1441359"/>
                  </a:cubicBezTo>
                  <a:cubicBezTo>
                    <a:pt x="66932" y="1446491"/>
                    <a:pt x="75613" y="1456183"/>
                    <a:pt x="64038" y="1463595"/>
                  </a:cubicBezTo>
                  <a:cubicBezTo>
                    <a:pt x="50149" y="1472146"/>
                    <a:pt x="43782" y="1457323"/>
                    <a:pt x="36259" y="1447631"/>
                  </a:cubicBezTo>
                  <a:lnTo>
                    <a:pt x="36259" y="1448201"/>
                  </a:lnTo>
                  <a:cubicBezTo>
                    <a:pt x="32787" y="1438509"/>
                    <a:pt x="17739" y="1431667"/>
                    <a:pt x="31050" y="1419694"/>
                  </a:cubicBezTo>
                  <a:cubicBezTo>
                    <a:pt x="32207" y="1420264"/>
                    <a:pt x="33944" y="1420264"/>
                    <a:pt x="35101" y="1419124"/>
                  </a:cubicBezTo>
                  <a:close/>
                  <a:moveTo>
                    <a:pt x="295529" y="1412399"/>
                  </a:moveTo>
                  <a:cubicBezTo>
                    <a:pt x="297975" y="1412470"/>
                    <a:pt x="300347" y="1413765"/>
                    <a:pt x="302423" y="1416643"/>
                  </a:cubicBezTo>
                  <a:lnTo>
                    <a:pt x="302423" y="1415491"/>
                  </a:lnTo>
                  <a:cubicBezTo>
                    <a:pt x="310132" y="1425275"/>
                    <a:pt x="307166" y="1435058"/>
                    <a:pt x="304201" y="1444841"/>
                  </a:cubicBezTo>
                  <a:lnTo>
                    <a:pt x="303015" y="1445417"/>
                  </a:lnTo>
                  <a:cubicBezTo>
                    <a:pt x="301236" y="1447143"/>
                    <a:pt x="300643" y="1448869"/>
                    <a:pt x="301236" y="1450596"/>
                  </a:cubicBezTo>
                  <a:cubicBezTo>
                    <a:pt x="301236" y="1452322"/>
                    <a:pt x="301829" y="1452897"/>
                    <a:pt x="302423" y="1452897"/>
                  </a:cubicBezTo>
                  <a:cubicBezTo>
                    <a:pt x="304201" y="1454049"/>
                    <a:pt x="305388" y="1455775"/>
                    <a:pt x="304201" y="1456926"/>
                  </a:cubicBezTo>
                  <a:lnTo>
                    <a:pt x="302422" y="1458653"/>
                  </a:lnTo>
                  <a:lnTo>
                    <a:pt x="292480" y="1462564"/>
                  </a:lnTo>
                  <a:cubicBezTo>
                    <a:pt x="283112" y="1465234"/>
                    <a:pt x="276330" y="1462969"/>
                    <a:pt x="279888" y="1444841"/>
                  </a:cubicBezTo>
                  <a:cubicBezTo>
                    <a:pt x="281074" y="1443690"/>
                    <a:pt x="281667" y="1441388"/>
                    <a:pt x="281074" y="1439662"/>
                  </a:cubicBezTo>
                  <a:cubicBezTo>
                    <a:pt x="285818" y="1432756"/>
                    <a:pt x="281667" y="1422973"/>
                    <a:pt x="288190" y="1415491"/>
                  </a:cubicBezTo>
                  <a:cubicBezTo>
                    <a:pt x="290562" y="1413478"/>
                    <a:pt x="293082" y="1412326"/>
                    <a:pt x="295529" y="1412399"/>
                  </a:cubicBezTo>
                  <a:close/>
                  <a:moveTo>
                    <a:pt x="162030" y="1393269"/>
                  </a:moveTo>
                  <a:lnTo>
                    <a:pt x="162591" y="1394420"/>
                  </a:lnTo>
                  <a:cubicBezTo>
                    <a:pt x="163712" y="1394420"/>
                    <a:pt x="164833" y="1394420"/>
                    <a:pt x="165954" y="1393269"/>
                  </a:cubicBezTo>
                  <a:cubicBezTo>
                    <a:pt x="169318" y="1394420"/>
                    <a:pt x="172121" y="1397297"/>
                    <a:pt x="174924" y="1399599"/>
                  </a:cubicBezTo>
                  <a:lnTo>
                    <a:pt x="174924" y="1400175"/>
                  </a:lnTo>
                  <a:cubicBezTo>
                    <a:pt x="179409" y="1404779"/>
                    <a:pt x="178849" y="1411684"/>
                    <a:pt x="181652" y="1416864"/>
                  </a:cubicBezTo>
                  <a:lnTo>
                    <a:pt x="181652" y="1419166"/>
                  </a:lnTo>
                  <a:cubicBezTo>
                    <a:pt x="176606" y="1429524"/>
                    <a:pt x="182212" y="1444486"/>
                    <a:pt x="167636" y="1451392"/>
                  </a:cubicBezTo>
                  <a:cubicBezTo>
                    <a:pt x="144651" y="1441034"/>
                    <a:pt x="164833" y="1418590"/>
                    <a:pt x="154742" y="1404203"/>
                  </a:cubicBezTo>
                  <a:lnTo>
                    <a:pt x="154742" y="1403052"/>
                  </a:lnTo>
                  <a:cubicBezTo>
                    <a:pt x="155303" y="1398448"/>
                    <a:pt x="158106" y="1394995"/>
                    <a:pt x="162030" y="1393269"/>
                  </a:cubicBezTo>
                  <a:close/>
                  <a:moveTo>
                    <a:pt x="530761" y="1386017"/>
                  </a:moveTo>
                  <a:lnTo>
                    <a:pt x="531347" y="1386592"/>
                  </a:lnTo>
                  <a:lnTo>
                    <a:pt x="530774" y="1386350"/>
                  </a:lnTo>
                  <a:close/>
                  <a:moveTo>
                    <a:pt x="520130" y="1381844"/>
                  </a:moveTo>
                  <a:lnTo>
                    <a:pt x="530774" y="1386350"/>
                  </a:lnTo>
                  <a:lnTo>
                    <a:pt x="531934" y="1415366"/>
                  </a:lnTo>
                  <a:cubicBezTo>
                    <a:pt x="529587" y="1417093"/>
                    <a:pt x="529001" y="1418819"/>
                    <a:pt x="529587" y="1420545"/>
                  </a:cubicBezTo>
                  <a:cubicBezTo>
                    <a:pt x="530761" y="1422272"/>
                    <a:pt x="530761" y="1422848"/>
                    <a:pt x="531934" y="1422848"/>
                  </a:cubicBezTo>
                  <a:cubicBezTo>
                    <a:pt x="533107" y="1424574"/>
                    <a:pt x="533693" y="1426300"/>
                    <a:pt x="532520" y="1427451"/>
                  </a:cubicBezTo>
                  <a:lnTo>
                    <a:pt x="531114" y="1429291"/>
                  </a:lnTo>
                  <a:lnTo>
                    <a:pt x="531347" y="1429177"/>
                  </a:lnTo>
                  <a:lnTo>
                    <a:pt x="530761" y="1429753"/>
                  </a:lnTo>
                  <a:lnTo>
                    <a:pt x="531113" y="1429292"/>
                  </a:lnTo>
                  <a:lnTo>
                    <a:pt x="520717" y="1434357"/>
                  </a:lnTo>
                  <a:cubicBezTo>
                    <a:pt x="517125" y="1434501"/>
                    <a:pt x="513459" y="1432918"/>
                    <a:pt x="509647" y="1429177"/>
                  </a:cubicBezTo>
                  <a:cubicBezTo>
                    <a:pt x="509647" y="1424574"/>
                    <a:pt x="509060" y="1419970"/>
                    <a:pt x="508473" y="1415366"/>
                  </a:cubicBezTo>
                  <a:cubicBezTo>
                    <a:pt x="510233" y="1413640"/>
                    <a:pt x="510820" y="1411913"/>
                    <a:pt x="509647" y="1409612"/>
                  </a:cubicBezTo>
                  <a:cubicBezTo>
                    <a:pt x="514339" y="1403281"/>
                    <a:pt x="513166" y="1397526"/>
                    <a:pt x="510233" y="1391196"/>
                  </a:cubicBezTo>
                  <a:lnTo>
                    <a:pt x="510233" y="1388319"/>
                  </a:lnTo>
                  <a:cubicBezTo>
                    <a:pt x="513166" y="1383427"/>
                    <a:pt x="516538" y="1381701"/>
                    <a:pt x="520130" y="1381844"/>
                  </a:cubicBezTo>
                  <a:close/>
                  <a:moveTo>
                    <a:pt x="8842" y="1337824"/>
                  </a:moveTo>
                  <a:cubicBezTo>
                    <a:pt x="11040" y="1338356"/>
                    <a:pt x="13787" y="1339419"/>
                    <a:pt x="16535" y="1340482"/>
                  </a:cubicBezTo>
                  <a:cubicBezTo>
                    <a:pt x="17634" y="1341014"/>
                    <a:pt x="18320" y="1341812"/>
                    <a:pt x="18458" y="1342742"/>
                  </a:cubicBezTo>
                  <a:lnTo>
                    <a:pt x="18293" y="1343108"/>
                  </a:lnTo>
                  <a:lnTo>
                    <a:pt x="24824" y="1345799"/>
                  </a:lnTo>
                  <a:cubicBezTo>
                    <a:pt x="31313" y="1350335"/>
                    <a:pt x="37213" y="1354306"/>
                    <a:pt x="39574" y="1361679"/>
                  </a:cubicBezTo>
                  <a:cubicBezTo>
                    <a:pt x="39574" y="1365649"/>
                    <a:pt x="38983" y="1369051"/>
                    <a:pt x="38983" y="1372454"/>
                  </a:cubicBezTo>
                  <a:cubicBezTo>
                    <a:pt x="24824" y="1372454"/>
                    <a:pt x="20693" y="1358276"/>
                    <a:pt x="10074" y="1353171"/>
                  </a:cubicBezTo>
                  <a:cubicBezTo>
                    <a:pt x="8304" y="1351470"/>
                    <a:pt x="7123" y="1349769"/>
                    <a:pt x="7123" y="1348067"/>
                  </a:cubicBezTo>
                  <a:lnTo>
                    <a:pt x="7644" y="1346814"/>
                  </a:lnTo>
                  <a:lnTo>
                    <a:pt x="7193" y="1346863"/>
                  </a:lnTo>
                  <a:lnTo>
                    <a:pt x="4995" y="1349521"/>
                  </a:lnTo>
                  <a:lnTo>
                    <a:pt x="1698" y="1348458"/>
                  </a:lnTo>
                  <a:lnTo>
                    <a:pt x="599" y="1346863"/>
                  </a:lnTo>
                  <a:cubicBezTo>
                    <a:pt x="-500" y="1344204"/>
                    <a:pt x="49" y="1342078"/>
                    <a:pt x="1148" y="1339951"/>
                  </a:cubicBezTo>
                  <a:cubicBezTo>
                    <a:pt x="3347" y="1337824"/>
                    <a:pt x="6094" y="1337292"/>
                    <a:pt x="8842" y="1337824"/>
                  </a:cubicBezTo>
                  <a:close/>
                  <a:moveTo>
                    <a:pt x="320316" y="1301745"/>
                  </a:moveTo>
                  <a:cubicBezTo>
                    <a:pt x="323193" y="1303520"/>
                    <a:pt x="325494" y="1305885"/>
                    <a:pt x="328371" y="1308250"/>
                  </a:cubicBezTo>
                  <a:lnTo>
                    <a:pt x="328947" y="1308841"/>
                  </a:lnTo>
                  <a:cubicBezTo>
                    <a:pt x="330673" y="1311207"/>
                    <a:pt x="332975" y="1313572"/>
                    <a:pt x="335852" y="1314755"/>
                  </a:cubicBezTo>
                  <a:lnTo>
                    <a:pt x="337578" y="1315938"/>
                  </a:lnTo>
                  <a:cubicBezTo>
                    <a:pt x="338729" y="1319486"/>
                    <a:pt x="340455" y="1321851"/>
                    <a:pt x="342757" y="1324216"/>
                  </a:cubicBezTo>
                  <a:cubicBezTo>
                    <a:pt x="342757" y="1326582"/>
                    <a:pt x="342757" y="1329538"/>
                    <a:pt x="342757" y="1331903"/>
                  </a:cubicBezTo>
                  <a:cubicBezTo>
                    <a:pt x="338154" y="1335452"/>
                    <a:pt x="339880" y="1343139"/>
                    <a:pt x="334701" y="1346686"/>
                  </a:cubicBezTo>
                  <a:lnTo>
                    <a:pt x="335277" y="1345504"/>
                  </a:lnTo>
                  <a:cubicBezTo>
                    <a:pt x="319164" y="1349643"/>
                    <a:pt x="326645" y="1334269"/>
                    <a:pt x="321466" y="1329538"/>
                  </a:cubicBezTo>
                  <a:cubicBezTo>
                    <a:pt x="321466" y="1327173"/>
                    <a:pt x="320891" y="1325399"/>
                    <a:pt x="319164" y="1323625"/>
                  </a:cubicBezTo>
                  <a:cubicBezTo>
                    <a:pt x="318014" y="1320668"/>
                    <a:pt x="315137" y="1317712"/>
                    <a:pt x="314561" y="1314163"/>
                  </a:cubicBezTo>
                  <a:cubicBezTo>
                    <a:pt x="314561" y="1312389"/>
                    <a:pt x="313986" y="1310025"/>
                    <a:pt x="312835" y="1308841"/>
                  </a:cubicBezTo>
                  <a:cubicBezTo>
                    <a:pt x="315137" y="1306476"/>
                    <a:pt x="318014" y="1304111"/>
                    <a:pt x="320316" y="1302337"/>
                  </a:cubicBezTo>
                  <a:close/>
                  <a:moveTo>
                    <a:pt x="869951" y="1225424"/>
                  </a:moveTo>
                  <a:cubicBezTo>
                    <a:pt x="873528" y="1225035"/>
                    <a:pt x="878248" y="1227060"/>
                    <a:pt x="884879" y="1233135"/>
                  </a:cubicBezTo>
                  <a:cubicBezTo>
                    <a:pt x="888915" y="1240657"/>
                    <a:pt x="893527" y="1248179"/>
                    <a:pt x="903329" y="1249915"/>
                  </a:cubicBezTo>
                  <a:cubicBezTo>
                    <a:pt x="907941" y="1251072"/>
                    <a:pt x="912554" y="1252230"/>
                    <a:pt x="916589" y="1254544"/>
                  </a:cubicBezTo>
                  <a:cubicBezTo>
                    <a:pt x="918896" y="1256280"/>
                    <a:pt x="921202" y="1258015"/>
                    <a:pt x="922931" y="1260909"/>
                  </a:cubicBezTo>
                  <a:cubicBezTo>
                    <a:pt x="923508" y="1262644"/>
                    <a:pt x="923508" y="1264380"/>
                    <a:pt x="924084" y="1265538"/>
                  </a:cubicBezTo>
                  <a:cubicBezTo>
                    <a:pt x="927544" y="1270167"/>
                    <a:pt x="932157" y="1274217"/>
                    <a:pt x="935615" y="1278846"/>
                  </a:cubicBezTo>
                  <a:cubicBezTo>
                    <a:pt x="933886" y="1284632"/>
                    <a:pt x="930427" y="1283475"/>
                    <a:pt x="927544" y="1281739"/>
                  </a:cubicBezTo>
                  <a:cubicBezTo>
                    <a:pt x="916013" y="1276531"/>
                    <a:pt x="905058" y="1271324"/>
                    <a:pt x="894104" y="1266695"/>
                  </a:cubicBezTo>
                  <a:cubicBezTo>
                    <a:pt x="887762" y="1264380"/>
                    <a:pt x="877960" y="1264380"/>
                    <a:pt x="876807" y="1269010"/>
                  </a:cubicBezTo>
                  <a:cubicBezTo>
                    <a:pt x="872771" y="1288104"/>
                    <a:pt x="856051" y="1281739"/>
                    <a:pt x="845097" y="1286368"/>
                  </a:cubicBezTo>
                  <a:cubicBezTo>
                    <a:pt x="835295" y="1304305"/>
                    <a:pt x="857781" y="1325135"/>
                    <a:pt x="839907" y="1341914"/>
                  </a:cubicBezTo>
                  <a:cubicBezTo>
                    <a:pt x="845097" y="1348858"/>
                    <a:pt x="853745" y="1348279"/>
                    <a:pt x="859510" y="1351751"/>
                  </a:cubicBezTo>
                  <a:cubicBezTo>
                    <a:pt x="865276" y="1355222"/>
                    <a:pt x="867582" y="1351172"/>
                    <a:pt x="868735" y="1345386"/>
                  </a:cubicBezTo>
                  <a:cubicBezTo>
                    <a:pt x="870465" y="1340757"/>
                    <a:pt x="874501" y="1341914"/>
                    <a:pt x="877383" y="1344807"/>
                  </a:cubicBezTo>
                  <a:cubicBezTo>
                    <a:pt x="880267" y="1346543"/>
                    <a:pt x="881996" y="1348858"/>
                    <a:pt x="886032" y="1348279"/>
                  </a:cubicBezTo>
                  <a:cubicBezTo>
                    <a:pt x="899869" y="1345386"/>
                    <a:pt x="899869" y="1345964"/>
                    <a:pt x="901599" y="1358116"/>
                  </a:cubicBezTo>
                  <a:cubicBezTo>
                    <a:pt x="902175" y="1359272"/>
                    <a:pt x="901599" y="1361009"/>
                    <a:pt x="901599" y="1361587"/>
                  </a:cubicBezTo>
                  <a:lnTo>
                    <a:pt x="901368" y="1362248"/>
                  </a:lnTo>
                  <a:lnTo>
                    <a:pt x="901696" y="1361960"/>
                  </a:lnTo>
                  <a:cubicBezTo>
                    <a:pt x="909127" y="1368062"/>
                    <a:pt x="918851" y="1370568"/>
                    <a:pt x="925953" y="1376834"/>
                  </a:cubicBezTo>
                  <a:lnTo>
                    <a:pt x="929533" y="1381446"/>
                  </a:lnTo>
                  <a:lnTo>
                    <a:pt x="935183" y="1376065"/>
                  </a:lnTo>
                  <a:cubicBezTo>
                    <a:pt x="942851" y="1374140"/>
                    <a:pt x="951814" y="1384010"/>
                    <a:pt x="959158" y="1380539"/>
                  </a:cubicBezTo>
                  <a:cubicBezTo>
                    <a:pt x="940727" y="1366656"/>
                    <a:pt x="959158" y="1357979"/>
                    <a:pt x="964342" y="1347566"/>
                  </a:cubicBezTo>
                  <a:cubicBezTo>
                    <a:pt x="964342" y="1346988"/>
                    <a:pt x="965494" y="1346409"/>
                    <a:pt x="967222" y="1345831"/>
                  </a:cubicBezTo>
                  <a:cubicBezTo>
                    <a:pt x="969525" y="1345831"/>
                    <a:pt x="971829" y="1346409"/>
                    <a:pt x="974133" y="1345831"/>
                  </a:cubicBezTo>
                  <a:cubicBezTo>
                    <a:pt x="989684" y="1344095"/>
                    <a:pt x="997748" y="1361449"/>
                    <a:pt x="1013874" y="1359714"/>
                  </a:cubicBezTo>
                  <a:cubicBezTo>
                    <a:pt x="1027122" y="1357400"/>
                    <a:pt x="1040369" y="1361449"/>
                    <a:pt x="1053616" y="1363763"/>
                  </a:cubicBezTo>
                  <a:cubicBezTo>
                    <a:pt x="1056496" y="1363763"/>
                    <a:pt x="1059376" y="1367234"/>
                    <a:pt x="1061680" y="1369548"/>
                  </a:cubicBezTo>
                  <a:lnTo>
                    <a:pt x="1059995" y="1372087"/>
                  </a:lnTo>
                  <a:lnTo>
                    <a:pt x="1063565" y="1370069"/>
                  </a:lnTo>
                  <a:cubicBezTo>
                    <a:pt x="1076251" y="1369490"/>
                    <a:pt x="1088360" y="1368911"/>
                    <a:pt x="1100469" y="1367752"/>
                  </a:cubicBezTo>
                  <a:cubicBezTo>
                    <a:pt x="1113732" y="1367173"/>
                    <a:pt x="1127571" y="1370069"/>
                    <a:pt x="1139680" y="1362539"/>
                  </a:cubicBezTo>
                  <a:cubicBezTo>
                    <a:pt x="1146600" y="1362539"/>
                    <a:pt x="1153519" y="1361959"/>
                    <a:pt x="1160439" y="1361959"/>
                  </a:cubicBezTo>
                  <a:cubicBezTo>
                    <a:pt x="1169089" y="1376442"/>
                    <a:pt x="1171972" y="1394401"/>
                    <a:pt x="1167359" y="1405987"/>
                  </a:cubicBezTo>
                  <a:lnTo>
                    <a:pt x="1167359" y="1405408"/>
                  </a:lnTo>
                  <a:cubicBezTo>
                    <a:pt x="1165629" y="1418153"/>
                    <a:pt x="1152943" y="1415256"/>
                    <a:pt x="1146023" y="1421629"/>
                  </a:cubicBezTo>
                  <a:lnTo>
                    <a:pt x="1145447" y="1421629"/>
                  </a:lnTo>
                  <a:cubicBezTo>
                    <a:pt x="1142563" y="1423946"/>
                    <a:pt x="1140834" y="1426842"/>
                    <a:pt x="1137950" y="1428001"/>
                  </a:cubicBezTo>
                  <a:cubicBezTo>
                    <a:pt x="1135644" y="1430898"/>
                    <a:pt x="1133337" y="1433794"/>
                    <a:pt x="1129877" y="1435532"/>
                  </a:cubicBezTo>
                  <a:lnTo>
                    <a:pt x="1130454" y="1434953"/>
                  </a:lnTo>
                  <a:cubicBezTo>
                    <a:pt x="1128725" y="1438429"/>
                    <a:pt x="1125841" y="1441325"/>
                    <a:pt x="1121805" y="1442484"/>
                  </a:cubicBezTo>
                  <a:lnTo>
                    <a:pt x="1122958" y="1441905"/>
                  </a:lnTo>
                  <a:cubicBezTo>
                    <a:pt x="1120075" y="1448277"/>
                    <a:pt x="1112579" y="1446539"/>
                    <a:pt x="1108542" y="1450594"/>
                  </a:cubicBezTo>
                  <a:lnTo>
                    <a:pt x="1108542" y="1450015"/>
                  </a:lnTo>
                  <a:cubicBezTo>
                    <a:pt x="1106235" y="1452622"/>
                    <a:pt x="1103785" y="1454070"/>
                    <a:pt x="1101406" y="1454071"/>
                  </a:cubicBezTo>
                  <a:lnTo>
                    <a:pt x="1095196" y="1449776"/>
                  </a:lnTo>
                  <a:lnTo>
                    <a:pt x="1092650" y="1442530"/>
                  </a:lnTo>
                  <a:lnTo>
                    <a:pt x="1092206" y="1443014"/>
                  </a:lnTo>
                  <a:cubicBezTo>
                    <a:pt x="1088175" y="1437229"/>
                    <a:pt x="1080687" y="1440122"/>
                    <a:pt x="1077231" y="1436072"/>
                  </a:cubicBezTo>
                  <a:cubicBezTo>
                    <a:pt x="1075503" y="1434337"/>
                    <a:pt x="1074351" y="1433180"/>
                    <a:pt x="1074927" y="1431445"/>
                  </a:cubicBezTo>
                  <a:cubicBezTo>
                    <a:pt x="1075503" y="1429709"/>
                    <a:pt x="1075503" y="1429131"/>
                    <a:pt x="1076655" y="1429131"/>
                  </a:cubicBezTo>
                  <a:lnTo>
                    <a:pt x="1078159" y="1427258"/>
                  </a:lnTo>
                  <a:lnTo>
                    <a:pt x="1076655" y="1428552"/>
                  </a:lnTo>
                  <a:cubicBezTo>
                    <a:pt x="1072623" y="1432602"/>
                    <a:pt x="1066288" y="1430866"/>
                    <a:pt x="1062832" y="1435494"/>
                  </a:cubicBezTo>
                  <a:lnTo>
                    <a:pt x="1062256" y="1435494"/>
                  </a:lnTo>
                  <a:cubicBezTo>
                    <a:pt x="1050161" y="1447642"/>
                    <a:pt x="1032305" y="1444171"/>
                    <a:pt x="1018482" y="1451113"/>
                  </a:cubicBezTo>
                  <a:cubicBezTo>
                    <a:pt x="1013874" y="1453426"/>
                    <a:pt x="1006387" y="1450534"/>
                    <a:pt x="1004659" y="1458633"/>
                  </a:cubicBezTo>
                  <a:cubicBezTo>
                    <a:pt x="1001779" y="1460368"/>
                    <a:pt x="998899" y="1461525"/>
                    <a:pt x="996020" y="1463839"/>
                  </a:cubicBezTo>
                  <a:cubicBezTo>
                    <a:pt x="991988" y="1465574"/>
                    <a:pt x="989684" y="1463839"/>
                    <a:pt x="987956" y="1460368"/>
                  </a:cubicBezTo>
                  <a:cubicBezTo>
                    <a:pt x="986804" y="1455740"/>
                    <a:pt x="984500" y="1453426"/>
                    <a:pt x="982196" y="1450534"/>
                  </a:cubicBezTo>
                  <a:lnTo>
                    <a:pt x="981620" y="1449377"/>
                  </a:lnTo>
                  <a:cubicBezTo>
                    <a:pt x="979317" y="1448799"/>
                    <a:pt x="978741" y="1447642"/>
                    <a:pt x="978741" y="1446485"/>
                  </a:cubicBezTo>
                  <a:cubicBezTo>
                    <a:pt x="978741" y="1444750"/>
                    <a:pt x="979317" y="1444171"/>
                    <a:pt x="979317" y="1444171"/>
                  </a:cubicBezTo>
                  <a:cubicBezTo>
                    <a:pt x="977589" y="1439543"/>
                    <a:pt x="975861" y="1447642"/>
                    <a:pt x="973557" y="1444171"/>
                  </a:cubicBezTo>
                  <a:cubicBezTo>
                    <a:pt x="964342" y="1443014"/>
                    <a:pt x="964342" y="1452848"/>
                    <a:pt x="958582" y="1456897"/>
                  </a:cubicBezTo>
                  <a:lnTo>
                    <a:pt x="944759" y="1473673"/>
                  </a:lnTo>
                  <a:lnTo>
                    <a:pt x="944341" y="1472205"/>
                  </a:lnTo>
                  <a:lnTo>
                    <a:pt x="940158" y="1474707"/>
                  </a:lnTo>
                  <a:lnTo>
                    <a:pt x="936437" y="1474863"/>
                  </a:lnTo>
                  <a:lnTo>
                    <a:pt x="931340" y="1479174"/>
                  </a:lnTo>
                  <a:cubicBezTo>
                    <a:pt x="928638" y="1480238"/>
                    <a:pt x="925653" y="1480694"/>
                    <a:pt x="922809" y="1481301"/>
                  </a:cubicBezTo>
                  <a:cubicBezTo>
                    <a:pt x="919965" y="1480693"/>
                    <a:pt x="917690" y="1480693"/>
                    <a:pt x="915416" y="1480693"/>
                  </a:cubicBezTo>
                  <a:cubicBezTo>
                    <a:pt x="900629" y="1469149"/>
                    <a:pt x="886411" y="1469149"/>
                    <a:pt x="871624" y="1480086"/>
                  </a:cubicBezTo>
                  <a:lnTo>
                    <a:pt x="857916" y="1480086"/>
                  </a:lnTo>
                  <a:lnTo>
                    <a:pt x="857781" y="1480202"/>
                  </a:lnTo>
                  <a:cubicBezTo>
                    <a:pt x="854898" y="1482517"/>
                    <a:pt x="852592" y="1484832"/>
                    <a:pt x="849709" y="1487725"/>
                  </a:cubicBezTo>
                  <a:cubicBezTo>
                    <a:pt x="834718" y="1488303"/>
                    <a:pt x="820881" y="1488882"/>
                    <a:pt x="806467" y="1494089"/>
                  </a:cubicBezTo>
                  <a:cubicBezTo>
                    <a:pt x="797242" y="1488303"/>
                    <a:pt x="787441" y="1487146"/>
                    <a:pt x="777063" y="1487725"/>
                  </a:cubicBezTo>
                  <a:cubicBezTo>
                    <a:pt x="768414" y="1479624"/>
                    <a:pt x="757460" y="1480202"/>
                    <a:pt x="747082" y="1480202"/>
                  </a:cubicBezTo>
                  <a:cubicBezTo>
                    <a:pt x="736128" y="1471524"/>
                    <a:pt x="722867" y="1473260"/>
                    <a:pt x="710182" y="1472681"/>
                  </a:cubicBezTo>
                  <a:cubicBezTo>
                    <a:pt x="684238" y="1462844"/>
                    <a:pt x="657140" y="1458215"/>
                    <a:pt x="629465" y="1457637"/>
                  </a:cubicBezTo>
                  <a:cubicBezTo>
                    <a:pt x="628889" y="1455323"/>
                    <a:pt x="627736" y="1453587"/>
                    <a:pt x="627159" y="1451851"/>
                  </a:cubicBezTo>
                  <a:cubicBezTo>
                    <a:pt x="629465" y="1451272"/>
                    <a:pt x="631771" y="1451272"/>
                    <a:pt x="634077" y="1450115"/>
                  </a:cubicBezTo>
                  <a:cubicBezTo>
                    <a:pt x="639266" y="1449536"/>
                    <a:pt x="644455" y="1447800"/>
                    <a:pt x="645609" y="1442593"/>
                  </a:cubicBezTo>
                  <a:cubicBezTo>
                    <a:pt x="646185" y="1436807"/>
                    <a:pt x="640996" y="1434492"/>
                    <a:pt x="636384" y="1433914"/>
                  </a:cubicBezTo>
                  <a:cubicBezTo>
                    <a:pt x="628312" y="1431599"/>
                    <a:pt x="619663" y="1431599"/>
                    <a:pt x="619663" y="1420027"/>
                  </a:cubicBezTo>
                  <a:cubicBezTo>
                    <a:pt x="619663" y="1416555"/>
                    <a:pt x="618511" y="1411926"/>
                    <a:pt x="619663" y="1410190"/>
                  </a:cubicBezTo>
                  <a:cubicBezTo>
                    <a:pt x="624276" y="1406719"/>
                    <a:pt x="628312" y="1410769"/>
                    <a:pt x="632348" y="1412505"/>
                  </a:cubicBezTo>
                  <a:cubicBezTo>
                    <a:pt x="633501" y="1413084"/>
                    <a:pt x="634654" y="1413662"/>
                    <a:pt x="635807" y="1413662"/>
                  </a:cubicBezTo>
                  <a:cubicBezTo>
                    <a:pt x="638690" y="1410769"/>
                    <a:pt x="642149" y="1410190"/>
                    <a:pt x="645609" y="1410769"/>
                  </a:cubicBezTo>
                  <a:cubicBezTo>
                    <a:pt x="645609" y="1410190"/>
                    <a:pt x="647915" y="1410769"/>
                    <a:pt x="647915" y="1410769"/>
                  </a:cubicBezTo>
                  <a:cubicBezTo>
                    <a:pt x="647915" y="1410769"/>
                    <a:pt x="647338" y="1409612"/>
                    <a:pt x="646762" y="1409034"/>
                  </a:cubicBezTo>
                  <a:cubicBezTo>
                    <a:pt x="646185" y="1405562"/>
                    <a:pt x="645609" y="1401511"/>
                    <a:pt x="643302" y="1399197"/>
                  </a:cubicBezTo>
                  <a:cubicBezTo>
                    <a:pt x="640996" y="1399197"/>
                    <a:pt x="638113" y="1399197"/>
                    <a:pt x="635807" y="1399197"/>
                  </a:cubicBezTo>
                  <a:cubicBezTo>
                    <a:pt x="633501" y="1396883"/>
                    <a:pt x="631195" y="1393990"/>
                    <a:pt x="628312" y="1391675"/>
                  </a:cubicBezTo>
                  <a:cubicBezTo>
                    <a:pt x="626006" y="1389361"/>
                    <a:pt x="623699" y="1386467"/>
                    <a:pt x="621393" y="1384153"/>
                  </a:cubicBezTo>
                  <a:lnTo>
                    <a:pt x="623384" y="1373639"/>
                  </a:lnTo>
                  <a:lnTo>
                    <a:pt x="621158" y="1381960"/>
                  </a:lnTo>
                  <a:cubicBezTo>
                    <a:pt x="615954" y="1388303"/>
                    <a:pt x="611328" y="1389456"/>
                    <a:pt x="607279" y="1381384"/>
                  </a:cubicBezTo>
                  <a:cubicBezTo>
                    <a:pt x="606123" y="1379654"/>
                    <a:pt x="607279" y="1376771"/>
                    <a:pt x="607279" y="1374465"/>
                  </a:cubicBezTo>
                  <a:cubicBezTo>
                    <a:pt x="606701" y="1360050"/>
                    <a:pt x="606701" y="1359474"/>
                    <a:pt x="589352" y="1361780"/>
                  </a:cubicBezTo>
                  <a:cubicBezTo>
                    <a:pt x="584148" y="1362356"/>
                    <a:pt x="580678" y="1360050"/>
                    <a:pt x="577208" y="1357167"/>
                  </a:cubicBezTo>
                  <a:cubicBezTo>
                    <a:pt x="572582" y="1353131"/>
                    <a:pt x="567955" y="1349095"/>
                    <a:pt x="562173" y="1346789"/>
                  </a:cubicBezTo>
                  <a:cubicBezTo>
                    <a:pt x="555811" y="1343906"/>
                    <a:pt x="550606" y="1346789"/>
                    <a:pt x="546558" y="1352555"/>
                  </a:cubicBezTo>
                  <a:cubicBezTo>
                    <a:pt x="541932" y="1349672"/>
                    <a:pt x="536727" y="1347365"/>
                    <a:pt x="531523" y="1345059"/>
                  </a:cubicBezTo>
                  <a:cubicBezTo>
                    <a:pt x="517066" y="1331221"/>
                    <a:pt x="495090" y="1343906"/>
                    <a:pt x="480055" y="1330644"/>
                  </a:cubicBezTo>
                  <a:cubicBezTo>
                    <a:pt x="477741" y="1328338"/>
                    <a:pt x="475429" y="1325455"/>
                    <a:pt x="472537" y="1323149"/>
                  </a:cubicBezTo>
                  <a:cubicBezTo>
                    <a:pt x="462127" y="1310464"/>
                    <a:pt x="447092" y="1304122"/>
                    <a:pt x="435526" y="1293166"/>
                  </a:cubicBezTo>
                  <a:cubicBezTo>
                    <a:pt x="435526" y="1288554"/>
                    <a:pt x="435526" y="1283364"/>
                    <a:pt x="435526" y="1278752"/>
                  </a:cubicBezTo>
                  <a:cubicBezTo>
                    <a:pt x="442465" y="1280481"/>
                    <a:pt x="449405" y="1283364"/>
                    <a:pt x="456923" y="1284517"/>
                  </a:cubicBezTo>
                  <a:cubicBezTo>
                    <a:pt x="466176" y="1286247"/>
                    <a:pt x="477741" y="1289131"/>
                    <a:pt x="484681" y="1282211"/>
                  </a:cubicBezTo>
                  <a:cubicBezTo>
                    <a:pt x="493934" y="1272410"/>
                    <a:pt x="509548" y="1279905"/>
                    <a:pt x="518222" y="1268373"/>
                  </a:cubicBezTo>
                  <a:cubicBezTo>
                    <a:pt x="504343" y="1256841"/>
                    <a:pt x="491620" y="1268950"/>
                    <a:pt x="478898" y="1268950"/>
                  </a:cubicBezTo>
                  <a:cubicBezTo>
                    <a:pt x="475429" y="1261454"/>
                    <a:pt x="486416" y="1256841"/>
                    <a:pt x="480633" y="1248193"/>
                  </a:cubicBezTo>
                  <a:cubicBezTo>
                    <a:pt x="476007" y="1241850"/>
                    <a:pt x="482368" y="1234355"/>
                    <a:pt x="489307" y="1234931"/>
                  </a:cubicBezTo>
                  <a:cubicBezTo>
                    <a:pt x="501452" y="1236085"/>
                    <a:pt x="513017" y="1243580"/>
                    <a:pt x="524005" y="1234355"/>
                  </a:cubicBezTo>
                  <a:cubicBezTo>
                    <a:pt x="564485" y="1237814"/>
                    <a:pt x="606701" y="1268373"/>
                    <a:pt x="611906" y="1308734"/>
                  </a:cubicBezTo>
                  <a:cubicBezTo>
                    <a:pt x="626652" y="1262463"/>
                    <a:pt x="651808" y="1246031"/>
                    <a:pt x="683470" y="1245328"/>
                  </a:cubicBezTo>
                  <a:lnTo>
                    <a:pt x="716300" y="1249244"/>
                  </a:lnTo>
                  <a:lnTo>
                    <a:pt x="719408" y="1245865"/>
                  </a:lnTo>
                  <a:cubicBezTo>
                    <a:pt x="730938" y="1244129"/>
                    <a:pt x="740740" y="1245286"/>
                    <a:pt x="742470" y="1258594"/>
                  </a:cubicBezTo>
                  <a:cubicBezTo>
                    <a:pt x="744199" y="1261488"/>
                    <a:pt x="737857" y="1262644"/>
                    <a:pt x="740740" y="1266116"/>
                  </a:cubicBezTo>
                  <a:cubicBezTo>
                    <a:pt x="742470" y="1264380"/>
                    <a:pt x="744776" y="1264380"/>
                    <a:pt x="747082" y="1264959"/>
                  </a:cubicBezTo>
                  <a:cubicBezTo>
                    <a:pt x="778792" y="1273638"/>
                    <a:pt x="794936" y="1247022"/>
                    <a:pt x="817421" y="1234292"/>
                  </a:cubicBezTo>
                  <a:cubicBezTo>
                    <a:pt x="838178" y="1222720"/>
                    <a:pt x="847979" y="1225034"/>
                    <a:pt x="847979" y="1249915"/>
                  </a:cubicBezTo>
                  <a:cubicBezTo>
                    <a:pt x="858790" y="1249481"/>
                    <a:pt x="859222" y="1226590"/>
                    <a:pt x="869951" y="1225424"/>
                  </a:cubicBezTo>
                  <a:close/>
                  <a:moveTo>
                    <a:pt x="98795" y="522389"/>
                  </a:moveTo>
                  <a:cubicBezTo>
                    <a:pt x="100334" y="522094"/>
                    <a:pt x="102204" y="522267"/>
                    <a:pt x="104550" y="523100"/>
                  </a:cubicBezTo>
                  <a:lnTo>
                    <a:pt x="104550" y="544737"/>
                  </a:lnTo>
                  <a:cubicBezTo>
                    <a:pt x="99857" y="544737"/>
                    <a:pt x="94579" y="544737"/>
                    <a:pt x="89887" y="544737"/>
                  </a:cubicBezTo>
                  <a:cubicBezTo>
                    <a:pt x="89887" y="541963"/>
                    <a:pt x="89887" y="539743"/>
                    <a:pt x="89887" y="537525"/>
                  </a:cubicBezTo>
                  <a:cubicBezTo>
                    <a:pt x="89887" y="535860"/>
                    <a:pt x="89887" y="534196"/>
                    <a:pt x="89887" y="532531"/>
                  </a:cubicBezTo>
                  <a:cubicBezTo>
                    <a:pt x="92526" y="528370"/>
                    <a:pt x="94176" y="523273"/>
                    <a:pt x="98795" y="522389"/>
                  </a:cubicBezTo>
                  <a:close/>
                  <a:moveTo>
                    <a:pt x="80887" y="522323"/>
                  </a:moveTo>
                  <a:cubicBezTo>
                    <a:pt x="83085" y="522323"/>
                    <a:pt x="85283" y="522323"/>
                    <a:pt x="88030" y="522323"/>
                  </a:cubicBezTo>
                  <a:cubicBezTo>
                    <a:pt x="91877" y="527428"/>
                    <a:pt x="91328" y="531965"/>
                    <a:pt x="88030" y="537069"/>
                  </a:cubicBezTo>
                  <a:cubicBezTo>
                    <a:pt x="83635" y="533099"/>
                    <a:pt x="72095" y="533099"/>
                    <a:pt x="80887" y="522323"/>
                  </a:cubicBezTo>
                  <a:close/>
                  <a:moveTo>
                    <a:pt x="183674" y="494249"/>
                  </a:moveTo>
                  <a:cubicBezTo>
                    <a:pt x="185970" y="494249"/>
                    <a:pt x="188266" y="494249"/>
                    <a:pt x="191135" y="494249"/>
                  </a:cubicBezTo>
                  <a:cubicBezTo>
                    <a:pt x="197448" y="498403"/>
                    <a:pt x="198595" y="503745"/>
                    <a:pt x="194004" y="509680"/>
                  </a:cubicBezTo>
                  <a:cubicBezTo>
                    <a:pt x="187118" y="516802"/>
                    <a:pt x="186544" y="523924"/>
                    <a:pt x="191135" y="532233"/>
                  </a:cubicBezTo>
                  <a:cubicBezTo>
                    <a:pt x="185396" y="532827"/>
                    <a:pt x="178510" y="531640"/>
                    <a:pt x="173345" y="534607"/>
                  </a:cubicBezTo>
                  <a:cubicBezTo>
                    <a:pt x="150390" y="544697"/>
                    <a:pt x="129730" y="538762"/>
                    <a:pt x="110218" y="524518"/>
                  </a:cubicBezTo>
                  <a:cubicBezTo>
                    <a:pt x="112514" y="524518"/>
                    <a:pt x="115383" y="524518"/>
                    <a:pt x="117679" y="524518"/>
                  </a:cubicBezTo>
                  <a:lnTo>
                    <a:pt x="118252" y="523737"/>
                  </a:lnTo>
                  <a:lnTo>
                    <a:pt x="115583" y="514441"/>
                  </a:lnTo>
                  <a:cubicBezTo>
                    <a:pt x="115865" y="511363"/>
                    <a:pt x="117842" y="508661"/>
                    <a:pt x="122925" y="506860"/>
                  </a:cubicBezTo>
                  <a:cubicBezTo>
                    <a:pt x="131961" y="504458"/>
                    <a:pt x="131961" y="509862"/>
                    <a:pt x="132525" y="516467"/>
                  </a:cubicBezTo>
                  <a:lnTo>
                    <a:pt x="131953" y="516784"/>
                  </a:lnTo>
                  <a:lnTo>
                    <a:pt x="132025" y="516802"/>
                  </a:lnTo>
                  <a:cubicBezTo>
                    <a:pt x="139486" y="513834"/>
                    <a:pt x="145799" y="509087"/>
                    <a:pt x="154407" y="509680"/>
                  </a:cubicBezTo>
                  <a:lnTo>
                    <a:pt x="157417" y="507827"/>
                  </a:lnTo>
                  <a:lnTo>
                    <a:pt x="161830" y="500410"/>
                  </a:lnTo>
                  <a:lnTo>
                    <a:pt x="171213" y="494250"/>
                  </a:lnTo>
                  <a:lnTo>
                    <a:pt x="171214" y="494250"/>
                  </a:lnTo>
                  <a:lnTo>
                    <a:pt x="176013" y="494250"/>
                  </a:lnTo>
                  <a:lnTo>
                    <a:pt x="178251" y="494250"/>
                  </a:lnTo>
                  <a:lnTo>
                    <a:pt x="183354" y="494250"/>
                  </a:lnTo>
                  <a:lnTo>
                    <a:pt x="182756" y="494829"/>
                  </a:lnTo>
                  <a:close/>
                  <a:moveTo>
                    <a:pt x="125123" y="448311"/>
                  </a:moveTo>
                  <a:cubicBezTo>
                    <a:pt x="121689" y="452281"/>
                    <a:pt x="118826" y="455684"/>
                    <a:pt x="115392" y="460221"/>
                  </a:cubicBezTo>
                  <a:cubicBezTo>
                    <a:pt x="124551" y="463623"/>
                    <a:pt x="133136" y="467593"/>
                    <a:pt x="141723" y="469862"/>
                  </a:cubicBezTo>
                  <a:cubicBezTo>
                    <a:pt x="147447" y="470996"/>
                    <a:pt x="150309" y="473265"/>
                    <a:pt x="148592" y="479503"/>
                  </a:cubicBezTo>
                  <a:cubicBezTo>
                    <a:pt x="146874" y="486309"/>
                    <a:pt x="142867" y="488577"/>
                    <a:pt x="135426" y="488010"/>
                  </a:cubicBezTo>
                  <a:cubicBezTo>
                    <a:pt x="130847" y="486876"/>
                    <a:pt x="126268" y="486876"/>
                    <a:pt x="122833" y="482906"/>
                  </a:cubicBezTo>
                  <a:cubicBezTo>
                    <a:pt x="119971" y="478936"/>
                    <a:pt x="114820" y="478369"/>
                    <a:pt x="110240" y="477802"/>
                  </a:cubicBezTo>
                  <a:cubicBezTo>
                    <a:pt x="103944" y="476100"/>
                    <a:pt x="94786" y="484040"/>
                    <a:pt x="90779" y="476100"/>
                  </a:cubicBezTo>
                  <a:cubicBezTo>
                    <a:pt x="87344" y="470996"/>
                    <a:pt x="89061" y="462490"/>
                    <a:pt x="88489" y="455684"/>
                  </a:cubicBezTo>
                  <a:cubicBezTo>
                    <a:pt x="87916" y="452848"/>
                    <a:pt x="88489" y="451147"/>
                    <a:pt x="88489" y="448878"/>
                  </a:cubicBezTo>
                  <a:close/>
                  <a:moveTo>
                    <a:pt x="785787" y="237857"/>
                  </a:moveTo>
                  <a:cubicBezTo>
                    <a:pt x="787668" y="238312"/>
                    <a:pt x="789624" y="239224"/>
                    <a:pt x="791129" y="240136"/>
                  </a:cubicBezTo>
                  <a:cubicBezTo>
                    <a:pt x="797148" y="244389"/>
                    <a:pt x="797749" y="251073"/>
                    <a:pt x="798352" y="257757"/>
                  </a:cubicBezTo>
                  <a:cubicBezTo>
                    <a:pt x="781498" y="261403"/>
                    <a:pt x="777285" y="259581"/>
                    <a:pt x="776081" y="247427"/>
                  </a:cubicBezTo>
                  <a:cubicBezTo>
                    <a:pt x="776081" y="244389"/>
                    <a:pt x="778489" y="239528"/>
                    <a:pt x="780896" y="238312"/>
                  </a:cubicBezTo>
                  <a:cubicBezTo>
                    <a:pt x="782100" y="237401"/>
                    <a:pt x="783906" y="237401"/>
                    <a:pt x="785787" y="237857"/>
                  </a:cubicBezTo>
                  <a:close/>
                  <a:moveTo>
                    <a:pt x="587549" y="201332"/>
                  </a:moveTo>
                  <a:cubicBezTo>
                    <a:pt x="601412" y="204763"/>
                    <a:pt x="615852" y="207622"/>
                    <a:pt x="629137" y="212767"/>
                  </a:cubicBezTo>
                  <a:cubicBezTo>
                    <a:pt x="637801" y="216198"/>
                    <a:pt x="635491" y="225347"/>
                    <a:pt x="636068" y="232208"/>
                  </a:cubicBezTo>
                  <a:lnTo>
                    <a:pt x="649827" y="225398"/>
                  </a:lnTo>
                  <a:lnTo>
                    <a:pt x="656249" y="214815"/>
                  </a:lnTo>
                  <a:cubicBezTo>
                    <a:pt x="663093" y="205919"/>
                    <a:pt x="669286" y="206026"/>
                    <a:pt x="679715" y="214173"/>
                  </a:cubicBezTo>
                  <a:cubicBezTo>
                    <a:pt x="688406" y="220461"/>
                    <a:pt x="694779" y="224462"/>
                    <a:pt x="705788" y="217602"/>
                  </a:cubicBezTo>
                  <a:cubicBezTo>
                    <a:pt x="709264" y="214744"/>
                    <a:pt x="717376" y="218746"/>
                    <a:pt x="723170" y="219318"/>
                  </a:cubicBezTo>
                  <a:cubicBezTo>
                    <a:pt x="735337" y="219318"/>
                    <a:pt x="747505" y="219889"/>
                    <a:pt x="760251" y="219889"/>
                  </a:cubicBezTo>
                  <a:cubicBezTo>
                    <a:pt x="750981" y="239897"/>
                    <a:pt x="731281" y="274197"/>
                    <a:pt x="722011" y="269052"/>
                  </a:cubicBezTo>
                  <a:cubicBezTo>
                    <a:pt x="700211" y="257547"/>
                    <a:pt x="669539" y="259611"/>
                    <a:pt x="654449" y="237711"/>
                  </a:cubicBezTo>
                  <a:lnTo>
                    <a:pt x="654134" y="237076"/>
                  </a:lnTo>
                  <a:lnTo>
                    <a:pt x="653252" y="253364"/>
                  </a:lnTo>
                  <a:cubicBezTo>
                    <a:pt x="649931" y="259653"/>
                    <a:pt x="643288" y="263942"/>
                    <a:pt x="632025" y="265371"/>
                  </a:cubicBezTo>
                  <a:cubicBezTo>
                    <a:pt x="612964" y="255079"/>
                    <a:pt x="594480" y="260225"/>
                    <a:pt x="575419" y="267086"/>
                  </a:cubicBezTo>
                  <a:cubicBezTo>
                    <a:pt x="571954" y="267658"/>
                    <a:pt x="566755" y="265942"/>
                    <a:pt x="565022" y="267086"/>
                  </a:cubicBezTo>
                  <a:cubicBezTo>
                    <a:pt x="561557" y="270517"/>
                    <a:pt x="567333" y="270517"/>
                    <a:pt x="568488" y="271661"/>
                  </a:cubicBezTo>
                  <a:cubicBezTo>
                    <a:pt x="575419" y="278522"/>
                    <a:pt x="584661" y="285955"/>
                    <a:pt x="576575" y="296246"/>
                  </a:cubicBezTo>
                  <a:cubicBezTo>
                    <a:pt x="570221" y="304823"/>
                    <a:pt x="559246" y="304823"/>
                    <a:pt x="550005" y="301393"/>
                  </a:cubicBezTo>
                  <a:cubicBezTo>
                    <a:pt x="533831" y="295103"/>
                    <a:pt x="521124" y="283096"/>
                    <a:pt x="503219" y="283668"/>
                  </a:cubicBezTo>
                  <a:cubicBezTo>
                    <a:pt x="502063" y="271089"/>
                    <a:pt x="509572" y="257938"/>
                    <a:pt x="497442" y="246502"/>
                  </a:cubicBezTo>
                  <a:cubicBezTo>
                    <a:pt x="493976" y="243643"/>
                    <a:pt x="497442" y="236782"/>
                    <a:pt x="502063" y="234495"/>
                  </a:cubicBezTo>
                  <a:cubicBezTo>
                    <a:pt x="504951" y="233924"/>
                    <a:pt x="510149" y="233924"/>
                    <a:pt x="512460" y="235638"/>
                  </a:cubicBezTo>
                  <a:cubicBezTo>
                    <a:pt x="517081" y="239069"/>
                    <a:pt x="519969" y="244787"/>
                    <a:pt x="524590" y="248218"/>
                  </a:cubicBezTo>
                  <a:cubicBezTo>
                    <a:pt x="529211" y="252220"/>
                    <a:pt x="533831" y="249361"/>
                    <a:pt x="538452" y="247074"/>
                  </a:cubicBezTo>
                  <a:cubicBezTo>
                    <a:pt x="541918" y="244787"/>
                    <a:pt x="543651" y="241928"/>
                    <a:pt x="541918" y="237926"/>
                  </a:cubicBezTo>
                  <a:cubicBezTo>
                    <a:pt x="539608" y="231064"/>
                    <a:pt x="536719" y="224775"/>
                    <a:pt x="533254" y="215055"/>
                  </a:cubicBezTo>
                  <a:cubicBezTo>
                    <a:pt x="551160" y="218486"/>
                    <a:pt x="565600" y="215627"/>
                    <a:pt x="577730" y="203620"/>
                  </a:cubicBezTo>
                  <a:cubicBezTo>
                    <a:pt x="579463" y="201332"/>
                    <a:pt x="584083" y="200760"/>
                    <a:pt x="587549" y="201332"/>
                  </a:cubicBezTo>
                  <a:close/>
                  <a:moveTo>
                    <a:pt x="924268" y="14216"/>
                  </a:moveTo>
                  <a:cubicBezTo>
                    <a:pt x="934076" y="15950"/>
                    <a:pt x="944462" y="11905"/>
                    <a:pt x="953693" y="17106"/>
                  </a:cubicBezTo>
                  <a:cubicBezTo>
                    <a:pt x="960040" y="17683"/>
                    <a:pt x="966964" y="18261"/>
                    <a:pt x="973311" y="18839"/>
                  </a:cubicBezTo>
                  <a:cubicBezTo>
                    <a:pt x="977927" y="19995"/>
                    <a:pt x="980812" y="22306"/>
                    <a:pt x="983120" y="25195"/>
                  </a:cubicBezTo>
                  <a:lnTo>
                    <a:pt x="989355" y="29011"/>
                  </a:lnTo>
                  <a:lnTo>
                    <a:pt x="990997" y="27800"/>
                  </a:lnTo>
                  <a:cubicBezTo>
                    <a:pt x="1001791" y="27800"/>
                    <a:pt x="1013153" y="27218"/>
                    <a:pt x="1023947" y="27218"/>
                  </a:cubicBezTo>
                  <a:cubicBezTo>
                    <a:pt x="1028492" y="30126"/>
                    <a:pt x="1033605" y="31289"/>
                    <a:pt x="1034741" y="37685"/>
                  </a:cubicBezTo>
                  <a:cubicBezTo>
                    <a:pt x="1026220" y="55130"/>
                    <a:pt x="1018692" y="56293"/>
                    <a:pt x="1011449" y="52222"/>
                  </a:cubicBezTo>
                  <a:lnTo>
                    <a:pt x="1002795" y="45253"/>
                  </a:lnTo>
                  <a:lnTo>
                    <a:pt x="1003386" y="54159"/>
                  </a:lnTo>
                  <a:cubicBezTo>
                    <a:pt x="1002304" y="59865"/>
                    <a:pt x="998122" y="64777"/>
                    <a:pt x="990043" y="68532"/>
                  </a:cubicBezTo>
                  <a:cubicBezTo>
                    <a:pt x="976773" y="72577"/>
                    <a:pt x="964079" y="72577"/>
                    <a:pt x="950809" y="68532"/>
                  </a:cubicBezTo>
                  <a:cubicBezTo>
                    <a:pt x="942731" y="61020"/>
                    <a:pt x="930037" y="62176"/>
                    <a:pt x="920229" y="58709"/>
                  </a:cubicBezTo>
                  <a:cubicBezTo>
                    <a:pt x="915036" y="56398"/>
                    <a:pt x="910420" y="53509"/>
                    <a:pt x="908112" y="48886"/>
                  </a:cubicBezTo>
                  <a:cubicBezTo>
                    <a:pt x="906381" y="45997"/>
                    <a:pt x="906381" y="43108"/>
                    <a:pt x="904073" y="40218"/>
                  </a:cubicBezTo>
                  <a:cubicBezTo>
                    <a:pt x="902919" y="36751"/>
                    <a:pt x="900611" y="35018"/>
                    <a:pt x="900611" y="30395"/>
                  </a:cubicBezTo>
                  <a:cubicBezTo>
                    <a:pt x="900611" y="26351"/>
                    <a:pt x="902919" y="22884"/>
                    <a:pt x="905227" y="20572"/>
                  </a:cubicBezTo>
                  <a:cubicBezTo>
                    <a:pt x="909266" y="17683"/>
                    <a:pt x="919652" y="13639"/>
                    <a:pt x="924268" y="14216"/>
                  </a:cubicBezTo>
                  <a:close/>
                  <a:moveTo>
                    <a:pt x="1126730" y="0"/>
                  </a:moveTo>
                  <a:cubicBezTo>
                    <a:pt x="1130224" y="0"/>
                    <a:pt x="1133647" y="857"/>
                    <a:pt x="1137071" y="2569"/>
                  </a:cubicBezTo>
                  <a:cubicBezTo>
                    <a:pt x="1141064" y="3710"/>
                    <a:pt x="1145629" y="3710"/>
                    <a:pt x="1149623" y="4282"/>
                  </a:cubicBezTo>
                  <a:cubicBezTo>
                    <a:pt x="1153616" y="5423"/>
                    <a:pt x="1154186" y="8278"/>
                    <a:pt x="1153616" y="11703"/>
                  </a:cubicBezTo>
                  <a:cubicBezTo>
                    <a:pt x="1136500" y="41960"/>
                    <a:pt x="1119384" y="30542"/>
                    <a:pt x="1101697" y="12274"/>
                  </a:cubicBezTo>
                  <a:lnTo>
                    <a:pt x="1101127" y="10561"/>
                  </a:lnTo>
                  <a:cubicBezTo>
                    <a:pt x="1098845" y="7707"/>
                    <a:pt x="1099986" y="5423"/>
                    <a:pt x="1103409" y="4282"/>
                  </a:cubicBezTo>
                  <a:cubicBezTo>
                    <a:pt x="1107403" y="3710"/>
                    <a:pt x="1111397" y="3710"/>
                    <a:pt x="1115961" y="2569"/>
                  </a:cubicBezTo>
                  <a:cubicBezTo>
                    <a:pt x="1119669" y="857"/>
                    <a:pt x="1123235" y="0"/>
                    <a:pt x="1126730" y="0"/>
                  </a:cubicBezTo>
                  <a:close/>
                </a:path>
              </a:pathLst>
            </a:custGeom>
            <a:solidFill>
              <a:srgbClr val="FFC000">
                <a:alpha val="70195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4" name="Freeform 594">
              <a:extLst>
                <a:ext uri="{FF2B5EF4-FFF2-40B4-BE49-F238E27FC236}">
                  <a16:creationId xmlns:a16="http://schemas.microsoft.com/office/drawing/2014/main" id="{B52843C1-9135-46DE-8DEF-EC12E9848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8848" y="7423688"/>
              <a:ext cx="1230388" cy="1489307"/>
            </a:xfrm>
            <a:custGeom>
              <a:avLst/>
              <a:gdLst/>
              <a:ahLst/>
              <a:cxnLst/>
              <a:rect l="0" t="0" r="r" b="b"/>
              <a:pathLst>
                <a:path w="2660319" h="3206793">
                  <a:moveTo>
                    <a:pt x="153862" y="3191573"/>
                  </a:moveTo>
                  <a:cubicBezTo>
                    <a:pt x="160731" y="3191573"/>
                    <a:pt x="168973" y="3191573"/>
                    <a:pt x="167599" y="3201719"/>
                  </a:cubicBezTo>
                  <a:cubicBezTo>
                    <a:pt x="166225" y="3202988"/>
                    <a:pt x="159357" y="3205524"/>
                    <a:pt x="155236" y="3206793"/>
                  </a:cubicBezTo>
                  <a:cubicBezTo>
                    <a:pt x="153862" y="3201719"/>
                    <a:pt x="153862" y="3196646"/>
                    <a:pt x="153862" y="3191573"/>
                  </a:cubicBezTo>
                  <a:close/>
                  <a:moveTo>
                    <a:pt x="825218" y="3158601"/>
                  </a:moveTo>
                  <a:cubicBezTo>
                    <a:pt x="828802" y="3158601"/>
                    <a:pt x="832386" y="3158601"/>
                    <a:pt x="837164" y="3158601"/>
                  </a:cubicBezTo>
                  <a:cubicBezTo>
                    <a:pt x="838358" y="3172551"/>
                    <a:pt x="839553" y="3185232"/>
                    <a:pt x="822829" y="3190305"/>
                  </a:cubicBezTo>
                  <a:lnTo>
                    <a:pt x="821635" y="3190305"/>
                  </a:lnTo>
                  <a:cubicBezTo>
                    <a:pt x="814468" y="3178891"/>
                    <a:pt x="813273" y="3167478"/>
                    <a:pt x="825218" y="3158601"/>
                  </a:cubicBezTo>
                  <a:close/>
                  <a:moveTo>
                    <a:pt x="138748" y="3098155"/>
                  </a:moveTo>
                  <a:cubicBezTo>
                    <a:pt x="153859" y="3104620"/>
                    <a:pt x="155233" y="3117550"/>
                    <a:pt x="157980" y="3130479"/>
                  </a:cubicBezTo>
                  <a:cubicBezTo>
                    <a:pt x="151112" y="3136944"/>
                    <a:pt x="142869" y="3140823"/>
                    <a:pt x="140122" y="3129186"/>
                  </a:cubicBezTo>
                  <a:cubicBezTo>
                    <a:pt x="137374" y="3120135"/>
                    <a:pt x="138748" y="3108499"/>
                    <a:pt x="138748" y="3098155"/>
                  </a:cubicBezTo>
                  <a:close/>
                  <a:moveTo>
                    <a:pt x="839525" y="3081667"/>
                  </a:moveTo>
                  <a:cubicBezTo>
                    <a:pt x="838304" y="3096885"/>
                    <a:pt x="838304" y="3113371"/>
                    <a:pt x="838304" y="3129858"/>
                  </a:cubicBezTo>
                  <a:cubicBezTo>
                    <a:pt x="834641" y="3129858"/>
                    <a:pt x="829756" y="3129858"/>
                    <a:pt x="824872" y="3129858"/>
                  </a:cubicBezTo>
                  <a:cubicBezTo>
                    <a:pt x="824872" y="3112103"/>
                    <a:pt x="818766" y="3091812"/>
                    <a:pt x="839525" y="3081667"/>
                  </a:cubicBezTo>
                  <a:close/>
                  <a:moveTo>
                    <a:pt x="487621" y="3057047"/>
                  </a:moveTo>
                  <a:cubicBezTo>
                    <a:pt x="492739" y="3056730"/>
                    <a:pt x="498013" y="3059267"/>
                    <a:pt x="503596" y="3064339"/>
                  </a:cubicBezTo>
                  <a:cubicBezTo>
                    <a:pt x="506077" y="3069411"/>
                    <a:pt x="506077" y="3075751"/>
                    <a:pt x="507318" y="3080824"/>
                  </a:cubicBezTo>
                  <a:cubicBezTo>
                    <a:pt x="509800" y="3087164"/>
                    <a:pt x="508559" y="3092236"/>
                    <a:pt x="503596" y="3097309"/>
                  </a:cubicBezTo>
                  <a:cubicBezTo>
                    <a:pt x="499874" y="3101113"/>
                    <a:pt x="493670" y="3102381"/>
                    <a:pt x="488707" y="3098577"/>
                  </a:cubicBezTo>
                  <a:cubicBezTo>
                    <a:pt x="477540" y="3090968"/>
                    <a:pt x="473818" y="3079556"/>
                    <a:pt x="472577" y="3066875"/>
                  </a:cubicBezTo>
                  <a:cubicBezTo>
                    <a:pt x="477540" y="3060535"/>
                    <a:pt x="482503" y="3057364"/>
                    <a:pt x="487621" y="3057047"/>
                  </a:cubicBezTo>
                  <a:close/>
                  <a:moveTo>
                    <a:pt x="16484" y="3016945"/>
                  </a:moveTo>
                  <a:cubicBezTo>
                    <a:pt x="19232" y="3016945"/>
                    <a:pt x="21979" y="3021830"/>
                    <a:pt x="26100" y="3025493"/>
                  </a:cubicBezTo>
                  <a:cubicBezTo>
                    <a:pt x="19232" y="3029156"/>
                    <a:pt x="10989" y="3032820"/>
                    <a:pt x="4121" y="3036483"/>
                  </a:cubicBezTo>
                  <a:cubicBezTo>
                    <a:pt x="4121" y="3032820"/>
                    <a:pt x="2747" y="3030377"/>
                    <a:pt x="0" y="3029156"/>
                  </a:cubicBezTo>
                  <a:cubicBezTo>
                    <a:pt x="1373" y="3021830"/>
                    <a:pt x="6868" y="3015724"/>
                    <a:pt x="16484" y="3016945"/>
                  </a:cubicBezTo>
                  <a:close/>
                  <a:moveTo>
                    <a:pt x="439607" y="2966271"/>
                  </a:moveTo>
                  <a:cubicBezTo>
                    <a:pt x="451544" y="2966271"/>
                    <a:pt x="462155" y="2966271"/>
                    <a:pt x="472765" y="2966271"/>
                  </a:cubicBezTo>
                  <a:cubicBezTo>
                    <a:pt x="474091" y="2978046"/>
                    <a:pt x="475418" y="2988513"/>
                    <a:pt x="476744" y="3000289"/>
                  </a:cubicBezTo>
                  <a:cubicBezTo>
                    <a:pt x="464807" y="3019915"/>
                    <a:pt x="452870" y="3002906"/>
                    <a:pt x="440934" y="2998981"/>
                  </a:cubicBezTo>
                  <a:cubicBezTo>
                    <a:pt x="440934" y="2987205"/>
                    <a:pt x="440934" y="2978046"/>
                    <a:pt x="439607" y="2966271"/>
                  </a:cubicBezTo>
                  <a:close/>
                  <a:moveTo>
                    <a:pt x="2400323" y="2787762"/>
                  </a:moveTo>
                  <a:lnTo>
                    <a:pt x="2399657" y="2788260"/>
                  </a:lnTo>
                  <a:lnTo>
                    <a:pt x="2400177" y="2788307"/>
                  </a:lnTo>
                  <a:lnTo>
                    <a:pt x="2400323" y="2787762"/>
                  </a:lnTo>
                  <a:close/>
                  <a:moveTo>
                    <a:pt x="2277977" y="2653110"/>
                  </a:moveTo>
                  <a:lnTo>
                    <a:pt x="2272475" y="2654922"/>
                  </a:lnTo>
                  <a:lnTo>
                    <a:pt x="2271661" y="2655939"/>
                  </a:lnTo>
                  <a:lnTo>
                    <a:pt x="2277977" y="2653110"/>
                  </a:lnTo>
                  <a:close/>
                  <a:moveTo>
                    <a:pt x="2554224" y="2182941"/>
                  </a:moveTo>
                  <a:cubicBezTo>
                    <a:pt x="2560549" y="2180456"/>
                    <a:pt x="2569404" y="2180456"/>
                    <a:pt x="2575730" y="2182941"/>
                  </a:cubicBezTo>
                  <a:cubicBezTo>
                    <a:pt x="2609886" y="2199096"/>
                    <a:pt x="2621272" y="2233890"/>
                    <a:pt x="2644043" y="2258743"/>
                  </a:cubicBezTo>
                  <a:cubicBezTo>
                    <a:pt x="2646573" y="2261228"/>
                    <a:pt x="2647838" y="2263713"/>
                    <a:pt x="2650368" y="2266198"/>
                  </a:cubicBezTo>
                  <a:cubicBezTo>
                    <a:pt x="2652898" y="2277382"/>
                    <a:pt x="2666814" y="2291051"/>
                    <a:pt x="2644043" y="2298507"/>
                  </a:cubicBezTo>
                  <a:cubicBezTo>
                    <a:pt x="2632657" y="2302235"/>
                    <a:pt x="2625067" y="2307206"/>
                    <a:pt x="2642778" y="2314661"/>
                  </a:cubicBezTo>
                  <a:cubicBezTo>
                    <a:pt x="2656693" y="2320875"/>
                    <a:pt x="2669344" y="2328331"/>
                    <a:pt x="2651633" y="2342000"/>
                  </a:cubicBezTo>
                  <a:cubicBezTo>
                    <a:pt x="2621272" y="2366852"/>
                    <a:pt x="2621272" y="2366852"/>
                    <a:pt x="2630127" y="2401646"/>
                  </a:cubicBezTo>
                  <a:cubicBezTo>
                    <a:pt x="2632657" y="2409102"/>
                    <a:pt x="2632657" y="2417801"/>
                    <a:pt x="2635187" y="2425257"/>
                  </a:cubicBezTo>
                  <a:cubicBezTo>
                    <a:pt x="2608621" y="2426499"/>
                    <a:pt x="2599766" y="2404132"/>
                    <a:pt x="2584585" y="2390463"/>
                  </a:cubicBezTo>
                  <a:cubicBezTo>
                    <a:pt x="2578260" y="2385492"/>
                    <a:pt x="2580790" y="2375551"/>
                    <a:pt x="2587115" y="2370580"/>
                  </a:cubicBezTo>
                  <a:cubicBezTo>
                    <a:pt x="2612416" y="2342000"/>
                    <a:pt x="2580790" y="2330816"/>
                    <a:pt x="2569404" y="2314661"/>
                  </a:cubicBezTo>
                  <a:cubicBezTo>
                    <a:pt x="2580790" y="2293537"/>
                    <a:pt x="2561814" y="2287323"/>
                    <a:pt x="2549163" y="2278625"/>
                  </a:cubicBezTo>
                  <a:cubicBezTo>
                    <a:pt x="2494766" y="2243831"/>
                    <a:pt x="2507417" y="2212765"/>
                    <a:pt x="2554224" y="2182941"/>
                  </a:cubicBezTo>
                  <a:close/>
                  <a:moveTo>
                    <a:pt x="1901236" y="2132911"/>
                  </a:moveTo>
                  <a:cubicBezTo>
                    <a:pt x="1905277" y="2133747"/>
                    <a:pt x="1909495" y="2135769"/>
                    <a:pt x="1913868" y="2139190"/>
                  </a:cubicBezTo>
                  <a:cubicBezTo>
                    <a:pt x="1932611" y="2155365"/>
                    <a:pt x="1946357" y="2144167"/>
                    <a:pt x="1961351" y="2135458"/>
                  </a:cubicBezTo>
                  <a:cubicBezTo>
                    <a:pt x="2018832" y="2159097"/>
                    <a:pt x="2091307" y="2162830"/>
                    <a:pt x="2107551" y="2242458"/>
                  </a:cubicBezTo>
                  <a:cubicBezTo>
                    <a:pt x="2112550" y="2264854"/>
                    <a:pt x="2141290" y="2264854"/>
                    <a:pt x="2155035" y="2279784"/>
                  </a:cubicBezTo>
                  <a:cubicBezTo>
                    <a:pt x="2160034" y="2287249"/>
                    <a:pt x="2160034" y="2293470"/>
                    <a:pt x="2153786" y="2299691"/>
                  </a:cubicBezTo>
                  <a:cubicBezTo>
                    <a:pt x="2158784" y="2304668"/>
                    <a:pt x="2163782" y="2309645"/>
                    <a:pt x="2170030" y="2315866"/>
                  </a:cubicBezTo>
                  <a:cubicBezTo>
                    <a:pt x="2175028" y="2322087"/>
                    <a:pt x="2180027" y="2325819"/>
                    <a:pt x="2185025" y="2330796"/>
                  </a:cubicBezTo>
                  <a:lnTo>
                    <a:pt x="2185029" y="2330796"/>
                  </a:lnTo>
                  <a:lnTo>
                    <a:pt x="2191216" y="2278693"/>
                  </a:lnTo>
                  <a:cubicBezTo>
                    <a:pt x="2209654" y="2235085"/>
                    <a:pt x="2259675" y="2216094"/>
                    <a:pt x="2297830" y="2187960"/>
                  </a:cubicBezTo>
                  <a:cubicBezTo>
                    <a:pt x="2300932" y="2185460"/>
                    <a:pt x="2305895" y="2183584"/>
                    <a:pt x="2310238" y="2182959"/>
                  </a:cubicBezTo>
                  <a:cubicBezTo>
                    <a:pt x="2314581" y="2182334"/>
                    <a:pt x="2318304" y="2182959"/>
                    <a:pt x="2318924" y="2185460"/>
                  </a:cubicBezTo>
                  <a:cubicBezTo>
                    <a:pt x="2361112" y="2249230"/>
                    <a:pt x="2428116" y="2189211"/>
                    <a:pt x="2475268" y="2221721"/>
                  </a:cubicBezTo>
                  <a:cubicBezTo>
                    <a:pt x="2514974" y="2232975"/>
                    <a:pt x="2526141" y="2270487"/>
                    <a:pt x="2548476" y="2299246"/>
                  </a:cubicBezTo>
                  <a:cubicBezTo>
                    <a:pt x="2548476" y="2315501"/>
                    <a:pt x="2538550" y="2326755"/>
                    <a:pt x="2526141" y="2336758"/>
                  </a:cubicBezTo>
                  <a:cubicBezTo>
                    <a:pt x="2502566" y="2358015"/>
                    <a:pt x="2501325" y="2358015"/>
                    <a:pt x="2486435" y="2325505"/>
                  </a:cubicBezTo>
                  <a:cubicBezTo>
                    <a:pt x="2483953" y="2321753"/>
                    <a:pt x="2481472" y="2316752"/>
                    <a:pt x="2478990" y="2311750"/>
                  </a:cubicBezTo>
                  <a:cubicBezTo>
                    <a:pt x="2464100" y="2318002"/>
                    <a:pt x="2470304" y="2341760"/>
                    <a:pt x="2452933" y="2346761"/>
                  </a:cubicBezTo>
                  <a:cubicBezTo>
                    <a:pt x="2439284" y="2334257"/>
                    <a:pt x="2438043" y="2314251"/>
                    <a:pt x="2421912" y="2301747"/>
                  </a:cubicBezTo>
                  <a:cubicBezTo>
                    <a:pt x="2429357" y="2315501"/>
                    <a:pt x="2434320" y="2330506"/>
                    <a:pt x="2425635" y="2343010"/>
                  </a:cubicBezTo>
                  <a:lnTo>
                    <a:pt x="2425158" y="2343490"/>
                  </a:lnTo>
                  <a:lnTo>
                    <a:pt x="2422824" y="2344143"/>
                  </a:lnTo>
                  <a:lnTo>
                    <a:pt x="2420710" y="2347973"/>
                  </a:lnTo>
                  <a:lnTo>
                    <a:pt x="2420361" y="2348325"/>
                  </a:lnTo>
                  <a:cubicBezTo>
                    <a:pt x="2418190" y="2349263"/>
                    <a:pt x="2415708" y="2349263"/>
                    <a:pt x="2413227" y="2348012"/>
                  </a:cubicBezTo>
                  <a:cubicBezTo>
                    <a:pt x="2417569" y="2353014"/>
                    <a:pt x="2419121" y="2351138"/>
                    <a:pt x="2420517" y="2348324"/>
                  </a:cubicBezTo>
                  <a:lnTo>
                    <a:pt x="2420710" y="2347973"/>
                  </a:lnTo>
                  <a:lnTo>
                    <a:pt x="2425158" y="2343490"/>
                  </a:lnTo>
                  <a:lnTo>
                    <a:pt x="2426876" y="2343010"/>
                  </a:lnTo>
                  <a:cubicBezTo>
                    <a:pt x="2438043" y="2336758"/>
                    <a:pt x="2445488" y="2338009"/>
                    <a:pt x="2452933" y="2346761"/>
                  </a:cubicBezTo>
                  <a:cubicBezTo>
                    <a:pt x="2443006" y="2364267"/>
                    <a:pt x="2433080" y="2383023"/>
                    <a:pt x="2423153" y="2401779"/>
                  </a:cubicBezTo>
                  <a:cubicBezTo>
                    <a:pt x="2415708" y="2413033"/>
                    <a:pt x="2393373" y="2420535"/>
                    <a:pt x="2402059" y="2439291"/>
                  </a:cubicBezTo>
                  <a:cubicBezTo>
                    <a:pt x="2419431" y="2470551"/>
                    <a:pt x="2378483" y="2454296"/>
                    <a:pt x="2376002" y="2473052"/>
                  </a:cubicBezTo>
                  <a:cubicBezTo>
                    <a:pt x="2374761" y="2488057"/>
                    <a:pt x="2369798" y="2504312"/>
                    <a:pt x="2347463" y="2513065"/>
                  </a:cubicBezTo>
                  <a:cubicBezTo>
                    <a:pt x="2377243" y="2526819"/>
                    <a:pt x="2399577" y="2521818"/>
                    <a:pt x="2421912" y="2523068"/>
                  </a:cubicBezTo>
                  <a:cubicBezTo>
                    <a:pt x="2384688" y="2554328"/>
                    <a:pt x="2436802" y="2541824"/>
                    <a:pt x="2438043" y="2554328"/>
                  </a:cubicBezTo>
                  <a:cubicBezTo>
                    <a:pt x="2446729" y="2565582"/>
                    <a:pt x="2446729" y="2576835"/>
                    <a:pt x="2438043" y="2586838"/>
                  </a:cubicBezTo>
                  <a:lnTo>
                    <a:pt x="2438043" y="2603094"/>
                  </a:lnTo>
                  <a:lnTo>
                    <a:pt x="2438011" y="2603149"/>
                  </a:lnTo>
                  <a:lnTo>
                    <a:pt x="2441767" y="2614245"/>
                  </a:lnTo>
                  <a:cubicBezTo>
                    <a:pt x="2441826" y="2630746"/>
                    <a:pt x="2429448" y="2648115"/>
                    <a:pt x="2438789" y="2664790"/>
                  </a:cubicBezTo>
                  <a:cubicBezTo>
                    <a:pt x="2445017" y="2675907"/>
                    <a:pt x="2451245" y="2689494"/>
                    <a:pt x="2466192" y="2677142"/>
                  </a:cubicBezTo>
                  <a:cubicBezTo>
                    <a:pt x="2476156" y="2669731"/>
                    <a:pt x="2484875" y="2662320"/>
                    <a:pt x="2494839" y="2669731"/>
                  </a:cubicBezTo>
                  <a:cubicBezTo>
                    <a:pt x="2513523" y="2683318"/>
                    <a:pt x="2532206" y="2690729"/>
                    <a:pt x="2558363" y="2688258"/>
                  </a:cubicBezTo>
                  <a:cubicBezTo>
                    <a:pt x="2575800" y="2687023"/>
                    <a:pt x="2591992" y="2711727"/>
                    <a:pt x="2614412" y="2711727"/>
                  </a:cubicBezTo>
                  <a:cubicBezTo>
                    <a:pt x="2611921" y="2720373"/>
                    <a:pt x="2609430" y="2729019"/>
                    <a:pt x="2606939" y="2737665"/>
                  </a:cubicBezTo>
                  <a:cubicBezTo>
                    <a:pt x="2603202" y="2743841"/>
                    <a:pt x="2599466" y="2750017"/>
                    <a:pt x="2595729" y="2756193"/>
                  </a:cubicBezTo>
                  <a:cubicBezTo>
                    <a:pt x="2589501" y="2762369"/>
                    <a:pt x="2584519" y="2767309"/>
                    <a:pt x="2579537" y="2772250"/>
                  </a:cubicBezTo>
                  <a:cubicBezTo>
                    <a:pt x="2567081" y="2777191"/>
                    <a:pt x="2554626" y="2782131"/>
                    <a:pt x="2542170" y="2785837"/>
                  </a:cubicBezTo>
                  <a:cubicBezTo>
                    <a:pt x="2529715" y="2789542"/>
                    <a:pt x="2520996" y="2795718"/>
                    <a:pt x="2517259" y="2811775"/>
                  </a:cubicBezTo>
                  <a:cubicBezTo>
                    <a:pt x="2513523" y="2829068"/>
                    <a:pt x="2503558" y="2845125"/>
                    <a:pt x="2496085" y="2861182"/>
                  </a:cubicBezTo>
                  <a:cubicBezTo>
                    <a:pt x="2494839" y="2863652"/>
                    <a:pt x="2486120" y="2866123"/>
                    <a:pt x="2482384" y="2863652"/>
                  </a:cubicBezTo>
                  <a:cubicBezTo>
                    <a:pt x="2478647" y="2862417"/>
                    <a:pt x="2472419" y="2857477"/>
                    <a:pt x="2472419" y="2853771"/>
                  </a:cubicBezTo>
                  <a:cubicBezTo>
                    <a:pt x="2472419" y="2838949"/>
                    <a:pt x="2476156" y="2824127"/>
                    <a:pt x="2478647" y="2804364"/>
                  </a:cubicBezTo>
                  <a:cubicBezTo>
                    <a:pt x="2428825" y="2804364"/>
                    <a:pt x="2381494" y="2804364"/>
                    <a:pt x="2335408" y="2804364"/>
                  </a:cubicBezTo>
                  <a:cubicBezTo>
                    <a:pt x="2319216" y="2804364"/>
                    <a:pt x="2303024" y="2804673"/>
                    <a:pt x="2287299" y="2802975"/>
                  </a:cubicBezTo>
                  <a:lnTo>
                    <a:pt x="2275664" y="2799525"/>
                  </a:lnTo>
                  <a:lnTo>
                    <a:pt x="2244475" y="2796906"/>
                  </a:lnTo>
                  <a:cubicBezTo>
                    <a:pt x="2222140" y="2796906"/>
                    <a:pt x="2199805" y="2800657"/>
                    <a:pt x="2182434" y="2781901"/>
                  </a:cubicBezTo>
                  <a:cubicBezTo>
                    <a:pt x="2166303" y="2759394"/>
                    <a:pt x="2166303" y="2738137"/>
                    <a:pt x="2189878" y="2720631"/>
                  </a:cubicBezTo>
                  <a:lnTo>
                    <a:pt x="2206082" y="2713585"/>
                  </a:lnTo>
                  <a:lnTo>
                    <a:pt x="2204719" y="2713040"/>
                  </a:lnTo>
                  <a:lnTo>
                    <a:pt x="2192360" y="2718130"/>
                  </a:lnTo>
                  <a:cubicBezTo>
                    <a:pt x="2162580" y="2715630"/>
                    <a:pt x="2155135" y="2694373"/>
                    <a:pt x="2152654" y="2669365"/>
                  </a:cubicBezTo>
                  <a:cubicBezTo>
                    <a:pt x="2151413" y="2646858"/>
                    <a:pt x="2139005" y="2635604"/>
                    <a:pt x="2120392" y="2629352"/>
                  </a:cubicBezTo>
                  <a:cubicBezTo>
                    <a:pt x="2107984" y="2621850"/>
                    <a:pt x="2098058" y="2610596"/>
                    <a:pt x="2093094" y="2595591"/>
                  </a:cubicBezTo>
                  <a:cubicBezTo>
                    <a:pt x="2088131" y="2576835"/>
                    <a:pt x="2093094" y="2559330"/>
                    <a:pt x="2101780" y="2543074"/>
                  </a:cubicBezTo>
                  <a:cubicBezTo>
                    <a:pt x="2104262" y="2536822"/>
                    <a:pt x="2107984" y="2529320"/>
                    <a:pt x="2110466" y="2524318"/>
                  </a:cubicBezTo>
                  <a:cubicBezTo>
                    <a:pt x="2119772" y="2502749"/>
                    <a:pt x="2113025" y="2481180"/>
                    <a:pt x="2112734" y="2460138"/>
                  </a:cubicBezTo>
                  <a:lnTo>
                    <a:pt x="2114189" y="2448881"/>
                  </a:lnTo>
                  <a:lnTo>
                    <a:pt x="2087089" y="2472167"/>
                  </a:lnTo>
                  <a:cubicBezTo>
                    <a:pt x="2080685" y="2484143"/>
                    <a:pt x="2080061" y="2498762"/>
                    <a:pt x="2087558" y="2517425"/>
                  </a:cubicBezTo>
                  <a:cubicBezTo>
                    <a:pt x="2100054" y="2547286"/>
                    <a:pt x="2080061" y="2559728"/>
                    <a:pt x="2057569" y="2569681"/>
                  </a:cubicBezTo>
                  <a:cubicBezTo>
                    <a:pt x="2051321" y="2575902"/>
                    <a:pt x="2046322" y="2580879"/>
                    <a:pt x="2042574" y="2585856"/>
                  </a:cubicBezTo>
                  <a:cubicBezTo>
                    <a:pt x="2042574" y="2590832"/>
                    <a:pt x="2042574" y="2597053"/>
                    <a:pt x="2042574" y="2602030"/>
                  </a:cubicBezTo>
                  <a:cubicBezTo>
                    <a:pt x="2046322" y="2608251"/>
                    <a:pt x="2052570" y="2613228"/>
                    <a:pt x="2057569" y="2618205"/>
                  </a:cubicBezTo>
                  <a:cubicBezTo>
                    <a:pt x="2067565" y="2616960"/>
                    <a:pt x="2078811" y="2600786"/>
                    <a:pt x="2090057" y="2618205"/>
                  </a:cubicBezTo>
                  <a:cubicBezTo>
                    <a:pt x="2093806" y="2621937"/>
                    <a:pt x="2095056" y="2624426"/>
                    <a:pt x="2093806" y="2629402"/>
                  </a:cubicBezTo>
                  <a:cubicBezTo>
                    <a:pt x="2092557" y="2631891"/>
                    <a:pt x="2091307" y="2634379"/>
                    <a:pt x="2090057" y="2634379"/>
                  </a:cubicBezTo>
                  <a:cubicBezTo>
                    <a:pt x="2073813" y="2651798"/>
                    <a:pt x="2055069" y="2631891"/>
                    <a:pt x="2037575" y="2638112"/>
                  </a:cubicBezTo>
                  <a:cubicBezTo>
                    <a:pt x="2030078" y="2641844"/>
                    <a:pt x="2027579" y="2630647"/>
                    <a:pt x="2023830" y="2623181"/>
                  </a:cubicBezTo>
                  <a:cubicBezTo>
                    <a:pt x="2020081" y="2610739"/>
                    <a:pt x="2013834" y="2598298"/>
                    <a:pt x="2008835" y="2585856"/>
                  </a:cubicBezTo>
                  <a:cubicBezTo>
                    <a:pt x="2008835" y="2583367"/>
                    <a:pt x="2008835" y="2579635"/>
                    <a:pt x="2008835" y="2575902"/>
                  </a:cubicBezTo>
                  <a:cubicBezTo>
                    <a:pt x="1967599" y="2531111"/>
                    <a:pt x="1965100" y="2486320"/>
                    <a:pt x="2021331" y="2425355"/>
                  </a:cubicBezTo>
                  <a:cubicBezTo>
                    <a:pt x="1995090" y="2444018"/>
                    <a:pt x="1992591" y="2453971"/>
                    <a:pt x="1988842" y="2462680"/>
                  </a:cubicBezTo>
                  <a:cubicBezTo>
                    <a:pt x="1983844" y="2471390"/>
                    <a:pt x="1985093" y="2483832"/>
                    <a:pt x="1976346" y="2491297"/>
                  </a:cubicBezTo>
                  <a:cubicBezTo>
                    <a:pt x="1965100" y="2500006"/>
                    <a:pt x="1952604" y="2501250"/>
                    <a:pt x="1940109" y="2504983"/>
                  </a:cubicBezTo>
                  <a:cubicBezTo>
                    <a:pt x="1936360" y="2504983"/>
                    <a:pt x="1932611" y="2506227"/>
                    <a:pt x="1930112" y="2506227"/>
                  </a:cubicBezTo>
                  <a:cubicBezTo>
                    <a:pt x="1916367" y="2518669"/>
                    <a:pt x="1902622" y="2531111"/>
                    <a:pt x="1888876" y="2542309"/>
                  </a:cubicBezTo>
                  <a:cubicBezTo>
                    <a:pt x="1876380" y="2552262"/>
                    <a:pt x="1871382" y="2560972"/>
                    <a:pt x="1876380" y="2575902"/>
                  </a:cubicBezTo>
                  <a:cubicBezTo>
                    <a:pt x="1878879" y="2583367"/>
                    <a:pt x="1873881" y="2594565"/>
                    <a:pt x="1865134" y="2590832"/>
                  </a:cubicBezTo>
                  <a:cubicBezTo>
                    <a:pt x="1836394" y="2582123"/>
                    <a:pt x="1823898" y="2609495"/>
                    <a:pt x="1802656" y="2616960"/>
                  </a:cubicBezTo>
                  <a:cubicBezTo>
                    <a:pt x="1795158" y="2619449"/>
                    <a:pt x="1783912" y="2624426"/>
                    <a:pt x="1781413" y="2620693"/>
                  </a:cubicBezTo>
                  <a:cubicBezTo>
                    <a:pt x="1770167" y="2609495"/>
                    <a:pt x="1783912" y="2603274"/>
                    <a:pt x="1791409" y="2599542"/>
                  </a:cubicBezTo>
                  <a:cubicBezTo>
                    <a:pt x="1815151" y="2590832"/>
                    <a:pt x="1803905" y="2553507"/>
                    <a:pt x="1833895" y="2548530"/>
                  </a:cubicBezTo>
                  <a:cubicBezTo>
                    <a:pt x="1841392" y="2547286"/>
                    <a:pt x="1838893" y="2537332"/>
                    <a:pt x="1837644" y="2528623"/>
                  </a:cubicBezTo>
                  <a:cubicBezTo>
                    <a:pt x="1835144" y="2512448"/>
                    <a:pt x="1833895" y="2497518"/>
                    <a:pt x="1833895" y="2481343"/>
                  </a:cubicBezTo>
                  <a:cubicBezTo>
                    <a:pt x="1833895" y="2457704"/>
                    <a:pt x="1833895" y="2457704"/>
                    <a:pt x="1871382" y="2450238"/>
                  </a:cubicBezTo>
                  <a:cubicBezTo>
                    <a:pt x="1880129" y="2447750"/>
                    <a:pt x="1888876" y="2442773"/>
                    <a:pt x="1885128" y="2435308"/>
                  </a:cubicBezTo>
                  <a:cubicBezTo>
                    <a:pt x="1882628" y="2430331"/>
                    <a:pt x="1872632" y="2429087"/>
                    <a:pt x="1865134" y="2426599"/>
                  </a:cubicBezTo>
                  <a:cubicBezTo>
                    <a:pt x="1860136" y="2425355"/>
                    <a:pt x="1855138" y="2426599"/>
                    <a:pt x="1848890" y="2426599"/>
                  </a:cubicBezTo>
                  <a:lnTo>
                    <a:pt x="1847932" y="2422172"/>
                  </a:lnTo>
                  <a:lnTo>
                    <a:pt x="1847141" y="2425957"/>
                  </a:lnTo>
                  <a:cubicBezTo>
                    <a:pt x="1843402" y="2424702"/>
                    <a:pt x="1838417" y="2422192"/>
                    <a:pt x="1833432" y="2420937"/>
                  </a:cubicBezTo>
                  <a:cubicBezTo>
                    <a:pt x="1808509" y="2413407"/>
                    <a:pt x="1789816" y="2444781"/>
                    <a:pt x="1761153" y="2428467"/>
                  </a:cubicBezTo>
                  <a:cubicBezTo>
                    <a:pt x="1739968" y="2415917"/>
                    <a:pt x="1712552" y="2415917"/>
                    <a:pt x="1687628" y="2409642"/>
                  </a:cubicBezTo>
                  <a:cubicBezTo>
                    <a:pt x="1696352" y="2438506"/>
                    <a:pt x="1729999" y="2439761"/>
                    <a:pt x="1747445" y="2468625"/>
                  </a:cubicBezTo>
                  <a:cubicBezTo>
                    <a:pt x="1685136" y="2486195"/>
                    <a:pt x="1630303" y="2508784"/>
                    <a:pt x="1572979" y="2536393"/>
                  </a:cubicBezTo>
                  <a:cubicBezTo>
                    <a:pt x="1567994" y="2507529"/>
                    <a:pt x="1584194" y="2483685"/>
                    <a:pt x="1569240" y="2456076"/>
                  </a:cubicBezTo>
                  <a:cubicBezTo>
                    <a:pt x="1553040" y="2447291"/>
                    <a:pt x="1538085" y="2472390"/>
                    <a:pt x="1516900" y="2466115"/>
                  </a:cubicBezTo>
                  <a:cubicBezTo>
                    <a:pt x="1500700" y="2462350"/>
                    <a:pt x="1482007" y="2468625"/>
                    <a:pt x="1468299" y="2486195"/>
                  </a:cubicBezTo>
                  <a:cubicBezTo>
                    <a:pt x="1462068" y="2491215"/>
                    <a:pt x="1444621" y="2497489"/>
                    <a:pt x="1440883" y="2493724"/>
                  </a:cubicBezTo>
                  <a:cubicBezTo>
                    <a:pt x="1410974" y="2466115"/>
                    <a:pt x="1362373" y="2471135"/>
                    <a:pt x="1339941" y="2433486"/>
                  </a:cubicBezTo>
                  <a:cubicBezTo>
                    <a:pt x="1338695" y="2430977"/>
                    <a:pt x="1337449" y="2428467"/>
                    <a:pt x="1337449" y="2425957"/>
                  </a:cubicBezTo>
                  <a:cubicBezTo>
                    <a:pt x="1351157" y="2402112"/>
                    <a:pt x="1332464" y="2382033"/>
                    <a:pt x="1331218" y="2359444"/>
                  </a:cubicBezTo>
                  <a:cubicBezTo>
                    <a:pt x="1329972" y="2351914"/>
                    <a:pt x="1320002" y="2350659"/>
                    <a:pt x="1311279" y="2351914"/>
                  </a:cubicBezTo>
                  <a:cubicBezTo>
                    <a:pt x="1292586" y="2353169"/>
                    <a:pt x="1291340" y="2343129"/>
                    <a:pt x="1297571" y="2328070"/>
                  </a:cubicBezTo>
                  <a:cubicBezTo>
                    <a:pt x="1300063" y="2318030"/>
                    <a:pt x="1302555" y="2307991"/>
                    <a:pt x="1303802" y="2297951"/>
                  </a:cubicBezTo>
                  <a:cubicBezTo>
                    <a:pt x="1329972" y="2300461"/>
                    <a:pt x="1352403" y="2307991"/>
                    <a:pt x="1368604" y="2329325"/>
                  </a:cubicBezTo>
                  <a:cubicBezTo>
                    <a:pt x="1366111" y="2331835"/>
                    <a:pt x="1364865" y="2334345"/>
                    <a:pt x="1363619" y="2338110"/>
                  </a:cubicBezTo>
                  <a:lnTo>
                    <a:pt x="1367357" y="2334345"/>
                  </a:lnTo>
                  <a:lnTo>
                    <a:pt x="1368604" y="2329325"/>
                  </a:lnTo>
                  <a:cubicBezTo>
                    <a:pt x="1373588" y="2329325"/>
                    <a:pt x="1378573" y="2329325"/>
                    <a:pt x="1383558" y="2329325"/>
                  </a:cubicBezTo>
                  <a:cubicBezTo>
                    <a:pt x="1415959" y="2326815"/>
                    <a:pt x="1401004" y="2286656"/>
                    <a:pt x="1422190" y="2279127"/>
                  </a:cubicBezTo>
                  <a:cubicBezTo>
                    <a:pt x="1449606" y="2269087"/>
                    <a:pt x="1478268" y="2230183"/>
                    <a:pt x="1504438" y="2280382"/>
                  </a:cubicBezTo>
                  <a:cubicBezTo>
                    <a:pt x="1505684" y="2286656"/>
                    <a:pt x="1500700" y="2287911"/>
                    <a:pt x="1496961" y="2292931"/>
                  </a:cubicBezTo>
                  <a:cubicBezTo>
                    <a:pt x="1501946" y="2294186"/>
                    <a:pt x="1505684" y="2291676"/>
                    <a:pt x="1505684" y="2285401"/>
                  </a:cubicBezTo>
                  <a:cubicBezTo>
                    <a:pt x="1510669" y="2266577"/>
                    <a:pt x="1504438" y="2237713"/>
                    <a:pt x="1530608" y="2233948"/>
                  </a:cubicBezTo>
                  <a:cubicBezTo>
                    <a:pt x="1559271" y="2228928"/>
                    <a:pt x="1546809" y="2264067"/>
                    <a:pt x="1560517" y="2274107"/>
                  </a:cubicBezTo>
                  <a:cubicBezTo>
                    <a:pt x="1533101" y="2207594"/>
                    <a:pt x="1574225" y="2187515"/>
                    <a:pt x="1627811" y="2174965"/>
                  </a:cubicBezTo>
                  <a:cubicBezTo>
                    <a:pt x="1665197" y="2177475"/>
                    <a:pt x="1665197" y="2198809"/>
                    <a:pt x="1650243" y="2223908"/>
                  </a:cubicBezTo>
                  <a:cubicBezTo>
                    <a:pt x="1637781" y="2245243"/>
                    <a:pt x="1624073" y="2264067"/>
                    <a:pt x="1637781" y="2295441"/>
                  </a:cubicBezTo>
                  <a:cubicBezTo>
                    <a:pt x="1671428" y="2238027"/>
                    <a:pt x="1702972" y="2261792"/>
                    <a:pt x="1735042" y="2282029"/>
                  </a:cubicBezTo>
                  <a:lnTo>
                    <a:pt x="1766672" y="2297600"/>
                  </a:lnTo>
                  <a:lnTo>
                    <a:pt x="1772041" y="2253500"/>
                  </a:lnTo>
                  <a:cubicBezTo>
                    <a:pt x="1777977" y="2240281"/>
                    <a:pt x="1788910" y="2230016"/>
                    <a:pt x="1807654" y="2225039"/>
                  </a:cubicBezTo>
                  <a:cubicBezTo>
                    <a:pt x="1848890" y="2216330"/>
                    <a:pt x="1858886" y="2183981"/>
                    <a:pt x="1870132" y="2151632"/>
                  </a:cubicBezTo>
                  <a:cubicBezTo>
                    <a:pt x="1878567" y="2138568"/>
                    <a:pt x="1889111" y="2130403"/>
                    <a:pt x="1901236" y="2132911"/>
                  </a:cubicBezTo>
                  <a:close/>
                  <a:moveTo>
                    <a:pt x="777619" y="1310663"/>
                  </a:moveTo>
                  <a:lnTo>
                    <a:pt x="778692" y="1310922"/>
                  </a:lnTo>
                  <a:lnTo>
                    <a:pt x="777486" y="1310922"/>
                  </a:lnTo>
                  <a:lnTo>
                    <a:pt x="777619" y="1310663"/>
                  </a:lnTo>
                  <a:close/>
                  <a:moveTo>
                    <a:pt x="774470" y="1270355"/>
                  </a:moveTo>
                  <a:cubicBezTo>
                    <a:pt x="779899" y="1270194"/>
                    <a:pt x="784723" y="1270840"/>
                    <a:pt x="787136" y="1273426"/>
                  </a:cubicBezTo>
                  <a:cubicBezTo>
                    <a:pt x="791358" y="1279891"/>
                    <a:pt x="789850" y="1286356"/>
                    <a:pt x="786834" y="1292659"/>
                  </a:cubicBezTo>
                  <a:lnTo>
                    <a:pt x="777619" y="1310663"/>
                  </a:lnTo>
                  <a:lnTo>
                    <a:pt x="759996" y="1306397"/>
                  </a:lnTo>
                  <a:cubicBezTo>
                    <a:pt x="754568" y="1303488"/>
                    <a:pt x="750346" y="1298639"/>
                    <a:pt x="748537" y="1290235"/>
                  </a:cubicBezTo>
                  <a:cubicBezTo>
                    <a:pt x="747331" y="1282477"/>
                    <a:pt x="748537" y="1272133"/>
                    <a:pt x="758187" y="1272133"/>
                  </a:cubicBezTo>
                  <a:cubicBezTo>
                    <a:pt x="763012" y="1271487"/>
                    <a:pt x="769042" y="1270517"/>
                    <a:pt x="774470" y="1270355"/>
                  </a:cubicBezTo>
                  <a:close/>
                  <a:moveTo>
                    <a:pt x="748398" y="1192370"/>
                  </a:moveTo>
                  <a:cubicBezTo>
                    <a:pt x="750993" y="1191922"/>
                    <a:pt x="753435" y="1191922"/>
                    <a:pt x="754046" y="1192519"/>
                  </a:cubicBezTo>
                  <a:cubicBezTo>
                    <a:pt x="758930" y="1194908"/>
                    <a:pt x="760151" y="1200881"/>
                    <a:pt x="760151" y="1205660"/>
                  </a:cubicBezTo>
                  <a:cubicBezTo>
                    <a:pt x="762594" y="1239109"/>
                    <a:pt x="738171" y="1245082"/>
                    <a:pt x="708864" y="1243887"/>
                  </a:cubicBezTo>
                  <a:cubicBezTo>
                    <a:pt x="719854" y="1227163"/>
                    <a:pt x="729623" y="1210438"/>
                    <a:pt x="741834" y="1194908"/>
                  </a:cubicBezTo>
                  <a:cubicBezTo>
                    <a:pt x="743056" y="1193714"/>
                    <a:pt x="745803" y="1192818"/>
                    <a:pt x="748398" y="1192370"/>
                  </a:cubicBezTo>
                  <a:close/>
                  <a:moveTo>
                    <a:pt x="806509" y="1114390"/>
                  </a:moveTo>
                  <a:cubicBezTo>
                    <a:pt x="795096" y="1133526"/>
                    <a:pt x="790024" y="1153937"/>
                    <a:pt x="788756" y="1176900"/>
                  </a:cubicBezTo>
                  <a:cubicBezTo>
                    <a:pt x="788756" y="1183279"/>
                    <a:pt x="782415" y="1184555"/>
                    <a:pt x="778611" y="1178176"/>
                  </a:cubicBezTo>
                  <a:cubicBezTo>
                    <a:pt x="776074" y="1175625"/>
                    <a:pt x="776074" y="1167970"/>
                    <a:pt x="774806" y="1164143"/>
                  </a:cubicBezTo>
                  <a:cubicBezTo>
                    <a:pt x="776074" y="1124596"/>
                    <a:pt x="776074" y="1124596"/>
                    <a:pt x="806509" y="1114390"/>
                  </a:cubicBezTo>
                  <a:close/>
                  <a:moveTo>
                    <a:pt x="1033074" y="1037458"/>
                  </a:moveTo>
                  <a:lnTo>
                    <a:pt x="1040499" y="1044930"/>
                  </a:lnTo>
                  <a:lnTo>
                    <a:pt x="1040685" y="1044834"/>
                  </a:lnTo>
                  <a:cubicBezTo>
                    <a:pt x="1043221" y="1044979"/>
                    <a:pt x="1045757" y="1046425"/>
                    <a:pt x="1048294" y="1048738"/>
                  </a:cubicBezTo>
                  <a:cubicBezTo>
                    <a:pt x="1054634" y="1053366"/>
                    <a:pt x="1059707" y="1057993"/>
                    <a:pt x="1064779" y="1063777"/>
                  </a:cubicBezTo>
                  <a:lnTo>
                    <a:pt x="1051651" y="1063777"/>
                  </a:lnTo>
                  <a:lnTo>
                    <a:pt x="1062991" y="1068922"/>
                  </a:lnTo>
                  <a:lnTo>
                    <a:pt x="1062991" y="1064935"/>
                  </a:lnTo>
                  <a:cubicBezTo>
                    <a:pt x="1083750" y="1064935"/>
                    <a:pt x="1104509" y="1066195"/>
                    <a:pt x="1124048" y="1067454"/>
                  </a:cubicBezTo>
                  <a:cubicBezTo>
                    <a:pt x="1128932" y="1068713"/>
                    <a:pt x="1132596" y="1073750"/>
                    <a:pt x="1133817" y="1078787"/>
                  </a:cubicBezTo>
                  <a:cubicBezTo>
                    <a:pt x="1136259" y="1082565"/>
                    <a:pt x="1132596" y="1087602"/>
                    <a:pt x="1126490" y="1087602"/>
                  </a:cubicBezTo>
                  <a:cubicBezTo>
                    <a:pt x="1111836" y="1088861"/>
                    <a:pt x="1113057" y="1100195"/>
                    <a:pt x="1109394" y="1110269"/>
                  </a:cubicBezTo>
                  <a:cubicBezTo>
                    <a:pt x="1103288" y="1124121"/>
                    <a:pt x="1098404" y="1114047"/>
                    <a:pt x="1092298" y="1109010"/>
                  </a:cubicBezTo>
                  <a:cubicBezTo>
                    <a:pt x="1086803" y="1104602"/>
                    <a:pt x="1081918" y="1104917"/>
                    <a:pt x="1077186" y="1106649"/>
                  </a:cubicBezTo>
                  <a:lnTo>
                    <a:pt x="1064770" y="1112018"/>
                  </a:lnTo>
                  <a:lnTo>
                    <a:pt x="1064770" y="1118602"/>
                  </a:lnTo>
                  <a:lnTo>
                    <a:pt x="994607" y="1118602"/>
                  </a:lnTo>
                  <a:cubicBezTo>
                    <a:pt x="1009915" y="1099310"/>
                    <a:pt x="1021396" y="1083877"/>
                    <a:pt x="1032878" y="1069729"/>
                  </a:cubicBezTo>
                  <a:lnTo>
                    <a:pt x="1045997" y="1063777"/>
                  </a:lnTo>
                  <a:lnTo>
                    <a:pt x="1033076" y="1063777"/>
                  </a:lnTo>
                  <a:lnTo>
                    <a:pt x="1033076" y="1052769"/>
                  </a:lnTo>
                  <a:lnTo>
                    <a:pt x="1033074" y="1052769"/>
                  </a:lnTo>
                  <a:lnTo>
                    <a:pt x="1033074" y="1037458"/>
                  </a:lnTo>
                  <a:close/>
                  <a:moveTo>
                    <a:pt x="1000103" y="1037456"/>
                  </a:moveTo>
                  <a:cubicBezTo>
                    <a:pt x="1004813" y="1037456"/>
                    <a:pt x="1009523" y="1037456"/>
                    <a:pt x="1015410" y="1037456"/>
                  </a:cubicBezTo>
                  <a:cubicBezTo>
                    <a:pt x="1014232" y="1045214"/>
                    <a:pt x="1015410" y="1058143"/>
                    <a:pt x="1007168" y="1058143"/>
                  </a:cubicBezTo>
                  <a:cubicBezTo>
                    <a:pt x="1000103" y="1058143"/>
                    <a:pt x="1001281" y="1045214"/>
                    <a:pt x="1000103" y="1037456"/>
                  </a:cubicBezTo>
                  <a:close/>
                  <a:moveTo>
                    <a:pt x="925390" y="1027798"/>
                  </a:moveTo>
                  <a:cubicBezTo>
                    <a:pt x="931414" y="1025524"/>
                    <a:pt x="940925" y="1028254"/>
                    <a:pt x="954875" y="1035533"/>
                  </a:cubicBezTo>
                  <a:cubicBezTo>
                    <a:pt x="952339" y="1052517"/>
                    <a:pt x="948534" y="1070715"/>
                    <a:pt x="947266" y="1087700"/>
                  </a:cubicBezTo>
                  <a:cubicBezTo>
                    <a:pt x="945998" y="1101045"/>
                    <a:pt x="945998" y="1113177"/>
                    <a:pt x="926976" y="1110751"/>
                  </a:cubicBezTo>
                  <a:cubicBezTo>
                    <a:pt x="910490" y="1108324"/>
                    <a:pt x="907953" y="1094979"/>
                    <a:pt x="906685" y="1081634"/>
                  </a:cubicBezTo>
                  <a:cubicBezTo>
                    <a:pt x="920635" y="1074355"/>
                    <a:pt x="918099" y="1062223"/>
                    <a:pt x="916830" y="1050091"/>
                  </a:cubicBezTo>
                  <a:cubicBezTo>
                    <a:pt x="916830" y="1037352"/>
                    <a:pt x="919367" y="1030073"/>
                    <a:pt x="925390" y="1027798"/>
                  </a:cubicBezTo>
                  <a:close/>
                  <a:moveTo>
                    <a:pt x="804480" y="1010590"/>
                  </a:moveTo>
                  <a:cubicBezTo>
                    <a:pt x="823025" y="1017917"/>
                    <a:pt x="842808" y="1025244"/>
                    <a:pt x="863826" y="1033792"/>
                  </a:cubicBezTo>
                  <a:cubicBezTo>
                    <a:pt x="872481" y="1049667"/>
                    <a:pt x="850226" y="1064321"/>
                    <a:pt x="853935" y="1081417"/>
                  </a:cubicBezTo>
                  <a:cubicBezTo>
                    <a:pt x="844044" y="1091186"/>
                    <a:pt x="832916" y="1091186"/>
                    <a:pt x="823025" y="1081417"/>
                  </a:cubicBezTo>
                  <a:lnTo>
                    <a:pt x="823025" y="1066763"/>
                  </a:lnTo>
                  <a:cubicBezTo>
                    <a:pt x="814371" y="1058215"/>
                    <a:pt x="798298" y="1061878"/>
                    <a:pt x="792116" y="1050888"/>
                  </a:cubicBezTo>
                  <a:cubicBezTo>
                    <a:pt x="785934" y="1050888"/>
                    <a:pt x="780988" y="1050888"/>
                    <a:pt x="776043" y="1050888"/>
                  </a:cubicBezTo>
                  <a:cubicBezTo>
                    <a:pt x="776043" y="1046003"/>
                    <a:pt x="774806" y="1039898"/>
                    <a:pt x="776043" y="1035013"/>
                  </a:cubicBezTo>
                  <a:cubicBezTo>
                    <a:pt x="780988" y="1010590"/>
                    <a:pt x="787170" y="1004484"/>
                    <a:pt x="804480" y="1010590"/>
                  </a:cubicBezTo>
                  <a:close/>
                  <a:moveTo>
                    <a:pt x="1016522" y="121"/>
                  </a:moveTo>
                  <a:cubicBezTo>
                    <a:pt x="1021496" y="-1131"/>
                    <a:pt x="1028957" y="7631"/>
                    <a:pt x="1035175" y="12638"/>
                  </a:cubicBezTo>
                  <a:cubicBezTo>
                    <a:pt x="1045123" y="8883"/>
                    <a:pt x="1055071" y="8883"/>
                    <a:pt x="1065019" y="5128"/>
                  </a:cubicBezTo>
                  <a:cubicBezTo>
                    <a:pt x="1077455" y="-1131"/>
                    <a:pt x="1089890" y="-1131"/>
                    <a:pt x="1098595" y="12638"/>
                  </a:cubicBezTo>
                  <a:cubicBezTo>
                    <a:pt x="1096108" y="15141"/>
                    <a:pt x="1094864" y="16393"/>
                    <a:pt x="1091134" y="18896"/>
                  </a:cubicBezTo>
                  <a:cubicBezTo>
                    <a:pt x="1091134" y="17644"/>
                    <a:pt x="1096108" y="20148"/>
                    <a:pt x="1096108" y="18896"/>
                  </a:cubicBezTo>
                  <a:cubicBezTo>
                    <a:pt x="1093621" y="16393"/>
                    <a:pt x="1094864" y="13889"/>
                    <a:pt x="1098595" y="12638"/>
                  </a:cubicBezTo>
                  <a:cubicBezTo>
                    <a:pt x="1127196" y="25154"/>
                    <a:pt x="1152067" y="42678"/>
                    <a:pt x="1183155" y="46433"/>
                  </a:cubicBezTo>
                  <a:cubicBezTo>
                    <a:pt x="1193103" y="46433"/>
                    <a:pt x="1204295" y="53943"/>
                    <a:pt x="1208026" y="61453"/>
                  </a:cubicBezTo>
                  <a:cubicBezTo>
                    <a:pt x="1227922" y="95248"/>
                    <a:pt x="1259010" y="92744"/>
                    <a:pt x="1290099" y="92744"/>
                  </a:cubicBezTo>
                  <a:cubicBezTo>
                    <a:pt x="1268959" y="135301"/>
                    <a:pt x="1230409" y="127791"/>
                    <a:pt x="1195590" y="124036"/>
                  </a:cubicBezTo>
                  <a:cubicBezTo>
                    <a:pt x="1159528" y="119029"/>
                    <a:pt x="1144605" y="131546"/>
                    <a:pt x="1150823" y="170348"/>
                  </a:cubicBezTo>
                  <a:cubicBezTo>
                    <a:pt x="1152067" y="184116"/>
                    <a:pt x="1135901" y="201639"/>
                    <a:pt x="1120978" y="195381"/>
                  </a:cubicBezTo>
                  <a:cubicBezTo>
                    <a:pt x="1099838" y="186619"/>
                    <a:pt x="1084916" y="175354"/>
                    <a:pt x="1076211" y="209149"/>
                  </a:cubicBezTo>
                  <a:cubicBezTo>
                    <a:pt x="1072481" y="222918"/>
                    <a:pt x="1053828" y="222918"/>
                    <a:pt x="1041392" y="214156"/>
                  </a:cubicBezTo>
                  <a:cubicBezTo>
                    <a:pt x="1025226" y="204143"/>
                    <a:pt x="1001599" y="194129"/>
                    <a:pt x="1020252" y="166593"/>
                  </a:cubicBezTo>
                  <a:cubicBezTo>
                    <a:pt x="1021496" y="165341"/>
                    <a:pt x="1015278" y="159083"/>
                    <a:pt x="1011548" y="157831"/>
                  </a:cubicBezTo>
                  <a:cubicBezTo>
                    <a:pt x="1002843" y="152824"/>
                    <a:pt x="990407" y="149069"/>
                    <a:pt x="995382" y="136553"/>
                  </a:cubicBezTo>
                  <a:cubicBezTo>
                    <a:pt x="999112" y="124036"/>
                    <a:pt x="1012791" y="131546"/>
                    <a:pt x="1022739" y="131546"/>
                  </a:cubicBezTo>
                  <a:cubicBezTo>
                    <a:pt x="1037662" y="131546"/>
                    <a:pt x="1045123" y="121533"/>
                    <a:pt x="1050097" y="107764"/>
                  </a:cubicBezTo>
                  <a:cubicBezTo>
                    <a:pt x="1019009" y="90241"/>
                    <a:pt x="987920" y="75221"/>
                    <a:pt x="951858" y="99003"/>
                  </a:cubicBezTo>
                  <a:cubicBezTo>
                    <a:pt x="945640" y="102758"/>
                    <a:pt x="933205" y="95248"/>
                    <a:pt x="923257" y="92744"/>
                  </a:cubicBezTo>
                  <a:cubicBezTo>
                    <a:pt x="920770" y="97751"/>
                    <a:pt x="920770" y="102758"/>
                    <a:pt x="919526" y="107764"/>
                  </a:cubicBezTo>
                  <a:cubicBezTo>
                    <a:pt x="917039" y="111519"/>
                    <a:pt x="912065" y="116526"/>
                    <a:pt x="908334" y="116526"/>
                  </a:cubicBezTo>
                  <a:cubicBezTo>
                    <a:pt x="903360" y="116526"/>
                    <a:pt x="897143" y="111519"/>
                    <a:pt x="895899" y="107764"/>
                  </a:cubicBezTo>
                  <a:cubicBezTo>
                    <a:pt x="884707" y="73969"/>
                    <a:pt x="903360" y="47684"/>
                    <a:pt x="918283" y="20148"/>
                  </a:cubicBezTo>
                  <a:cubicBezTo>
                    <a:pt x="919526" y="18896"/>
                    <a:pt x="922013" y="16393"/>
                    <a:pt x="924500" y="16393"/>
                  </a:cubicBezTo>
                  <a:cubicBezTo>
                    <a:pt x="954345" y="10134"/>
                    <a:pt x="985433" y="2624"/>
                    <a:pt x="1016522" y="121"/>
                  </a:cubicBezTo>
                  <a:close/>
                </a:path>
              </a:pathLst>
            </a:custGeom>
            <a:solidFill>
              <a:srgbClr val="FFC000">
                <a:alpha val="50195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5" name="Freeform 595">
              <a:extLst>
                <a:ext uri="{FF2B5EF4-FFF2-40B4-BE49-F238E27FC236}">
                  <a16:creationId xmlns:a16="http://schemas.microsoft.com/office/drawing/2014/main" id="{43802A52-FF67-44C5-BC0C-8DC432E6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1337" y="7978486"/>
              <a:ext cx="357917" cy="900524"/>
            </a:xfrm>
            <a:custGeom>
              <a:avLst/>
              <a:gdLst/>
              <a:ahLst/>
              <a:cxnLst/>
              <a:rect l="0" t="0" r="r" b="b"/>
              <a:pathLst>
                <a:path w="773881" h="1939020">
                  <a:moveTo>
                    <a:pt x="210744" y="1933145"/>
                  </a:moveTo>
                  <a:lnTo>
                    <a:pt x="211914" y="1934296"/>
                  </a:lnTo>
                  <a:lnTo>
                    <a:pt x="211999" y="1934413"/>
                  </a:lnTo>
                  <a:lnTo>
                    <a:pt x="210744" y="1933145"/>
                  </a:lnTo>
                  <a:close/>
                  <a:moveTo>
                    <a:pt x="383939" y="1807603"/>
                  </a:moveTo>
                  <a:lnTo>
                    <a:pt x="385195" y="1808871"/>
                  </a:lnTo>
                  <a:lnTo>
                    <a:pt x="384138" y="1808656"/>
                  </a:lnTo>
                  <a:lnTo>
                    <a:pt x="383939" y="1807603"/>
                  </a:lnTo>
                  <a:close/>
                  <a:moveTo>
                    <a:pt x="367134" y="1805206"/>
                  </a:moveTo>
                  <a:lnTo>
                    <a:pt x="384138" y="1808656"/>
                  </a:lnTo>
                  <a:lnTo>
                    <a:pt x="388704" y="1832866"/>
                  </a:lnTo>
                  <a:cubicBezTo>
                    <a:pt x="386763" y="1855157"/>
                    <a:pt x="366996" y="1869423"/>
                    <a:pt x="350053" y="1883689"/>
                  </a:cubicBezTo>
                  <a:cubicBezTo>
                    <a:pt x="334993" y="1887494"/>
                    <a:pt x="316167" y="1887494"/>
                    <a:pt x="306127" y="1903979"/>
                  </a:cubicBezTo>
                  <a:lnTo>
                    <a:pt x="304872" y="1903979"/>
                  </a:lnTo>
                  <a:cubicBezTo>
                    <a:pt x="296087" y="1912856"/>
                    <a:pt x="281026" y="1910319"/>
                    <a:pt x="272241" y="1919196"/>
                  </a:cubicBezTo>
                  <a:lnTo>
                    <a:pt x="273496" y="1919196"/>
                  </a:lnTo>
                  <a:cubicBezTo>
                    <a:pt x="262201" y="1929341"/>
                    <a:pt x="248395" y="1928073"/>
                    <a:pt x="235845" y="1933145"/>
                  </a:cubicBezTo>
                  <a:lnTo>
                    <a:pt x="229570" y="1933145"/>
                  </a:lnTo>
                  <a:lnTo>
                    <a:pt x="224550" y="1934413"/>
                  </a:lnTo>
                  <a:cubicBezTo>
                    <a:pt x="222040" y="1937584"/>
                    <a:pt x="219216" y="1939169"/>
                    <a:pt x="216706" y="1939010"/>
                  </a:cubicBezTo>
                  <a:lnTo>
                    <a:pt x="211914" y="1934296"/>
                  </a:lnTo>
                  <a:lnTo>
                    <a:pt x="201645" y="1920147"/>
                  </a:lnTo>
                  <a:cubicBezTo>
                    <a:pt x="201332" y="1915075"/>
                    <a:pt x="203842" y="1909686"/>
                    <a:pt x="208234" y="1903979"/>
                  </a:cubicBezTo>
                  <a:lnTo>
                    <a:pt x="208234" y="1902711"/>
                  </a:lnTo>
                  <a:cubicBezTo>
                    <a:pt x="219530" y="1895102"/>
                    <a:pt x="215765" y="1879885"/>
                    <a:pt x="224550" y="1871008"/>
                  </a:cubicBezTo>
                  <a:cubicBezTo>
                    <a:pt x="242120" y="1850719"/>
                    <a:pt x="250906" y="1815212"/>
                    <a:pt x="288557" y="1840574"/>
                  </a:cubicBezTo>
                  <a:lnTo>
                    <a:pt x="287302" y="1839306"/>
                  </a:lnTo>
                  <a:cubicBezTo>
                    <a:pt x="294832" y="1843110"/>
                    <a:pt x="298597" y="1848182"/>
                    <a:pt x="304872" y="1853255"/>
                  </a:cubicBezTo>
                  <a:cubicBezTo>
                    <a:pt x="311147" y="1853255"/>
                    <a:pt x="316167" y="1851987"/>
                    <a:pt x="322443" y="1850719"/>
                  </a:cubicBezTo>
                  <a:cubicBezTo>
                    <a:pt x="327463" y="1848182"/>
                    <a:pt x="332483" y="1844378"/>
                    <a:pt x="336248" y="1838038"/>
                  </a:cubicBezTo>
                  <a:lnTo>
                    <a:pt x="336248" y="1836769"/>
                  </a:lnTo>
                  <a:cubicBezTo>
                    <a:pt x="348485" y="1828210"/>
                    <a:pt x="352956" y="1808237"/>
                    <a:pt x="367134" y="1805206"/>
                  </a:cubicBezTo>
                  <a:close/>
                  <a:moveTo>
                    <a:pt x="466389" y="1738704"/>
                  </a:moveTo>
                  <a:cubicBezTo>
                    <a:pt x="471352" y="1741126"/>
                    <a:pt x="476316" y="1742336"/>
                    <a:pt x="481279" y="1742336"/>
                  </a:cubicBezTo>
                  <a:cubicBezTo>
                    <a:pt x="493687" y="1758076"/>
                    <a:pt x="475075" y="1764130"/>
                    <a:pt x="468871" y="1772606"/>
                  </a:cubicBezTo>
                  <a:lnTo>
                    <a:pt x="467630" y="1775027"/>
                  </a:lnTo>
                  <a:cubicBezTo>
                    <a:pt x="461426" y="1777449"/>
                    <a:pt x="456462" y="1783503"/>
                    <a:pt x="453981" y="1788346"/>
                  </a:cubicBezTo>
                  <a:lnTo>
                    <a:pt x="451499" y="1791978"/>
                  </a:lnTo>
                  <a:cubicBezTo>
                    <a:pt x="440332" y="1791978"/>
                    <a:pt x="426683" y="1808929"/>
                    <a:pt x="417997" y="1788346"/>
                  </a:cubicBezTo>
                  <a:cubicBezTo>
                    <a:pt x="420479" y="1784714"/>
                    <a:pt x="421719" y="1779871"/>
                    <a:pt x="420479" y="1777449"/>
                  </a:cubicBezTo>
                  <a:cubicBezTo>
                    <a:pt x="422960" y="1770184"/>
                    <a:pt x="429164" y="1764130"/>
                    <a:pt x="431646" y="1758076"/>
                  </a:cubicBezTo>
                  <a:cubicBezTo>
                    <a:pt x="441573" y="1745969"/>
                    <a:pt x="452740" y="1741126"/>
                    <a:pt x="466389" y="1738704"/>
                  </a:cubicBezTo>
                  <a:close/>
                  <a:moveTo>
                    <a:pt x="385024" y="1595829"/>
                  </a:moveTo>
                  <a:cubicBezTo>
                    <a:pt x="390096" y="1595829"/>
                    <a:pt x="395168" y="1595829"/>
                    <a:pt x="400240" y="1595829"/>
                  </a:cubicBezTo>
                  <a:cubicBezTo>
                    <a:pt x="400240" y="1606820"/>
                    <a:pt x="400240" y="1616589"/>
                    <a:pt x="400240" y="1626359"/>
                  </a:cubicBezTo>
                  <a:lnTo>
                    <a:pt x="392632" y="1627580"/>
                  </a:lnTo>
                  <a:lnTo>
                    <a:pt x="385024" y="1626359"/>
                  </a:lnTo>
                  <a:cubicBezTo>
                    <a:pt x="385024" y="1616589"/>
                    <a:pt x="385024" y="1606820"/>
                    <a:pt x="385024" y="1595829"/>
                  </a:cubicBezTo>
                  <a:close/>
                  <a:moveTo>
                    <a:pt x="625161" y="1578732"/>
                  </a:moveTo>
                  <a:lnTo>
                    <a:pt x="623897" y="1579954"/>
                  </a:lnTo>
                  <a:lnTo>
                    <a:pt x="624123" y="1579407"/>
                  </a:lnTo>
                  <a:lnTo>
                    <a:pt x="625161" y="1578732"/>
                  </a:lnTo>
                  <a:close/>
                  <a:moveTo>
                    <a:pt x="530369" y="1565300"/>
                  </a:moveTo>
                  <a:lnTo>
                    <a:pt x="530184" y="1565674"/>
                  </a:lnTo>
                  <a:lnTo>
                    <a:pt x="529105" y="1566521"/>
                  </a:lnTo>
                  <a:lnTo>
                    <a:pt x="530369" y="1565300"/>
                  </a:lnTo>
                  <a:close/>
                  <a:moveTo>
                    <a:pt x="670882" y="1547564"/>
                  </a:moveTo>
                  <a:lnTo>
                    <a:pt x="669623" y="1548838"/>
                  </a:lnTo>
                  <a:lnTo>
                    <a:pt x="669912" y="1548044"/>
                  </a:lnTo>
                  <a:lnTo>
                    <a:pt x="670882" y="1547564"/>
                  </a:lnTo>
                  <a:close/>
                  <a:moveTo>
                    <a:pt x="593722" y="1543472"/>
                  </a:moveTo>
                  <a:cubicBezTo>
                    <a:pt x="598935" y="1543625"/>
                    <a:pt x="604307" y="1545762"/>
                    <a:pt x="609994" y="1549425"/>
                  </a:cubicBezTo>
                  <a:lnTo>
                    <a:pt x="611258" y="1549425"/>
                  </a:lnTo>
                  <a:cubicBezTo>
                    <a:pt x="615998" y="1555836"/>
                    <a:pt x="627847" y="1560873"/>
                    <a:pt x="628143" y="1569689"/>
                  </a:cubicBezTo>
                  <a:lnTo>
                    <a:pt x="624123" y="1579407"/>
                  </a:lnTo>
                  <a:lnTo>
                    <a:pt x="609678" y="1588807"/>
                  </a:lnTo>
                  <a:cubicBezTo>
                    <a:pt x="603675" y="1590639"/>
                    <a:pt x="597356" y="1592165"/>
                    <a:pt x="592300" y="1597050"/>
                  </a:cubicBezTo>
                  <a:lnTo>
                    <a:pt x="593564" y="1595828"/>
                  </a:lnTo>
                  <a:cubicBezTo>
                    <a:pt x="584717" y="1606819"/>
                    <a:pt x="569550" y="1604376"/>
                    <a:pt x="559439" y="1611703"/>
                  </a:cubicBezTo>
                  <a:lnTo>
                    <a:pt x="560703" y="1610482"/>
                  </a:lnTo>
                  <a:cubicBezTo>
                    <a:pt x="555647" y="1616588"/>
                    <a:pt x="550592" y="1616588"/>
                    <a:pt x="545536" y="1611703"/>
                  </a:cubicBezTo>
                  <a:lnTo>
                    <a:pt x="546800" y="1612924"/>
                  </a:lnTo>
                  <a:cubicBezTo>
                    <a:pt x="533529" y="1603766"/>
                    <a:pt x="520258" y="1595294"/>
                    <a:pt x="522450" y="1581328"/>
                  </a:cubicBezTo>
                  <a:lnTo>
                    <a:pt x="530184" y="1565674"/>
                  </a:lnTo>
                  <a:lnTo>
                    <a:pt x="549328" y="1550646"/>
                  </a:lnTo>
                  <a:cubicBezTo>
                    <a:pt x="558175" y="1550646"/>
                    <a:pt x="568286" y="1549425"/>
                    <a:pt x="578397" y="1549425"/>
                  </a:cubicBezTo>
                  <a:cubicBezTo>
                    <a:pt x="583453" y="1545151"/>
                    <a:pt x="588508" y="1543319"/>
                    <a:pt x="593722" y="1543472"/>
                  </a:cubicBezTo>
                  <a:close/>
                  <a:moveTo>
                    <a:pt x="275476" y="1499380"/>
                  </a:moveTo>
                  <a:lnTo>
                    <a:pt x="276717" y="1500621"/>
                  </a:lnTo>
                  <a:lnTo>
                    <a:pt x="275476" y="1499702"/>
                  </a:lnTo>
                  <a:lnTo>
                    <a:pt x="275476" y="1499380"/>
                  </a:lnTo>
                  <a:close/>
                  <a:moveTo>
                    <a:pt x="656401" y="1477162"/>
                  </a:moveTo>
                  <a:cubicBezTo>
                    <a:pt x="661752" y="1477162"/>
                    <a:pt x="667104" y="1479392"/>
                    <a:pt x="672141" y="1483852"/>
                  </a:cubicBezTo>
                  <a:cubicBezTo>
                    <a:pt x="677808" y="1494683"/>
                    <a:pt x="681271" y="1505833"/>
                    <a:pt x="681271" y="1516823"/>
                  </a:cubicBezTo>
                  <a:lnTo>
                    <a:pt x="669912" y="1548044"/>
                  </a:lnTo>
                  <a:lnTo>
                    <a:pt x="649318" y="1558236"/>
                  </a:lnTo>
                  <a:cubicBezTo>
                    <a:pt x="641920" y="1558395"/>
                    <a:pt x="634365" y="1555210"/>
                    <a:pt x="626809" y="1548838"/>
                  </a:cubicBezTo>
                  <a:lnTo>
                    <a:pt x="626809" y="1522079"/>
                  </a:lnTo>
                  <a:cubicBezTo>
                    <a:pt x="631846" y="1510611"/>
                    <a:pt x="630587" y="1495320"/>
                    <a:pt x="640661" y="1483852"/>
                  </a:cubicBezTo>
                  <a:cubicBezTo>
                    <a:pt x="645698" y="1479392"/>
                    <a:pt x="651049" y="1477162"/>
                    <a:pt x="656401" y="1477162"/>
                  </a:cubicBezTo>
                  <a:close/>
                  <a:moveTo>
                    <a:pt x="675128" y="1377215"/>
                  </a:moveTo>
                  <a:lnTo>
                    <a:pt x="706668" y="1377215"/>
                  </a:lnTo>
                  <a:cubicBezTo>
                    <a:pt x="707950" y="1381993"/>
                    <a:pt x="706668" y="1386771"/>
                    <a:pt x="706668" y="1391549"/>
                  </a:cubicBezTo>
                  <a:lnTo>
                    <a:pt x="675897" y="1391549"/>
                  </a:lnTo>
                  <a:cubicBezTo>
                    <a:pt x="672051" y="1387966"/>
                    <a:pt x="670769" y="1385577"/>
                    <a:pt x="672051" y="1381993"/>
                  </a:cubicBezTo>
                  <a:lnTo>
                    <a:pt x="675128" y="1377215"/>
                  </a:lnTo>
                  <a:close/>
                  <a:moveTo>
                    <a:pt x="675897" y="1376020"/>
                  </a:moveTo>
                  <a:lnTo>
                    <a:pt x="675128" y="1377215"/>
                  </a:lnTo>
                  <a:lnTo>
                    <a:pt x="674615" y="1377215"/>
                  </a:lnTo>
                  <a:lnTo>
                    <a:pt x="675897" y="1376020"/>
                  </a:lnTo>
                  <a:close/>
                  <a:moveTo>
                    <a:pt x="513431" y="1370521"/>
                  </a:moveTo>
                  <a:cubicBezTo>
                    <a:pt x="518365" y="1373057"/>
                    <a:pt x="523299" y="1373057"/>
                    <a:pt x="529467" y="1373057"/>
                  </a:cubicBezTo>
                  <a:cubicBezTo>
                    <a:pt x="533167" y="1379398"/>
                    <a:pt x="539335" y="1383202"/>
                    <a:pt x="545503" y="1388275"/>
                  </a:cubicBezTo>
                  <a:lnTo>
                    <a:pt x="546736" y="1389543"/>
                  </a:lnTo>
                  <a:cubicBezTo>
                    <a:pt x="552904" y="1400956"/>
                    <a:pt x="554137" y="1412369"/>
                    <a:pt x="544269" y="1422515"/>
                  </a:cubicBezTo>
                  <a:lnTo>
                    <a:pt x="544269" y="1421246"/>
                  </a:lnTo>
                  <a:cubicBezTo>
                    <a:pt x="527000" y="1435196"/>
                    <a:pt x="523299" y="1413638"/>
                    <a:pt x="512197" y="1408565"/>
                  </a:cubicBezTo>
                  <a:lnTo>
                    <a:pt x="510964" y="1407297"/>
                  </a:lnTo>
                  <a:cubicBezTo>
                    <a:pt x="507263" y="1399688"/>
                    <a:pt x="503563" y="1394616"/>
                    <a:pt x="497395" y="1392079"/>
                  </a:cubicBezTo>
                  <a:lnTo>
                    <a:pt x="494928" y="1390811"/>
                  </a:lnTo>
                  <a:cubicBezTo>
                    <a:pt x="497395" y="1379398"/>
                    <a:pt x="503563" y="1373057"/>
                    <a:pt x="513431" y="1370521"/>
                  </a:cubicBezTo>
                  <a:close/>
                  <a:moveTo>
                    <a:pt x="226613" y="1340456"/>
                  </a:moveTo>
                  <a:lnTo>
                    <a:pt x="220880" y="1345454"/>
                  </a:lnTo>
                  <a:cubicBezTo>
                    <a:pt x="219639" y="1348868"/>
                    <a:pt x="219716" y="1351506"/>
                    <a:pt x="220647" y="1353639"/>
                  </a:cubicBezTo>
                  <a:lnTo>
                    <a:pt x="224877" y="1358106"/>
                  </a:lnTo>
                  <a:lnTo>
                    <a:pt x="225044" y="1355855"/>
                  </a:lnTo>
                  <a:lnTo>
                    <a:pt x="226613" y="1340456"/>
                  </a:lnTo>
                  <a:close/>
                  <a:moveTo>
                    <a:pt x="696733" y="1210236"/>
                  </a:moveTo>
                  <a:cubicBezTo>
                    <a:pt x="702194" y="1209321"/>
                    <a:pt x="709529" y="1210913"/>
                    <a:pt x="719734" y="1216324"/>
                  </a:cubicBezTo>
                  <a:cubicBezTo>
                    <a:pt x="729938" y="1232877"/>
                    <a:pt x="728663" y="1249430"/>
                    <a:pt x="719734" y="1265983"/>
                  </a:cubicBezTo>
                  <a:cubicBezTo>
                    <a:pt x="718458" y="1268530"/>
                    <a:pt x="717182" y="1271076"/>
                    <a:pt x="718458" y="1274896"/>
                  </a:cubicBezTo>
                  <a:cubicBezTo>
                    <a:pt x="705702" y="1297816"/>
                    <a:pt x="689119" y="1292722"/>
                    <a:pt x="672536" y="1282536"/>
                  </a:cubicBezTo>
                  <a:cubicBezTo>
                    <a:pt x="659780" y="1273623"/>
                    <a:pt x="662331" y="1260890"/>
                    <a:pt x="671260" y="1249430"/>
                  </a:cubicBezTo>
                  <a:lnTo>
                    <a:pt x="671260" y="1250703"/>
                  </a:lnTo>
                  <a:cubicBezTo>
                    <a:pt x="680828" y="1238288"/>
                    <a:pt x="680349" y="1212982"/>
                    <a:pt x="696733" y="1210236"/>
                  </a:cubicBezTo>
                  <a:close/>
                  <a:moveTo>
                    <a:pt x="753194" y="1084774"/>
                  </a:moveTo>
                  <a:cubicBezTo>
                    <a:pt x="758366" y="1084774"/>
                    <a:pt x="763538" y="1084774"/>
                    <a:pt x="768709" y="1084774"/>
                  </a:cubicBezTo>
                  <a:cubicBezTo>
                    <a:pt x="772588" y="1087129"/>
                    <a:pt x="773881" y="1090663"/>
                    <a:pt x="773881" y="1095373"/>
                  </a:cubicBezTo>
                  <a:cubicBezTo>
                    <a:pt x="772588" y="1097729"/>
                    <a:pt x="771295" y="1100084"/>
                    <a:pt x="770002" y="1100084"/>
                  </a:cubicBezTo>
                  <a:cubicBezTo>
                    <a:pt x="760952" y="1097729"/>
                    <a:pt x="755780" y="1093018"/>
                    <a:pt x="753194" y="1084774"/>
                  </a:cubicBezTo>
                  <a:close/>
                  <a:moveTo>
                    <a:pt x="226818" y="988697"/>
                  </a:moveTo>
                  <a:cubicBezTo>
                    <a:pt x="213093" y="1002346"/>
                    <a:pt x="199367" y="1018477"/>
                    <a:pt x="183146" y="1035849"/>
                  </a:cubicBezTo>
                  <a:cubicBezTo>
                    <a:pt x="204358" y="1055703"/>
                    <a:pt x="226818" y="1073075"/>
                    <a:pt x="244287" y="1095410"/>
                  </a:cubicBezTo>
                  <a:cubicBezTo>
                    <a:pt x="251150" y="1103475"/>
                    <a:pt x="249902" y="1108128"/>
                    <a:pt x="245379" y="1111075"/>
                  </a:cubicBezTo>
                  <a:lnTo>
                    <a:pt x="239767" y="1112717"/>
                  </a:lnTo>
                  <a:lnTo>
                    <a:pt x="257297" y="1132532"/>
                  </a:lnTo>
                  <a:cubicBezTo>
                    <a:pt x="267442" y="1159603"/>
                    <a:pt x="253588" y="1196481"/>
                    <a:pt x="273602" y="1219660"/>
                  </a:cubicBezTo>
                  <a:lnTo>
                    <a:pt x="285144" y="1228278"/>
                  </a:lnTo>
                  <a:lnTo>
                    <a:pt x="269126" y="1190137"/>
                  </a:lnTo>
                  <a:cubicBezTo>
                    <a:pt x="261004" y="1157343"/>
                    <a:pt x="266613" y="1126726"/>
                    <a:pt x="285731" y="1096059"/>
                  </a:cubicBezTo>
                  <a:lnTo>
                    <a:pt x="305167" y="1070735"/>
                  </a:lnTo>
                  <a:lnTo>
                    <a:pt x="304052" y="1069339"/>
                  </a:lnTo>
                  <a:lnTo>
                    <a:pt x="285464" y="1078038"/>
                  </a:lnTo>
                  <a:cubicBezTo>
                    <a:pt x="280473" y="1079279"/>
                    <a:pt x="275482" y="1076797"/>
                    <a:pt x="271739" y="1075556"/>
                  </a:cubicBezTo>
                  <a:cubicBezTo>
                    <a:pt x="282969" y="1033367"/>
                    <a:pt x="238048" y="1018477"/>
                    <a:pt x="226818" y="988697"/>
                  </a:cubicBezTo>
                  <a:close/>
                  <a:moveTo>
                    <a:pt x="615524" y="876267"/>
                  </a:moveTo>
                  <a:lnTo>
                    <a:pt x="615320" y="881484"/>
                  </a:lnTo>
                  <a:lnTo>
                    <a:pt x="621182" y="876267"/>
                  </a:lnTo>
                  <a:lnTo>
                    <a:pt x="615524" y="876267"/>
                  </a:lnTo>
                  <a:close/>
                  <a:moveTo>
                    <a:pt x="551914" y="861810"/>
                  </a:moveTo>
                  <a:lnTo>
                    <a:pt x="540677" y="862790"/>
                  </a:lnTo>
                  <a:cubicBezTo>
                    <a:pt x="535256" y="863604"/>
                    <a:pt x="531435" y="864767"/>
                    <a:pt x="528472" y="866784"/>
                  </a:cubicBezTo>
                  <a:lnTo>
                    <a:pt x="523349" y="876854"/>
                  </a:lnTo>
                  <a:lnTo>
                    <a:pt x="539762" y="872106"/>
                  </a:lnTo>
                  <a:lnTo>
                    <a:pt x="556429" y="868662"/>
                  </a:lnTo>
                  <a:lnTo>
                    <a:pt x="551843" y="862581"/>
                  </a:lnTo>
                  <a:lnTo>
                    <a:pt x="551914" y="861810"/>
                  </a:lnTo>
                  <a:close/>
                  <a:moveTo>
                    <a:pt x="477465" y="635799"/>
                  </a:moveTo>
                  <a:lnTo>
                    <a:pt x="465758" y="676296"/>
                  </a:lnTo>
                  <a:lnTo>
                    <a:pt x="461488" y="686003"/>
                  </a:lnTo>
                  <a:lnTo>
                    <a:pt x="472633" y="674142"/>
                  </a:lnTo>
                  <a:cubicBezTo>
                    <a:pt x="475597" y="666697"/>
                    <a:pt x="476844" y="657546"/>
                    <a:pt x="477351" y="647929"/>
                  </a:cubicBezTo>
                  <a:lnTo>
                    <a:pt x="477465" y="635799"/>
                  </a:lnTo>
                  <a:close/>
                  <a:moveTo>
                    <a:pt x="636874" y="610393"/>
                  </a:moveTo>
                  <a:cubicBezTo>
                    <a:pt x="629231" y="609928"/>
                    <a:pt x="621120" y="612720"/>
                    <a:pt x="612386" y="618924"/>
                  </a:cubicBezTo>
                  <a:cubicBezTo>
                    <a:pt x="603651" y="625129"/>
                    <a:pt x="599908" y="631023"/>
                    <a:pt x="600064" y="636917"/>
                  </a:cubicBezTo>
                  <a:lnTo>
                    <a:pt x="602893" y="641513"/>
                  </a:lnTo>
                  <a:lnTo>
                    <a:pt x="609079" y="630072"/>
                  </a:lnTo>
                  <a:cubicBezTo>
                    <a:pt x="616409" y="621518"/>
                    <a:pt x="626079" y="614986"/>
                    <a:pt x="639179" y="612497"/>
                  </a:cubicBezTo>
                  <a:lnTo>
                    <a:pt x="640084" y="612024"/>
                  </a:lnTo>
                  <a:lnTo>
                    <a:pt x="636874" y="610393"/>
                  </a:lnTo>
                  <a:close/>
                  <a:moveTo>
                    <a:pt x="501783" y="494742"/>
                  </a:moveTo>
                  <a:lnTo>
                    <a:pt x="498337" y="514410"/>
                  </a:lnTo>
                  <a:lnTo>
                    <a:pt x="505703" y="544230"/>
                  </a:lnTo>
                  <a:cubicBezTo>
                    <a:pt x="504434" y="550340"/>
                    <a:pt x="498728" y="553473"/>
                    <a:pt x="487315" y="559740"/>
                  </a:cubicBezTo>
                  <a:cubicBezTo>
                    <a:pt x="478439" y="564753"/>
                    <a:pt x="469562" y="568513"/>
                    <a:pt x="460686" y="574779"/>
                  </a:cubicBezTo>
                  <a:cubicBezTo>
                    <a:pt x="456881" y="577286"/>
                    <a:pt x="454345" y="583552"/>
                    <a:pt x="454345" y="587312"/>
                  </a:cubicBezTo>
                  <a:cubicBezTo>
                    <a:pt x="454345" y="598592"/>
                    <a:pt x="464490" y="597339"/>
                    <a:pt x="472098" y="596085"/>
                  </a:cubicBezTo>
                  <a:cubicBezTo>
                    <a:pt x="477171" y="594832"/>
                    <a:pt x="482243" y="595145"/>
                    <a:pt x="486681" y="597025"/>
                  </a:cubicBezTo>
                  <a:lnTo>
                    <a:pt x="491834" y="601968"/>
                  </a:lnTo>
                  <a:lnTo>
                    <a:pt x="496341" y="596589"/>
                  </a:lnTo>
                  <a:cubicBezTo>
                    <a:pt x="510067" y="589144"/>
                    <a:pt x="532527" y="599071"/>
                    <a:pt x="540014" y="573013"/>
                  </a:cubicBezTo>
                  <a:cubicBezTo>
                    <a:pt x="544381" y="556882"/>
                    <a:pt x="552491" y="551298"/>
                    <a:pt x="562318" y="550833"/>
                  </a:cubicBezTo>
                  <a:lnTo>
                    <a:pt x="580934" y="555704"/>
                  </a:lnTo>
                  <a:lnTo>
                    <a:pt x="571493" y="540334"/>
                  </a:lnTo>
                  <a:lnTo>
                    <a:pt x="555104" y="516561"/>
                  </a:lnTo>
                  <a:lnTo>
                    <a:pt x="551024" y="519817"/>
                  </a:lnTo>
                  <a:cubicBezTo>
                    <a:pt x="540340" y="527346"/>
                    <a:pt x="537715" y="523844"/>
                    <a:pt x="524345" y="509837"/>
                  </a:cubicBezTo>
                  <a:lnTo>
                    <a:pt x="501783" y="494742"/>
                  </a:lnTo>
                  <a:close/>
                  <a:moveTo>
                    <a:pt x="667710" y="465"/>
                  </a:moveTo>
                  <a:cubicBezTo>
                    <a:pt x="667710" y="16670"/>
                    <a:pt x="670185" y="32876"/>
                    <a:pt x="666472" y="47835"/>
                  </a:cubicBezTo>
                  <a:cubicBezTo>
                    <a:pt x="656573" y="81493"/>
                    <a:pt x="665235" y="103932"/>
                    <a:pt x="699884" y="116398"/>
                  </a:cubicBezTo>
                  <a:cubicBezTo>
                    <a:pt x="711021" y="120138"/>
                    <a:pt x="713496" y="133850"/>
                    <a:pt x="702358" y="140083"/>
                  </a:cubicBezTo>
                  <a:cubicBezTo>
                    <a:pt x="662760" y="163769"/>
                    <a:pt x="670185" y="216126"/>
                    <a:pt x="640486" y="246044"/>
                  </a:cubicBezTo>
                  <a:cubicBezTo>
                    <a:pt x="637393" y="249161"/>
                    <a:pt x="638321" y="254147"/>
                    <a:pt x="641105" y="259134"/>
                  </a:cubicBezTo>
                  <a:lnTo>
                    <a:pt x="648453" y="267316"/>
                  </a:lnTo>
                  <a:lnTo>
                    <a:pt x="652904" y="255413"/>
                  </a:lnTo>
                  <a:cubicBezTo>
                    <a:pt x="666628" y="244216"/>
                    <a:pt x="679729" y="241105"/>
                    <a:pt x="690646" y="244371"/>
                  </a:cubicBezTo>
                  <a:cubicBezTo>
                    <a:pt x="701563" y="247637"/>
                    <a:pt x="710296" y="257280"/>
                    <a:pt x="715287" y="271588"/>
                  </a:cubicBezTo>
                  <a:cubicBezTo>
                    <a:pt x="741488" y="338774"/>
                    <a:pt x="773927" y="405961"/>
                    <a:pt x="752717" y="481857"/>
                  </a:cubicBezTo>
                  <a:cubicBezTo>
                    <a:pt x="751469" y="506741"/>
                    <a:pt x="750222" y="531625"/>
                    <a:pt x="750222" y="557753"/>
                  </a:cubicBezTo>
                  <a:cubicBezTo>
                    <a:pt x="746479" y="561485"/>
                    <a:pt x="746479" y="565218"/>
                    <a:pt x="748974" y="570195"/>
                  </a:cubicBezTo>
                  <a:cubicBezTo>
                    <a:pt x="731507" y="595079"/>
                    <a:pt x="755212" y="628672"/>
                    <a:pt x="732754" y="652312"/>
                  </a:cubicBezTo>
                  <a:lnTo>
                    <a:pt x="731507" y="651067"/>
                  </a:lnTo>
                  <a:cubicBezTo>
                    <a:pt x="722773" y="658533"/>
                    <a:pt x="719030" y="665998"/>
                    <a:pt x="719030" y="677196"/>
                  </a:cubicBezTo>
                  <a:cubicBezTo>
                    <a:pt x="719030" y="705812"/>
                    <a:pt x="717782" y="734429"/>
                    <a:pt x="716535" y="763045"/>
                  </a:cubicBezTo>
                  <a:cubicBezTo>
                    <a:pt x="699067" y="776731"/>
                    <a:pt x="706553" y="796639"/>
                    <a:pt x="705306" y="814057"/>
                  </a:cubicBezTo>
                  <a:cubicBezTo>
                    <a:pt x="704058" y="843918"/>
                    <a:pt x="704058" y="875023"/>
                    <a:pt x="704058" y="906128"/>
                  </a:cubicBezTo>
                  <a:cubicBezTo>
                    <a:pt x="705306" y="926035"/>
                    <a:pt x="696572" y="940965"/>
                    <a:pt x="685343" y="954651"/>
                  </a:cubicBezTo>
                  <a:lnTo>
                    <a:pt x="677857" y="954651"/>
                  </a:lnTo>
                  <a:lnTo>
                    <a:pt x="670371" y="957140"/>
                  </a:lnTo>
                  <a:cubicBezTo>
                    <a:pt x="671619" y="949675"/>
                    <a:pt x="671619" y="940965"/>
                    <a:pt x="675362" y="934744"/>
                  </a:cubicBezTo>
                  <a:cubicBezTo>
                    <a:pt x="680352" y="922925"/>
                    <a:pt x="680664" y="913904"/>
                    <a:pt x="676921" y="906906"/>
                  </a:cubicBezTo>
                  <a:lnTo>
                    <a:pt x="662655" y="897064"/>
                  </a:lnTo>
                  <a:lnTo>
                    <a:pt x="660279" y="932750"/>
                  </a:lnTo>
                  <a:cubicBezTo>
                    <a:pt x="661528" y="945254"/>
                    <a:pt x="664026" y="959009"/>
                    <a:pt x="654035" y="969012"/>
                  </a:cubicBezTo>
                  <a:lnTo>
                    <a:pt x="657782" y="971513"/>
                  </a:lnTo>
                  <a:lnTo>
                    <a:pt x="640274" y="986705"/>
                  </a:lnTo>
                  <a:lnTo>
                    <a:pt x="640297" y="986518"/>
                  </a:lnTo>
                  <a:lnTo>
                    <a:pt x="639048" y="987768"/>
                  </a:lnTo>
                  <a:lnTo>
                    <a:pt x="640274" y="986705"/>
                  </a:lnTo>
                  <a:lnTo>
                    <a:pt x="631965" y="1052750"/>
                  </a:lnTo>
                  <a:cubicBezTo>
                    <a:pt x="630385" y="1119451"/>
                    <a:pt x="643732" y="1187207"/>
                    <a:pt x="624062" y="1252853"/>
                  </a:cubicBezTo>
                  <a:cubicBezTo>
                    <a:pt x="602831" y="1277861"/>
                    <a:pt x="570360" y="1249102"/>
                    <a:pt x="547880" y="1269108"/>
                  </a:cubicBezTo>
                  <a:cubicBezTo>
                    <a:pt x="540387" y="1269108"/>
                    <a:pt x="535391" y="1264107"/>
                    <a:pt x="531645" y="1257855"/>
                  </a:cubicBezTo>
                  <a:lnTo>
                    <a:pt x="532894" y="1257855"/>
                  </a:lnTo>
                  <a:cubicBezTo>
                    <a:pt x="486685" y="1229095"/>
                    <a:pt x="506667" y="1290365"/>
                    <a:pt x="484187" y="1292866"/>
                  </a:cubicBezTo>
                  <a:cubicBezTo>
                    <a:pt x="484187" y="1299118"/>
                    <a:pt x="484187" y="1304119"/>
                    <a:pt x="482938" y="1310371"/>
                  </a:cubicBezTo>
                  <a:cubicBezTo>
                    <a:pt x="487934" y="1315373"/>
                    <a:pt x="492929" y="1320375"/>
                    <a:pt x="497925" y="1325376"/>
                  </a:cubicBezTo>
                  <a:lnTo>
                    <a:pt x="499174" y="1325376"/>
                  </a:lnTo>
                  <a:cubicBezTo>
                    <a:pt x="506667" y="1369140"/>
                    <a:pt x="469201" y="1361638"/>
                    <a:pt x="446721" y="1370391"/>
                  </a:cubicBezTo>
                  <a:lnTo>
                    <a:pt x="447970" y="1369140"/>
                  </a:lnTo>
                  <a:cubicBezTo>
                    <a:pt x="441725" y="1384145"/>
                    <a:pt x="425490" y="1380394"/>
                    <a:pt x="415499" y="1387896"/>
                  </a:cubicBezTo>
                  <a:lnTo>
                    <a:pt x="417996" y="1386646"/>
                  </a:lnTo>
                  <a:cubicBezTo>
                    <a:pt x="403010" y="1405402"/>
                    <a:pt x="380530" y="1392898"/>
                    <a:pt x="364295" y="1402901"/>
                  </a:cubicBezTo>
                  <a:lnTo>
                    <a:pt x="358050" y="1402901"/>
                  </a:lnTo>
                  <a:lnTo>
                    <a:pt x="354304" y="1405402"/>
                  </a:lnTo>
                  <a:cubicBezTo>
                    <a:pt x="341815" y="1420407"/>
                    <a:pt x="319335" y="1406652"/>
                    <a:pt x="306846" y="1421657"/>
                  </a:cubicBezTo>
                  <a:lnTo>
                    <a:pt x="305597" y="1421657"/>
                  </a:lnTo>
                  <a:cubicBezTo>
                    <a:pt x="299353" y="1426659"/>
                    <a:pt x="295606" y="1434161"/>
                    <a:pt x="288113" y="1435412"/>
                  </a:cubicBezTo>
                  <a:cubicBezTo>
                    <a:pt x="285615" y="1442914"/>
                    <a:pt x="279371" y="1447916"/>
                    <a:pt x="273126" y="1452917"/>
                  </a:cubicBezTo>
                  <a:cubicBezTo>
                    <a:pt x="270004" y="1457294"/>
                    <a:pt x="267819" y="1462295"/>
                    <a:pt x="264852" y="1466984"/>
                  </a:cubicBezTo>
                  <a:lnTo>
                    <a:pt x="257795" y="1473624"/>
                  </a:lnTo>
                  <a:lnTo>
                    <a:pt x="259345" y="1478277"/>
                  </a:lnTo>
                  <a:cubicBezTo>
                    <a:pt x="260586" y="1483243"/>
                    <a:pt x="262137" y="1487898"/>
                    <a:pt x="264774" y="1491777"/>
                  </a:cubicBezTo>
                  <a:lnTo>
                    <a:pt x="275476" y="1499702"/>
                  </a:lnTo>
                  <a:lnTo>
                    <a:pt x="275476" y="1520483"/>
                  </a:lnTo>
                  <a:cubicBezTo>
                    <a:pt x="219639" y="1534138"/>
                    <a:pt x="167524" y="1505587"/>
                    <a:pt x="114168" y="1499380"/>
                  </a:cubicBezTo>
                  <a:cubicBezTo>
                    <a:pt x="70739" y="1495656"/>
                    <a:pt x="84388" y="1446003"/>
                    <a:pt x="86870" y="1412486"/>
                  </a:cubicBezTo>
                  <a:cubicBezTo>
                    <a:pt x="86870" y="1406280"/>
                    <a:pt x="88111" y="1400073"/>
                    <a:pt x="89352" y="1393866"/>
                  </a:cubicBezTo>
                  <a:cubicBezTo>
                    <a:pt x="91833" y="1385177"/>
                    <a:pt x="95556" y="1377729"/>
                    <a:pt x="94315" y="1369040"/>
                  </a:cubicBezTo>
                  <a:cubicBezTo>
                    <a:pt x="91833" y="1362833"/>
                    <a:pt x="90592" y="1357868"/>
                    <a:pt x="88111" y="1352902"/>
                  </a:cubicBezTo>
                  <a:cubicBezTo>
                    <a:pt x="81907" y="1346695"/>
                    <a:pt x="73221" y="1345454"/>
                    <a:pt x="63294" y="1344213"/>
                  </a:cubicBezTo>
                  <a:cubicBezTo>
                    <a:pt x="-11156" y="1330558"/>
                    <a:pt x="-16119" y="1321869"/>
                    <a:pt x="28551" y="1267250"/>
                  </a:cubicBezTo>
                  <a:cubicBezTo>
                    <a:pt x="55849" y="1233734"/>
                    <a:pt x="60812" y="1186563"/>
                    <a:pt x="93074" y="1156771"/>
                  </a:cubicBezTo>
                  <a:cubicBezTo>
                    <a:pt x="95556" y="1149323"/>
                    <a:pt x="100519" y="1143116"/>
                    <a:pt x="104242" y="1136909"/>
                  </a:cubicBezTo>
                  <a:cubicBezTo>
                    <a:pt x="117891" y="1124496"/>
                    <a:pt x="122854" y="1084773"/>
                    <a:pt x="151393" y="1114565"/>
                  </a:cubicBezTo>
                  <a:cubicBezTo>
                    <a:pt x="182414" y="1144357"/>
                    <a:pt x="188618" y="1104634"/>
                    <a:pt x="205990" y="1100910"/>
                  </a:cubicBezTo>
                  <a:lnTo>
                    <a:pt x="213156" y="1102917"/>
                  </a:lnTo>
                  <a:lnTo>
                    <a:pt x="210597" y="1100373"/>
                  </a:lnTo>
                  <a:cubicBezTo>
                    <a:pt x="186889" y="1089205"/>
                    <a:pt x="165677" y="1076797"/>
                    <a:pt x="158190" y="1048258"/>
                  </a:cubicBezTo>
                  <a:cubicBezTo>
                    <a:pt x="155694" y="1038331"/>
                    <a:pt x="141969" y="1038331"/>
                    <a:pt x="130738" y="1035849"/>
                  </a:cubicBezTo>
                  <a:cubicBezTo>
                    <a:pt x="115765" y="932859"/>
                    <a:pt x="203110" y="839795"/>
                    <a:pt x="309173" y="845999"/>
                  </a:cubicBezTo>
                  <a:lnTo>
                    <a:pt x="315411" y="844759"/>
                  </a:lnTo>
                  <a:cubicBezTo>
                    <a:pt x="315411" y="844759"/>
                    <a:pt x="309173" y="844759"/>
                    <a:pt x="307925" y="843518"/>
                  </a:cubicBezTo>
                  <a:cubicBezTo>
                    <a:pt x="250526" y="772789"/>
                    <a:pt x="269243" y="765344"/>
                    <a:pt x="322898" y="702061"/>
                  </a:cubicBezTo>
                  <a:cubicBezTo>
                    <a:pt x="367819" y="648704"/>
                    <a:pt x="385288" y="676003"/>
                    <a:pt x="426465" y="688412"/>
                  </a:cubicBezTo>
                  <a:lnTo>
                    <a:pt x="428101" y="688501"/>
                  </a:lnTo>
                  <a:lnTo>
                    <a:pt x="421851" y="685226"/>
                  </a:lnTo>
                  <a:cubicBezTo>
                    <a:pt x="414084" y="677863"/>
                    <a:pt x="408060" y="668776"/>
                    <a:pt x="408694" y="662510"/>
                  </a:cubicBezTo>
                  <a:cubicBezTo>
                    <a:pt x="409962" y="648724"/>
                    <a:pt x="413766" y="634937"/>
                    <a:pt x="418839" y="623658"/>
                  </a:cubicBezTo>
                  <a:cubicBezTo>
                    <a:pt x="432788" y="593579"/>
                    <a:pt x="425179" y="562246"/>
                    <a:pt x="428983" y="532167"/>
                  </a:cubicBezTo>
                  <a:cubicBezTo>
                    <a:pt x="431520" y="515875"/>
                    <a:pt x="413766" y="513368"/>
                    <a:pt x="399817" y="510861"/>
                  </a:cubicBezTo>
                  <a:cubicBezTo>
                    <a:pt x="399817" y="508355"/>
                    <a:pt x="399817" y="505848"/>
                    <a:pt x="399817" y="503342"/>
                  </a:cubicBezTo>
                  <a:cubicBezTo>
                    <a:pt x="384600" y="472323"/>
                    <a:pt x="387929" y="448353"/>
                    <a:pt x="407664" y="430376"/>
                  </a:cubicBezTo>
                  <a:lnTo>
                    <a:pt x="412907" y="427033"/>
                  </a:lnTo>
                  <a:lnTo>
                    <a:pt x="412795" y="413088"/>
                  </a:lnTo>
                  <a:cubicBezTo>
                    <a:pt x="390521" y="355745"/>
                    <a:pt x="430119" y="249784"/>
                    <a:pt x="498179" y="208646"/>
                  </a:cubicBezTo>
                  <a:cubicBezTo>
                    <a:pt x="548915" y="176235"/>
                    <a:pt x="562527" y="131357"/>
                    <a:pt x="567476" y="77754"/>
                  </a:cubicBezTo>
                  <a:cubicBezTo>
                    <a:pt x="568714" y="66534"/>
                    <a:pt x="576139" y="60301"/>
                    <a:pt x="589751" y="64041"/>
                  </a:cubicBezTo>
                  <a:cubicBezTo>
                    <a:pt x="594700" y="61548"/>
                    <a:pt x="599650" y="60301"/>
                    <a:pt x="604600" y="56561"/>
                  </a:cubicBezTo>
                  <a:cubicBezTo>
                    <a:pt x="616974" y="49082"/>
                    <a:pt x="609550" y="30383"/>
                    <a:pt x="619449" y="22903"/>
                  </a:cubicBezTo>
                  <a:cubicBezTo>
                    <a:pt x="625637" y="17917"/>
                    <a:pt x="639249" y="22903"/>
                    <a:pt x="647911" y="19164"/>
                  </a:cubicBezTo>
                  <a:cubicBezTo>
                    <a:pt x="656573" y="16670"/>
                    <a:pt x="650386" y="-3275"/>
                    <a:pt x="667710" y="465"/>
                  </a:cubicBezTo>
                  <a:close/>
                </a:path>
              </a:pathLst>
            </a:custGeom>
            <a:solidFill>
              <a:srgbClr val="FFC000">
                <a:alpha val="30196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C1675715-8AF9-41F5-8A02-25DB3F03C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6360" y="7405789"/>
              <a:ext cx="1620943" cy="1491914"/>
            </a:xfrm>
            <a:custGeom>
              <a:avLst/>
              <a:gdLst>
                <a:gd name="connsiteX0" fmla="*/ 1128332 w 1620943"/>
                <a:gd name="connsiteY0" fmla="*/ 1472631 h 1491914"/>
                <a:gd name="connsiteX1" fmla="*/ 1134021 w 1620943"/>
                <a:gd name="connsiteY1" fmla="*/ 1473765 h 1491914"/>
                <a:gd name="connsiteX2" fmla="*/ 1175557 w 1620943"/>
                <a:gd name="connsiteY2" fmla="*/ 1490779 h 1491914"/>
                <a:gd name="connsiteX3" fmla="*/ 1176126 w 1620943"/>
                <a:gd name="connsiteY3" fmla="*/ 1490779 h 1491914"/>
                <a:gd name="connsiteX4" fmla="*/ 1110693 w 1620943"/>
                <a:gd name="connsiteY4" fmla="*/ 1491914 h 1491914"/>
                <a:gd name="connsiteX5" fmla="*/ 1105572 w 1620943"/>
                <a:gd name="connsiteY5" fmla="*/ 1490212 h 1491914"/>
                <a:gd name="connsiteX6" fmla="*/ 1101589 w 1620943"/>
                <a:gd name="connsiteY6" fmla="*/ 1483407 h 1491914"/>
                <a:gd name="connsiteX7" fmla="*/ 1118659 w 1620943"/>
                <a:gd name="connsiteY7" fmla="*/ 1473198 h 1491914"/>
                <a:gd name="connsiteX8" fmla="*/ 1128332 w 1620943"/>
                <a:gd name="connsiteY8" fmla="*/ 1472631 h 1491914"/>
                <a:gd name="connsiteX9" fmla="*/ 1181985 w 1620943"/>
                <a:gd name="connsiteY9" fmla="*/ 1446543 h 1491914"/>
                <a:gd name="connsiteX10" fmla="*/ 1185282 w 1620943"/>
                <a:gd name="connsiteY10" fmla="*/ 1447625 h 1491914"/>
                <a:gd name="connsiteX11" fmla="*/ 1199019 w 1620943"/>
                <a:gd name="connsiteY11" fmla="*/ 1456828 h 1491914"/>
                <a:gd name="connsiteX12" fmla="*/ 1197920 w 1620943"/>
                <a:gd name="connsiteY12" fmla="*/ 1462241 h 1491914"/>
                <a:gd name="connsiteX13" fmla="*/ 1185831 w 1620943"/>
                <a:gd name="connsiteY13" fmla="*/ 1463865 h 1491914"/>
                <a:gd name="connsiteX14" fmla="*/ 1179787 w 1620943"/>
                <a:gd name="connsiteY14" fmla="*/ 1452497 h 1491914"/>
                <a:gd name="connsiteX15" fmla="*/ 1181985 w 1620943"/>
                <a:gd name="connsiteY15" fmla="*/ 1446543 h 1491914"/>
                <a:gd name="connsiteX16" fmla="*/ 1163706 w 1620943"/>
                <a:gd name="connsiteY16" fmla="*/ 1443990 h 1491914"/>
                <a:gd name="connsiteX17" fmla="*/ 1162011 w 1620943"/>
                <a:gd name="connsiteY17" fmla="*/ 1448365 h 1491914"/>
                <a:gd name="connsiteX18" fmla="*/ 1161446 w 1620943"/>
                <a:gd name="connsiteY18" fmla="*/ 1447636 h 1491914"/>
                <a:gd name="connsiteX19" fmla="*/ 1163706 w 1620943"/>
                <a:gd name="connsiteY19" fmla="*/ 1443990 h 1491914"/>
                <a:gd name="connsiteX20" fmla="*/ 1258022 w 1620943"/>
                <a:gd name="connsiteY20" fmla="*/ 1441984 h 1491914"/>
                <a:gd name="connsiteX21" fmla="*/ 1272707 w 1620943"/>
                <a:gd name="connsiteY21" fmla="*/ 1448547 h 1491914"/>
                <a:gd name="connsiteX22" fmla="*/ 1259152 w 1620943"/>
                <a:gd name="connsiteY22" fmla="*/ 1447453 h 1491914"/>
                <a:gd name="connsiteX23" fmla="*/ 1258022 w 1620943"/>
                <a:gd name="connsiteY23" fmla="*/ 1441984 h 1491914"/>
                <a:gd name="connsiteX24" fmla="*/ 1242212 w 1620943"/>
                <a:gd name="connsiteY24" fmla="*/ 1441438 h 1491914"/>
                <a:gd name="connsiteX25" fmla="*/ 1241651 w 1620943"/>
                <a:gd name="connsiteY25" fmla="*/ 1448043 h 1491914"/>
                <a:gd name="connsiteX26" fmla="*/ 1234918 w 1620943"/>
                <a:gd name="connsiteY26" fmla="*/ 1455850 h 1491914"/>
                <a:gd name="connsiteX27" fmla="*/ 1228185 w 1620943"/>
                <a:gd name="connsiteY27" fmla="*/ 1464257 h 1491914"/>
                <a:gd name="connsiteX28" fmla="*/ 1220891 w 1620943"/>
                <a:gd name="connsiteY28" fmla="*/ 1471463 h 1491914"/>
                <a:gd name="connsiteX29" fmla="*/ 1199570 w 1620943"/>
                <a:gd name="connsiteY29" fmla="*/ 1457651 h 1491914"/>
                <a:gd name="connsiteX30" fmla="*/ 1242212 w 1620943"/>
                <a:gd name="connsiteY30" fmla="*/ 1441438 h 1491914"/>
                <a:gd name="connsiteX31" fmla="*/ 1145339 w 1620943"/>
                <a:gd name="connsiteY31" fmla="*/ 1440646 h 1491914"/>
                <a:gd name="connsiteX32" fmla="*/ 1160332 w 1620943"/>
                <a:gd name="connsiteY32" fmla="*/ 1449200 h 1491914"/>
                <a:gd name="connsiteX33" fmla="*/ 1160890 w 1620943"/>
                <a:gd name="connsiteY33" fmla="*/ 1449784 h 1491914"/>
                <a:gd name="connsiteX34" fmla="*/ 1160890 w 1620943"/>
                <a:gd name="connsiteY34" fmla="*/ 1456218 h 1491914"/>
                <a:gd name="connsiteX35" fmla="*/ 1138575 w 1620943"/>
                <a:gd name="connsiteY35" fmla="*/ 1463821 h 1491914"/>
                <a:gd name="connsiteX36" fmla="*/ 1139133 w 1620943"/>
                <a:gd name="connsiteY36" fmla="*/ 1456218 h 1491914"/>
                <a:gd name="connsiteX37" fmla="*/ 1145339 w 1620943"/>
                <a:gd name="connsiteY37" fmla="*/ 1440646 h 1491914"/>
                <a:gd name="connsiteX38" fmla="*/ 1257436 w 1620943"/>
                <a:gd name="connsiteY38" fmla="*/ 1433782 h 1491914"/>
                <a:gd name="connsiteX39" fmla="*/ 1257436 w 1620943"/>
                <a:gd name="connsiteY39" fmla="*/ 1440929 h 1491914"/>
                <a:gd name="connsiteX40" fmla="*/ 1242773 w 1620943"/>
                <a:gd name="connsiteY40" fmla="*/ 1440418 h 1491914"/>
                <a:gd name="connsiteX41" fmla="*/ 1257436 w 1620943"/>
                <a:gd name="connsiteY41" fmla="*/ 1433782 h 1491914"/>
                <a:gd name="connsiteX42" fmla="*/ 1260955 w 1620943"/>
                <a:gd name="connsiteY42" fmla="*/ 1423572 h 1491914"/>
                <a:gd name="connsiteX43" fmla="*/ 1263301 w 1620943"/>
                <a:gd name="connsiteY43" fmla="*/ 1428376 h 1491914"/>
                <a:gd name="connsiteX44" fmla="*/ 1258022 w 1620943"/>
                <a:gd name="connsiteY44" fmla="*/ 1433180 h 1491914"/>
                <a:gd name="connsiteX45" fmla="*/ 1259195 w 1620943"/>
                <a:gd name="connsiteY45" fmla="*/ 1425974 h 1491914"/>
                <a:gd name="connsiteX46" fmla="*/ 1260955 w 1620943"/>
                <a:gd name="connsiteY46" fmla="*/ 1423572 h 1491914"/>
                <a:gd name="connsiteX47" fmla="*/ 828516 w 1620943"/>
                <a:gd name="connsiteY47" fmla="*/ 1418469 h 1491914"/>
                <a:gd name="connsiteX48" fmla="*/ 834985 w 1620943"/>
                <a:gd name="connsiteY48" fmla="*/ 1419058 h 1491914"/>
                <a:gd name="connsiteX49" fmla="*/ 845766 w 1620943"/>
                <a:gd name="connsiteY49" fmla="*/ 1424948 h 1491914"/>
                <a:gd name="connsiteX50" fmla="*/ 843071 w 1620943"/>
                <a:gd name="connsiteY50" fmla="*/ 1431426 h 1491914"/>
                <a:gd name="connsiteX51" fmla="*/ 831211 w 1620943"/>
                <a:gd name="connsiteY51" fmla="*/ 1429071 h 1491914"/>
                <a:gd name="connsiteX52" fmla="*/ 828516 w 1620943"/>
                <a:gd name="connsiteY52" fmla="*/ 1418469 h 1491914"/>
                <a:gd name="connsiteX53" fmla="*/ 178015 w 1620943"/>
                <a:gd name="connsiteY53" fmla="*/ 1411509 h 1491914"/>
                <a:gd name="connsiteX54" fmla="*/ 177439 w 1620943"/>
                <a:gd name="connsiteY54" fmla="*/ 1412669 h 1491914"/>
                <a:gd name="connsiteX55" fmla="*/ 177632 w 1620943"/>
                <a:gd name="connsiteY55" fmla="*/ 1411858 h 1491914"/>
                <a:gd name="connsiteX56" fmla="*/ 823150 w 1620943"/>
                <a:gd name="connsiteY56" fmla="*/ 1403157 h 1491914"/>
                <a:gd name="connsiteX57" fmla="*/ 830493 w 1620943"/>
                <a:gd name="connsiteY57" fmla="*/ 1417881 h 1491914"/>
                <a:gd name="connsiteX58" fmla="*/ 815808 w 1620943"/>
                <a:gd name="connsiteY58" fmla="*/ 1417881 h 1491914"/>
                <a:gd name="connsiteX59" fmla="*/ 522976 w 1620943"/>
                <a:gd name="connsiteY59" fmla="*/ 1398517 h 1491914"/>
                <a:gd name="connsiteX60" fmla="*/ 528059 w 1620943"/>
                <a:gd name="connsiteY60" fmla="*/ 1398517 h 1491914"/>
                <a:gd name="connsiteX61" fmla="*/ 524670 w 1620943"/>
                <a:gd name="connsiteY61" fmla="*/ 1401301 h 1491914"/>
                <a:gd name="connsiteX62" fmla="*/ 518458 w 1620943"/>
                <a:gd name="connsiteY62" fmla="*/ 1402693 h 1491914"/>
                <a:gd name="connsiteX63" fmla="*/ 522976 w 1620943"/>
                <a:gd name="connsiteY63" fmla="*/ 1398517 h 1491914"/>
                <a:gd name="connsiteX64" fmla="*/ 1056823 w 1620943"/>
                <a:gd name="connsiteY64" fmla="*/ 1395502 h 1491914"/>
                <a:gd name="connsiteX65" fmla="*/ 1055552 w 1620943"/>
                <a:gd name="connsiteY65" fmla="*/ 1397628 h 1491914"/>
                <a:gd name="connsiteX66" fmla="*/ 1054705 w 1620943"/>
                <a:gd name="connsiteY66" fmla="*/ 1396778 h 1491914"/>
                <a:gd name="connsiteX67" fmla="*/ 490269 w 1620943"/>
                <a:gd name="connsiteY67" fmla="*/ 1392990 h 1491914"/>
                <a:gd name="connsiteX68" fmla="*/ 497534 w 1620943"/>
                <a:gd name="connsiteY68" fmla="*/ 1402094 h 1491914"/>
                <a:gd name="connsiteX69" fmla="*/ 497328 w 1620943"/>
                <a:gd name="connsiteY69" fmla="*/ 1402101 h 1491914"/>
                <a:gd name="connsiteX70" fmla="*/ 497553 w 1620943"/>
                <a:gd name="connsiteY70" fmla="*/ 1402340 h 1491914"/>
                <a:gd name="connsiteX71" fmla="*/ 496990 w 1620943"/>
                <a:gd name="connsiteY71" fmla="*/ 1402112 h 1491914"/>
                <a:gd name="connsiteX72" fmla="*/ 496955 w 1620943"/>
                <a:gd name="connsiteY72" fmla="*/ 1402113 h 1491914"/>
                <a:gd name="connsiteX73" fmla="*/ 496405 w 1620943"/>
                <a:gd name="connsiteY73" fmla="*/ 1410915 h 1491914"/>
                <a:gd name="connsiteX74" fmla="*/ 483411 w 1620943"/>
                <a:gd name="connsiteY74" fmla="*/ 1409107 h 1491914"/>
                <a:gd name="connsiteX75" fmla="*/ 480606 w 1620943"/>
                <a:gd name="connsiteY75" fmla="*/ 1405170 h 1491914"/>
                <a:gd name="connsiteX76" fmla="*/ 480603 w 1620943"/>
                <a:gd name="connsiteY76" fmla="*/ 1405172 h 1491914"/>
                <a:gd name="connsiteX77" fmla="*/ 475252 w 1620943"/>
                <a:gd name="connsiteY77" fmla="*/ 1403560 h 1491914"/>
                <a:gd name="connsiteX78" fmla="*/ 475788 w 1620943"/>
                <a:gd name="connsiteY78" fmla="*/ 1396576 h 1491914"/>
                <a:gd name="connsiteX79" fmla="*/ 480482 w 1620943"/>
                <a:gd name="connsiteY79" fmla="*/ 1395633 h 1491914"/>
                <a:gd name="connsiteX80" fmla="*/ 480336 w 1620943"/>
                <a:gd name="connsiteY80" fmla="*/ 1394651 h 1491914"/>
                <a:gd name="connsiteX81" fmla="*/ 490269 w 1620943"/>
                <a:gd name="connsiteY81" fmla="*/ 1392990 h 1491914"/>
                <a:gd name="connsiteX82" fmla="*/ 554886 w 1620943"/>
                <a:gd name="connsiteY82" fmla="*/ 1385293 h 1491914"/>
                <a:gd name="connsiteX83" fmla="*/ 556156 w 1620943"/>
                <a:gd name="connsiteY83" fmla="*/ 1387419 h 1491914"/>
                <a:gd name="connsiteX84" fmla="*/ 554039 w 1620943"/>
                <a:gd name="connsiteY84" fmla="*/ 1386143 h 1491914"/>
                <a:gd name="connsiteX85" fmla="*/ 216707 w 1620943"/>
                <a:gd name="connsiteY85" fmla="*/ 1380352 h 1491914"/>
                <a:gd name="connsiteX86" fmla="*/ 217305 w 1620943"/>
                <a:gd name="connsiteY86" fmla="*/ 1381266 h 1491914"/>
                <a:gd name="connsiteX87" fmla="*/ 217284 w 1620943"/>
                <a:gd name="connsiteY87" fmla="*/ 1381527 h 1491914"/>
                <a:gd name="connsiteX88" fmla="*/ 586351 w 1620943"/>
                <a:gd name="connsiteY88" fmla="*/ 1380188 h 1491914"/>
                <a:gd name="connsiteX89" fmla="*/ 583446 w 1620943"/>
                <a:gd name="connsiteY89" fmla="*/ 1384564 h 1491914"/>
                <a:gd name="connsiteX90" fmla="*/ 581994 w 1620943"/>
                <a:gd name="connsiteY90" fmla="*/ 1382376 h 1491914"/>
                <a:gd name="connsiteX91" fmla="*/ 426204 w 1620943"/>
                <a:gd name="connsiteY91" fmla="*/ 1375167 h 1491914"/>
                <a:gd name="connsiteX92" fmla="*/ 446619 w 1620943"/>
                <a:gd name="connsiteY92" fmla="*/ 1393239 h 1491914"/>
                <a:gd name="connsiteX93" fmla="*/ 450075 w 1620943"/>
                <a:gd name="connsiteY93" fmla="*/ 1410102 h 1491914"/>
                <a:gd name="connsiteX94" fmla="*/ 444315 w 1620943"/>
                <a:gd name="connsiteY94" fmla="*/ 1433943 h 1491914"/>
                <a:gd name="connsiteX95" fmla="*/ 451228 w 1620943"/>
                <a:gd name="connsiteY95" fmla="*/ 1442084 h 1491914"/>
                <a:gd name="connsiteX96" fmla="*/ 431065 w 1620943"/>
                <a:gd name="connsiteY96" fmla="*/ 1455458 h 1491914"/>
                <a:gd name="connsiteX97" fmla="*/ 423000 w 1620943"/>
                <a:gd name="connsiteY97" fmla="*/ 1432780 h 1491914"/>
                <a:gd name="connsiteX98" fmla="*/ 421272 w 1620943"/>
                <a:gd name="connsiteY98" fmla="*/ 1426384 h 1491914"/>
                <a:gd name="connsiteX99" fmla="*/ 414935 w 1620943"/>
                <a:gd name="connsiteY99" fmla="*/ 1403705 h 1491914"/>
                <a:gd name="connsiteX100" fmla="*/ 414935 w 1620943"/>
                <a:gd name="connsiteY100" fmla="*/ 1404287 h 1491914"/>
                <a:gd name="connsiteX101" fmla="*/ 417239 w 1620943"/>
                <a:gd name="connsiteY101" fmla="*/ 1376375 h 1491914"/>
                <a:gd name="connsiteX102" fmla="*/ 426204 w 1620943"/>
                <a:gd name="connsiteY102" fmla="*/ 1375167 h 1491914"/>
                <a:gd name="connsiteX103" fmla="*/ 637907 w 1620943"/>
                <a:gd name="connsiteY103" fmla="*/ 1372532 h 1491914"/>
                <a:gd name="connsiteX104" fmla="*/ 644987 w 1620943"/>
                <a:gd name="connsiteY104" fmla="*/ 1372532 h 1491914"/>
                <a:gd name="connsiteX105" fmla="*/ 637907 w 1620943"/>
                <a:gd name="connsiteY105" fmla="*/ 1379643 h 1491914"/>
                <a:gd name="connsiteX106" fmla="*/ 637907 w 1620943"/>
                <a:gd name="connsiteY106" fmla="*/ 1372532 h 1491914"/>
                <a:gd name="connsiteX107" fmla="*/ 594116 w 1620943"/>
                <a:gd name="connsiteY107" fmla="*/ 1372532 h 1491914"/>
                <a:gd name="connsiteX108" fmla="*/ 594116 w 1620943"/>
                <a:gd name="connsiteY108" fmla="*/ 1379643 h 1491914"/>
                <a:gd name="connsiteX109" fmla="*/ 587077 w 1620943"/>
                <a:gd name="connsiteY109" fmla="*/ 1379643 h 1491914"/>
                <a:gd name="connsiteX110" fmla="*/ 594116 w 1620943"/>
                <a:gd name="connsiteY110" fmla="*/ 1372532 h 1491914"/>
                <a:gd name="connsiteX111" fmla="*/ 636319 w 1620943"/>
                <a:gd name="connsiteY111" fmla="*/ 1371177 h 1491914"/>
                <a:gd name="connsiteX112" fmla="*/ 637483 w 1620943"/>
                <a:gd name="connsiteY112" fmla="*/ 1374447 h 1491914"/>
                <a:gd name="connsiteX113" fmla="*/ 635790 w 1620943"/>
                <a:gd name="connsiteY113" fmla="*/ 1373170 h 1491914"/>
                <a:gd name="connsiteX114" fmla="*/ 636319 w 1620943"/>
                <a:gd name="connsiteY114" fmla="*/ 1371177 h 1491914"/>
                <a:gd name="connsiteX115" fmla="*/ 656900 w 1620943"/>
                <a:gd name="connsiteY115" fmla="*/ 1371115 h 1491914"/>
                <a:gd name="connsiteX116" fmla="*/ 660236 w 1620943"/>
                <a:gd name="connsiteY116" fmla="*/ 1374518 h 1491914"/>
                <a:gd name="connsiteX117" fmla="*/ 653155 w 1620943"/>
                <a:gd name="connsiteY117" fmla="*/ 1374518 h 1491914"/>
                <a:gd name="connsiteX118" fmla="*/ 656900 w 1620943"/>
                <a:gd name="connsiteY118" fmla="*/ 1371115 h 1491914"/>
                <a:gd name="connsiteX119" fmla="*/ 1080120 w 1620943"/>
                <a:gd name="connsiteY119" fmla="*/ 1367427 h 1491914"/>
                <a:gd name="connsiteX120" fmla="*/ 1110042 w 1620943"/>
                <a:gd name="connsiteY120" fmla="*/ 1389823 h 1491914"/>
                <a:gd name="connsiteX121" fmla="*/ 1080120 w 1620943"/>
                <a:gd name="connsiteY121" fmla="*/ 1367427 h 1491914"/>
                <a:gd name="connsiteX122" fmla="*/ 548956 w 1620943"/>
                <a:gd name="connsiteY122" fmla="*/ 1367427 h 1491914"/>
                <a:gd name="connsiteX123" fmla="*/ 556298 w 1620943"/>
                <a:gd name="connsiteY123" fmla="*/ 1368521 h 1491914"/>
                <a:gd name="connsiteX124" fmla="*/ 558557 w 1620943"/>
                <a:gd name="connsiteY124" fmla="*/ 1370162 h 1491914"/>
                <a:gd name="connsiteX125" fmla="*/ 553474 w 1620943"/>
                <a:gd name="connsiteY125" fmla="*/ 1372897 h 1491914"/>
                <a:gd name="connsiteX126" fmla="*/ 548956 w 1620943"/>
                <a:gd name="connsiteY126" fmla="*/ 1367427 h 1491914"/>
                <a:gd name="connsiteX127" fmla="*/ 218438 w 1620943"/>
                <a:gd name="connsiteY127" fmla="*/ 1367427 h 1491914"/>
                <a:gd name="connsiteX128" fmla="*/ 235742 w 1620943"/>
                <a:gd name="connsiteY128" fmla="*/ 1367427 h 1491914"/>
                <a:gd name="connsiteX129" fmla="*/ 253045 w 1620943"/>
                <a:gd name="connsiteY129" fmla="*/ 1373889 h 1491914"/>
                <a:gd name="connsiteX130" fmla="*/ 257083 w 1620943"/>
                <a:gd name="connsiteY130" fmla="*/ 1375652 h 1491914"/>
                <a:gd name="connsiteX131" fmla="*/ 266600 w 1620943"/>
                <a:gd name="connsiteY131" fmla="*/ 1378883 h 1491914"/>
                <a:gd name="connsiteX132" fmla="*/ 267424 w 1620943"/>
                <a:gd name="connsiteY132" fmla="*/ 1388682 h 1491914"/>
                <a:gd name="connsiteX133" fmla="*/ 263761 w 1620943"/>
                <a:gd name="connsiteY133" fmla="*/ 1398089 h 1491914"/>
                <a:gd name="connsiteX134" fmla="*/ 264220 w 1620943"/>
                <a:gd name="connsiteY134" fmla="*/ 1406497 h 1491914"/>
                <a:gd name="connsiteX135" fmla="*/ 274191 w 1620943"/>
                <a:gd name="connsiteY135" fmla="*/ 1420615 h 1491914"/>
                <a:gd name="connsiteX136" fmla="*/ 282461 w 1620943"/>
                <a:gd name="connsiteY136" fmla="*/ 1427355 h 1491914"/>
                <a:gd name="connsiteX137" fmla="*/ 289383 w 1620943"/>
                <a:gd name="connsiteY137" fmla="*/ 1435580 h 1491914"/>
                <a:gd name="connsiteX138" fmla="*/ 288806 w 1620943"/>
                <a:gd name="connsiteY138" fmla="*/ 1434993 h 1491914"/>
                <a:gd name="connsiteX139" fmla="*/ 290536 w 1620943"/>
                <a:gd name="connsiteY139" fmla="*/ 1439106 h 1491914"/>
                <a:gd name="connsiteX140" fmla="*/ 287652 w 1620943"/>
                <a:gd name="connsiteY140" fmla="*/ 1440868 h 1491914"/>
                <a:gd name="connsiteX141" fmla="*/ 287652 w 1620943"/>
                <a:gd name="connsiteY141" fmla="*/ 1440281 h 1491914"/>
                <a:gd name="connsiteX142" fmla="*/ 269195 w 1620943"/>
                <a:gd name="connsiteY142" fmla="*/ 1447919 h 1491914"/>
                <a:gd name="connsiteX143" fmla="*/ 269195 w 1620943"/>
                <a:gd name="connsiteY143" fmla="*/ 1448506 h 1491914"/>
                <a:gd name="connsiteX144" fmla="*/ 260543 w 1620943"/>
                <a:gd name="connsiteY144" fmla="*/ 1441456 h 1491914"/>
                <a:gd name="connsiteX145" fmla="*/ 253622 w 1620943"/>
                <a:gd name="connsiteY145" fmla="*/ 1433231 h 1491914"/>
                <a:gd name="connsiteX146" fmla="*/ 254199 w 1620943"/>
                <a:gd name="connsiteY146" fmla="*/ 1433818 h 1491914"/>
                <a:gd name="connsiteX147" fmla="*/ 244970 w 1620943"/>
                <a:gd name="connsiteY147" fmla="*/ 1420305 h 1491914"/>
                <a:gd name="connsiteX148" fmla="*/ 244970 w 1620943"/>
                <a:gd name="connsiteY148" fmla="*/ 1419130 h 1491914"/>
                <a:gd name="connsiteX149" fmla="*/ 238626 w 1620943"/>
                <a:gd name="connsiteY149" fmla="*/ 1411491 h 1491914"/>
                <a:gd name="connsiteX150" fmla="*/ 231704 w 1620943"/>
                <a:gd name="connsiteY150" fmla="*/ 1402678 h 1491914"/>
                <a:gd name="connsiteX151" fmla="*/ 232281 w 1620943"/>
                <a:gd name="connsiteY151" fmla="*/ 1403266 h 1491914"/>
                <a:gd name="connsiteX152" fmla="*/ 223052 w 1620943"/>
                <a:gd name="connsiteY152" fmla="*/ 1389753 h 1491914"/>
                <a:gd name="connsiteX153" fmla="*/ 222476 w 1620943"/>
                <a:gd name="connsiteY153" fmla="*/ 1389165 h 1491914"/>
                <a:gd name="connsiteX154" fmla="*/ 217305 w 1620943"/>
                <a:gd name="connsiteY154" fmla="*/ 1381266 h 1491914"/>
                <a:gd name="connsiteX155" fmla="*/ 725666 w 1620943"/>
                <a:gd name="connsiteY155" fmla="*/ 1358324 h 1491914"/>
                <a:gd name="connsiteX156" fmla="*/ 729399 w 1620943"/>
                <a:gd name="connsiteY156" fmla="*/ 1358398 h 1491914"/>
                <a:gd name="connsiteX157" fmla="*/ 736388 w 1620943"/>
                <a:gd name="connsiteY157" fmla="*/ 1361343 h 1491914"/>
                <a:gd name="connsiteX158" fmla="*/ 734482 w 1620943"/>
                <a:gd name="connsiteY158" fmla="*/ 1364288 h 1491914"/>
                <a:gd name="connsiteX159" fmla="*/ 728128 w 1620943"/>
                <a:gd name="connsiteY159" fmla="*/ 1361343 h 1491914"/>
                <a:gd name="connsiteX160" fmla="*/ 725666 w 1620943"/>
                <a:gd name="connsiteY160" fmla="*/ 1358324 h 1491914"/>
                <a:gd name="connsiteX161" fmla="*/ 526082 w 1620943"/>
                <a:gd name="connsiteY161" fmla="*/ 1358240 h 1491914"/>
                <a:gd name="connsiteX162" fmla="*/ 548369 w 1620943"/>
                <a:gd name="connsiteY162" fmla="*/ 1364366 h 1491914"/>
                <a:gd name="connsiteX163" fmla="*/ 526082 w 1620943"/>
                <a:gd name="connsiteY163" fmla="*/ 1364366 h 1491914"/>
                <a:gd name="connsiteX164" fmla="*/ 526082 w 1620943"/>
                <a:gd name="connsiteY164" fmla="*/ 1358240 h 1491914"/>
                <a:gd name="connsiteX165" fmla="*/ 524442 w 1620943"/>
                <a:gd name="connsiteY165" fmla="*/ 1355784 h 1491914"/>
                <a:gd name="connsiteX166" fmla="*/ 525659 w 1620943"/>
                <a:gd name="connsiteY166" fmla="*/ 1359134 h 1491914"/>
                <a:gd name="connsiteX167" fmla="*/ 523542 w 1620943"/>
                <a:gd name="connsiteY167" fmla="*/ 1357220 h 1491914"/>
                <a:gd name="connsiteX168" fmla="*/ 524442 w 1620943"/>
                <a:gd name="connsiteY168" fmla="*/ 1355784 h 1491914"/>
                <a:gd name="connsiteX169" fmla="*/ 696361 w 1620943"/>
                <a:gd name="connsiteY169" fmla="*/ 1352115 h 1491914"/>
                <a:gd name="connsiteX170" fmla="*/ 711023 w 1620943"/>
                <a:gd name="connsiteY170" fmla="*/ 1352115 h 1491914"/>
                <a:gd name="connsiteX171" fmla="*/ 702225 w 1620943"/>
                <a:gd name="connsiteY171" fmla="*/ 1362656 h 1491914"/>
                <a:gd name="connsiteX172" fmla="*/ 696361 w 1620943"/>
                <a:gd name="connsiteY172" fmla="*/ 1352115 h 1491914"/>
                <a:gd name="connsiteX173" fmla="*/ 567645 w 1620943"/>
                <a:gd name="connsiteY173" fmla="*/ 1348127 h 1491914"/>
                <a:gd name="connsiteX174" fmla="*/ 568863 w 1620943"/>
                <a:gd name="connsiteY174" fmla="*/ 1351477 h 1491914"/>
                <a:gd name="connsiteX175" fmla="*/ 566745 w 1620943"/>
                <a:gd name="connsiteY175" fmla="*/ 1349563 h 1491914"/>
                <a:gd name="connsiteX176" fmla="*/ 567645 w 1620943"/>
                <a:gd name="connsiteY176" fmla="*/ 1348127 h 1491914"/>
                <a:gd name="connsiteX177" fmla="*/ 496856 w 1620943"/>
                <a:gd name="connsiteY177" fmla="*/ 1347011 h 1491914"/>
                <a:gd name="connsiteX178" fmla="*/ 500033 w 1620943"/>
                <a:gd name="connsiteY178" fmla="*/ 1347740 h 1491914"/>
                <a:gd name="connsiteX179" fmla="*/ 499397 w 1620943"/>
                <a:gd name="connsiteY179" fmla="*/ 1351386 h 1491914"/>
                <a:gd name="connsiteX180" fmla="*/ 495585 w 1620943"/>
                <a:gd name="connsiteY180" fmla="*/ 1349928 h 1491914"/>
                <a:gd name="connsiteX181" fmla="*/ 496856 w 1620943"/>
                <a:gd name="connsiteY181" fmla="*/ 1347011 h 1491914"/>
                <a:gd name="connsiteX182" fmla="*/ 645532 w 1620943"/>
                <a:gd name="connsiteY182" fmla="*/ 1344459 h 1491914"/>
                <a:gd name="connsiteX183" fmla="*/ 649889 w 1620943"/>
                <a:gd name="connsiteY183" fmla="*/ 1345480 h 1491914"/>
                <a:gd name="connsiteX184" fmla="*/ 647711 w 1620943"/>
                <a:gd name="connsiteY184" fmla="*/ 1346500 h 1491914"/>
                <a:gd name="connsiteX185" fmla="*/ 461274 w 1620943"/>
                <a:gd name="connsiteY185" fmla="*/ 1341907 h 1491914"/>
                <a:gd name="connsiteX186" fmla="*/ 462122 w 1620943"/>
                <a:gd name="connsiteY186" fmla="*/ 1343365 h 1491914"/>
                <a:gd name="connsiteX187" fmla="*/ 460003 w 1620943"/>
                <a:gd name="connsiteY187" fmla="*/ 1346282 h 1491914"/>
                <a:gd name="connsiteX188" fmla="*/ 535633 w 1620943"/>
                <a:gd name="connsiteY188" fmla="*/ 1329147 h 1491914"/>
                <a:gd name="connsiteX189" fmla="*/ 523979 w 1620943"/>
                <a:gd name="connsiteY189" fmla="*/ 1336164 h 1491914"/>
                <a:gd name="connsiteX190" fmla="*/ 518458 w 1620943"/>
                <a:gd name="connsiteY190" fmla="*/ 1332337 h 1491914"/>
                <a:gd name="connsiteX191" fmla="*/ 520911 w 1620943"/>
                <a:gd name="connsiteY191" fmla="*/ 1330423 h 1491914"/>
                <a:gd name="connsiteX192" fmla="*/ 535633 w 1620943"/>
                <a:gd name="connsiteY192" fmla="*/ 1329147 h 1491914"/>
                <a:gd name="connsiteX193" fmla="*/ 329118 w 1620943"/>
                <a:gd name="connsiteY193" fmla="*/ 1295969 h 1491914"/>
                <a:gd name="connsiteX194" fmla="*/ 329966 w 1620943"/>
                <a:gd name="connsiteY194" fmla="*/ 1297245 h 1491914"/>
                <a:gd name="connsiteX195" fmla="*/ 327847 w 1620943"/>
                <a:gd name="connsiteY195" fmla="*/ 1298096 h 1491914"/>
                <a:gd name="connsiteX196" fmla="*/ 879961 w 1620943"/>
                <a:gd name="connsiteY196" fmla="*/ 1293418 h 1491914"/>
                <a:gd name="connsiteX197" fmla="*/ 886214 w 1620943"/>
                <a:gd name="connsiteY197" fmla="*/ 1300249 h 1491914"/>
                <a:gd name="connsiteX198" fmla="*/ 887621 w 1620943"/>
                <a:gd name="connsiteY198" fmla="*/ 1298522 h 1491914"/>
                <a:gd name="connsiteX199" fmla="*/ 896379 w 1620943"/>
                <a:gd name="connsiteY199" fmla="*/ 1304823 h 1491914"/>
                <a:gd name="connsiteX200" fmla="*/ 894044 w 1620943"/>
                <a:gd name="connsiteY200" fmla="*/ 1319719 h 1491914"/>
                <a:gd name="connsiteX201" fmla="*/ 866020 w 1620943"/>
                <a:gd name="connsiteY201" fmla="*/ 1325448 h 1491914"/>
                <a:gd name="connsiteX202" fmla="*/ 859014 w 1620943"/>
                <a:gd name="connsiteY202" fmla="*/ 1318000 h 1491914"/>
                <a:gd name="connsiteX203" fmla="*/ 864852 w 1620943"/>
                <a:gd name="connsiteY203" fmla="*/ 1311126 h 1491914"/>
                <a:gd name="connsiteX204" fmla="*/ 882751 w 1620943"/>
                <a:gd name="connsiteY204" fmla="*/ 1311045 h 1491914"/>
                <a:gd name="connsiteX205" fmla="*/ 885676 w 1620943"/>
                <a:gd name="connsiteY205" fmla="*/ 1307996 h 1491914"/>
                <a:gd name="connsiteX206" fmla="*/ 877265 w 1620943"/>
                <a:gd name="connsiteY206" fmla="*/ 1306374 h 1491914"/>
                <a:gd name="connsiteX207" fmla="*/ 871336 w 1620943"/>
                <a:gd name="connsiteY207" fmla="*/ 1296362 h 1491914"/>
                <a:gd name="connsiteX208" fmla="*/ 879961 w 1620943"/>
                <a:gd name="connsiteY208" fmla="*/ 1293418 h 1491914"/>
                <a:gd name="connsiteX209" fmla="*/ 902217 w 1620943"/>
                <a:gd name="connsiteY209" fmla="*/ 1293417 h 1491914"/>
                <a:gd name="connsiteX210" fmla="*/ 909394 w 1620943"/>
                <a:gd name="connsiteY210" fmla="*/ 1294055 h 1491914"/>
                <a:gd name="connsiteX211" fmla="*/ 911785 w 1620943"/>
                <a:gd name="connsiteY211" fmla="*/ 1295969 h 1491914"/>
                <a:gd name="connsiteX212" fmla="*/ 906403 w 1620943"/>
                <a:gd name="connsiteY212" fmla="*/ 1298520 h 1491914"/>
                <a:gd name="connsiteX213" fmla="*/ 902217 w 1620943"/>
                <a:gd name="connsiteY213" fmla="*/ 1293417 h 1491914"/>
                <a:gd name="connsiteX214" fmla="*/ 916930 w 1620943"/>
                <a:gd name="connsiteY214" fmla="*/ 1270448 h 1491914"/>
                <a:gd name="connsiteX215" fmla="*/ 915326 w 1620943"/>
                <a:gd name="connsiteY215" fmla="*/ 1272768 h 1491914"/>
                <a:gd name="connsiteX216" fmla="*/ 909975 w 1620943"/>
                <a:gd name="connsiteY216" fmla="*/ 1274624 h 1491914"/>
                <a:gd name="connsiteX217" fmla="*/ 911045 w 1620943"/>
                <a:gd name="connsiteY217" fmla="*/ 1270912 h 1491914"/>
                <a:gd name="connsiteX218" fmla="*/ 916930 w 1620943"/>
                <a:gd name="connsiteY218" fmla="*/ 1270448 h 1491914"/>
                <a:gd name="connsiteX219" fmla="*/ 1101156 w 1620943"/>
                <a:gd name="connsiteY219" fmla="*/ 1262233 h 1491914"/>
                <a:gd name="connsiteX220" fmla="*/ 1102449 w 1620943"/>
                <a:gd name="connsiteY220" fmla="*/ 1272363 h 1491914"/>
                <a:gd name="connsiteX221" fmla="*/ 1095369 w 1620943"/>
                <a:gd name="connsiteY221" fmla="*/ 1264068 h 1491914"/>
                <a:gd name="connsiteX222" fmla="*/ 1101156 w 1620943"/>
                <a:gd name="connsiteY222" fmla="*/ 1262233 h 1491914"/>
                <a:gd name="connsiteX223" fmla="*/ 1354597 w 1620943"/>
                <a:gd name="connsiteY223" fmla="*/ 1260240 h 1491914"/>
                <a:gd name="connsiteX224" fmla="*/ 1360189 w 1620943"/>
                <a:gd name="connsiteY224" fmla="*/ 1263463 h 1491914"/>
                <a:gd name="connsiteX225" fmla="*/ 1361714 w 1620943"/>
                <a:gd name="connsiteY225" fmla="*/ 1269910 h 1491914"/>
                <a:gd name="connsiteX226" fmla="*/ 1354597 w 1620943"/>
                <a:gd name="connsiteY226" fmla="*/ 1260240 h 1491914"/>
                <a:gd name="connsiteX227" fmla="*/ 1057248 w 1620943"/>
                <a:gd name="connsiteY227" fmla="*/ 1247481 h 1491914"/>
                <a:gd name="connsiteX228" fmla="*/ 1079534 w 1620943"/>
                <a:gd name="connsiteY228" fmla="*/ 1262205 h 1491914"/>
                <a:gd name="connsiteX229" fmla="*/ 1057248 w 1620943"/>
                <a:gd name="connsiteY229" fmla="*/ 1247481 h 1491914"/>
                <a:gd name="connsiteX230" fmla="*/ 1208463 w 1620943"/>
                <a:gd name="connsiteY230" fmla="*/ 1244926 h 1491914"/>
                <a:gd name="connsiteX231" fmla="*/ 1209311 w 1620943"/>
                <a:gd name="connsiteY231" fmla="*/ 1247114 h 1491914"/>
                <a:gd name="connsiteX232" fmla="*/ 1207193 w 1620943"/>
                <a:gd name="connsiteY232" fmla="*/ 1249302 h 1491914"/>
                <a:gd name="connsiteX233" fmla="*/ 1071601 w 1620943"/>
                <a:gd name="connsiteY233" fmla="*/ 1206843 h 1491914"/>
                <a:gd name="connsiteX234" fmla="*/ 1079543 w 1620943"/>
                <a:gd name="connsiteY234" fmla="*/ 1219461 h 1491914"/>
                <a:gd name="connsiteX235" fmla="*/ 1066836 w 1620943"/>
                <a:gd name="connsiteY235" fmla="*/ 1226031 h 1491914"/>
                <a:gd name="connsiteX236" fmla="*/ 1057594 w 1620943"/>
                <a:gd name="connsiteY236" fmla="*/ 1211696 h 1491914"/>
                <a:gd name="connsiteX237" fmla="*/ 1071601 w 1620943"/>
                <a:gd name="connsiteY237" fmla="*/ 1206843 h 1491914"/>
                <a:gd name="connsiteX238" fmla="*/ 1280895 w 1620943"/>
                <a:gd name="connsiteY238" fmla="*/ 1204094 h 1491914"/>
                <a:gd name="connsiteX239" fmla="*/ 1291870 w 1620943"/>
                <a:gd name="connsiteY239" fmla="*/ 1213169 h 1491914"/>
                <a:gd name="connsiteX240" fmla="*/ 1280895 w 1620943"/>
                <a:gd name="connsiteY240" fmla="*/ 1218840 h 1491914"/>
                <a:gd name="connsiteX241" fmla="*/ 1280895 w 1620943"/>
                <a:gd name="connsiteY241" fmla="*/ 1204094 h 1491914"/>
                <a:gd name="connsiteX242" fmla="*/ 696360 w 1620943"/>
                <a:gd name="connsiteY242" fmla="*/ 1196439 h 1491914"/>
                <a:gd name="connsiteX243" fmla="*/ 716322 w 1620943"/>
                <a:gd name="connsiteY243" fmla="*/ 1199240 h 1491914"/>
                <a:gd name="connsiteX244" fmla="*/ 724086 w 1620943"/>
                <a:gd name="connsiteY244" fmla="*/ 1214365 h 1491914"/>
                <a:gd name="connsiteX245" fmla="*/ 720759 w 1620943"/>
                <a:gd name="connsiteY245" fmla="*/ 1218847 h 1491914"/>
                <a:gd name="connsiteX246" fmla="*/ 699687 w 1620943"/>
                <a:gd name="connsiteY246" fmla="*/ 1212684 h 1491914"/>
                <a:gd name="connsiteX247" fmla="*/ 696360 w 1620943"/>
                <a:gd name="connsiteY247" fmla="*/ 1196439 h 1491914"/>
                <a:gd name="connsiteX248" fmla="*/ 1129309 w 1620943"/>
                <a:gd name="connsiteY248" fmla="*/ 1192451 h 1491914"/>
                <a:gd name="connsiteX249" fmla="*/ 1130526 w 1620943"/>
                <a:gd name="connsiteY249" fmla="*/ 1195801 h 1491914"/>
                <a:gd name="connsiteX250" fmla="*/ 1128409 w 1620943"/>
                <a:gd name="connsiteY250" fmla="*/ 1193886 h 1491914"/>
                <a:gd name="connsiteX251" fmla="*/ 1129309 w 1620943"/>
                <a:gd name="connsiteY251" fmla="*/ 1192451 h 1491914"/>
                <a:gd name="connsiteX252" fmla="*/ 1273661 w 1620943"/>
                <a:gd name="connsiteY252" fmla="*/ 1188781 h 1491914"/>
                <a:gd name="connsiteX253" fmla="*/ 1281286 w 1620943"/>
                <a:gd name="connsiteY253" fmla="*/ 1202960 h 1491914"/>
                <a:gd name="connsiteX254" fmla="*/ 1269555 w 1620943"/>
                <a:gd name="connsiteY254" fmla="*/ 1202960 h 1491914"/>
                <a:gd name="connsiteX255" fmla="*/ 1266036 w 1620943"/>
                <a:gd name="connsiteY255" fmla="*/ 1196722 h 1491914"/>
                <a:gd name="connsiteX256" fmla="*/ 1273661 w 1620943"/>
                <a:gd name="connsiteY256" fmla="*/ 1188781 h 1491914"/>
                <a:gd name="connsiteX257" fmla="*/ 836776 w 1620943"/>
                <a:gd name="connsiteY257" fmla="*/ 1183677 h 1491914"/>
                <a:gd name="connsiteX258" fmla="*/ 838047 w 1620943"/>
                <a:gd name="connsiteY258" fmla="*/ 1186594 h 1491914"/>
                <a:gd name="connsiteX259" fmla="*/ 834870 w 1620943"/>
                <a:gd name="connsiteY259" fmla="*/ 1188053 h 1491914"/>
                <a:gd name="connsiteX260" fmla="*/ 833599 w 1620943"/>
                <a:gd name="connsiteY260" fmla="*/ 1184407 h 1491914"/>
                <a:gd name="connsiteX261" fmla="*/ 836776 w 1620943"/>
                <a:gd name="connsiteY261" fmla="*/ 1183677 h 1491914"/>
                <a:gd name="connsiteX262" fmla="*/ 1044934 w 1620943"/>
                <a:gd name="connsiteY262" fmla="*/ 1182239 h 1491914"/>
                <a:gd name="connsiteX263" fmla="*/ 1061453 w 1620943"/>
                <a:gd name="connsiteY263" fmla="*/ 1206739 h 1491914"/>
                <a:gd name="connsiteX264" fmla="*/ 1059175 w 1620943"/>
                <a:gd name="connsiteY264" fmla="*/ 1210637 h 1491914"/>
                <a:gd name="connsiteX265" fmla="*/ 1044934 w 1620943"/>
                <a:gd name="connsiteY265" fmla="*/ 1210637 h 1491914"/>
                <a:gd name="connsiteX266" fmla="*/ 1039808 w 1620943"/>
                <a:gd name="connsiteY266" fmla="*/ 1201728 h 1491914"/>
                <a:gd name="connsiteX267" fmla="*/ 1044934 w 1620943"/>
                <a:gd name="connsiteY267" fmla="*/ 1182239 h 1491914"/>
                <a:gd name="connsiteX268" fmla="*/ 734111 w 1620943"/>
                <a:gd name="connsiteY268" fmla="*/ 1173469 h 1491914"/>
                <a:gd name="connsiteX269" fmla="*/ 749173 w 1620943"/>
                <a:gd name="connsiteY269" fmla="*/ 1187022 h 1491914"/>
                <a:gd name="connsiteX270" fmla="*/ 726859 w 1620943"/>
                <a:gd name="connsiteY270" fmla="*/ 1181477 h 1491914"/>
                <a:gd name="connsiteX271" fmla="*/ 734111 w 1620943"/>
                <a:gd name="connsiteY271" fmla="*/ 1173469 h 1491914"/>
                <a:gd name="connsiteX272" fmla="*/ 711609 w 1620943"/>
                <a:gd name="connsiteY272" fmla="*/ 1165813 h 1491914"/>
                <a:gd name="connsiteX273" fmla="*/ 718688 w 1620943"/>
                <a:gd name="connsiteY273" fmla="*/ 1180559 h 1491914"/>
                <a:gd name="connsiteX274" fmla="*/ 711609 w 1620943"/>
                <a:gd name="connsiteY274" fmla="*/ 1180559 h 1491914"/>
                <a:gd name="connsiteX275" fmla="*/ 711609 w 1620943"/>
                <a:gd name="connsiteY275" fmla="*/ 1165813 h 1491914"/>
                <a:gd name="connsiteX276" fmla="*/ 749421 w 1620943"/>
                <a:gd name="connsiteY276" fmla="*/ 1156023 h 1491914"/>
                <a:gd name="connsiteX277" fmla="*/ 751132 w 1620943"/>
                <a:gd name="connsiteY277" fmla="*/ 1158396 h 1491914"/>
                <a:gd name="connsiteX278" fmla="*/ 749991 w 1620943"/>
                <a:gd name="connsiteY278" fmla="*/ 1164536 h 1491914"/>
                <a:gd name="connsiteX279" fmla="*/ 732304 w 1620943"/>
                <a:gd name="connsiteY279" fmla="*/ 1172910 h 1491914"/>
                <a:gd name="connsiteX280" fmla="*/ 732875 w 1620943"/>
                <a:gd name="connsiteY280" fmla="*/ 1158396 h 1491914"/>
                <a:gd name="connsiteX281" fmla="*/ 745998 w 1620943"/>
                <a:gd name="connsiteY281" fmla="*/ 1156163 h 1491914"/>
                <a:gd name="connsiteX282" fmla="*/ 749421 w 1620943"/>
                <a:gd name="connsiteY282" fmla="*/ 1156023 h 1491914"/>
                <a:gd name="connsiteX283" fmla="*/ 931444 w 1620943"/>
                <a:gd name="connsiteY283" fmla="*/ 1127531 h 1491914"/>
                <a:gd name="connsiteX284" fmla="*/ 934621 w 1620943"/>
                <a:gd name="connsiteY284" fmla="*/ 1137172 h 1491914"/>
                <a:gd name="connsiteX285" fmla="*/ 926997 w 1620943"/>
                <a:gd name="connsiteY285" fmla="*/ 1136604 h 1491914"/>
                <a:gd name="connsiteX286" fmla="*/ 924455 w 1620943"/>
                <a:gd name="connsiteY286" fmla="*/ 1130366 h 1491914"/>
                <a:gd name="connsiteX287" fmla="*/ 931444 w 1620943"/>
                <a:gd name="connsiteY287" fmla="*/ 1127531 h 1491914"/>
                <a:gd name="connsiteX288" fmla="*/ 1232608 w 1620943"/>
                <a:gd name="connsiteY288" fmla="*/ 1112219 h 1491914"/>
                <a:gd name="connsiteX289" fmla="*/ 1234513 w 1620943"/>
                <a:gd name="connsiteY289" fmla="*/ 1114772 h 1491914"/>
                <a:gd name="connsiteX290" fmla="*/ 1230066 w 1620943"/>
                <a:gd name="connsiteY290" fmla="*/ 1118856 h 1491914"/>
                <a:gd name="connsiteX291" fmla="*/ 1226254 w 1620943"/>
                <a:gd name="connsiteY291" fmla="*/ 1115282 h 1491914"/>
                <a:gd name="connsiteX292" fmla="*/ 1232608 w 1620943"/>
                <a:gd name="connsiteY292" fmla="*/ 1112219 h 1491914"/>
                <a:gd name="connsiteX293" fmla="*/ 785311 w 1620943"/>
                <a:gd name="connsiteY293" fmla="*/ 1107115 h 1491914"/>
                <a:gd name="connsiteX294" fmla="*/ 795393 w 1620943"/>
                <a:gd name="connsiteY294" fmla="*/ 1109565 h 1491914"/>
                <a:gd name="connsiteX295" fmla="*/ 801916 w 1620943"/>
                <a:gd name="connsiteY295" fmla="*/ 1117527 h 1491914"/>
                <a:gd name="connsiteX296" fmla="*/ 797765 w 1620943"/>
                <a:gd name="connsiteY296" fmla="*/ 1121202 h 1491914"/>
                <a:gd name="connsiteX297" fmla="*/ 788276 w 1620943"/>
                <a:gd name="connsiteY297" fmla="*/ 1117527 h 1491914"/>
                <a:gd name="connsiteX298" fmla="*/ 785311 w 1620943"/>
                <a:gd name="connsiteY298" fmla="*/ 1107115 h 1491914"/>
                <a:gd name="connsiteX299" fmla="*/ 1255188 w 1620943"/>
                <a:gd name="connsiteY299" fmla="*/ 1105551 h 1491914"/>
                <a:gd name="connsiteX300" fmla="*/ 1261835 w 1620943"/>
                <a:gd name="connsiteY300" fmla="*/ 1105779 h 1491914"/>
                <a:gd name="connsiteX301" fmla="*/ 1272700 w 1620943"/>
                <a:gd name="connsiteY301" fmla="*/ 1107602 h 1491914"/>
                <a:gd name="connsiteX302" fmla="*/ 1265837 w 1620943"/>
                <a:gd name="connsiteY302" fmla="*/ 1120970 h 1491914"/>
                <a:gd name="connsiteX303" fmla="*/ 1254401 w 1620943"/>
                <a:gd name="connsiteY303" fmla="*/ 1125223 h 1491914"/>
                <a:gd name="connsiteX304" fmla="*/ 1251543 w 1620943"/>
                <a:gd name="connsiteY304" fmla="*/ 1111247 h 1491914"/>
                <a:gd name="connsiteX305" fmla="*/ 1255188 w 1620943"/>
                <a:gd name="connsiteY305" fmla="*/ 1105551 h 1491914"/>
                <a:gd name="connsiteX306" fmla="*/ 923397 w 1620943"/>
                <a:gd name="connsiteY306" fmla="*/ 1094355 h 1491914"/>
                <a:gd name="connsiteX307" fmla="*/ 929045 w 1620943"/>
                <a:gd name="connsiteY307" fmla="*/ 1097545 h 1491914"/>
                <a:gd name="connsiteX308" fmla="*/ 926786 w 1620943"/>
                <a:gd name="connsiteY308" fmla="*/ 1103924 h 1491914"/>
                <a:gd name="connsiteX309" fmla="*/ 920573 w 1620943"/>
                <a:gd name="connsiteY309" fmla="*/ 1100734 h 1491914"/>
                <a:gd name="connsiteX310" fmla="*/ 923397 w 1620943"/>
                <a:gd name="connsiteY310" fmla="*/ 1094355 h 1491914"/>
                <a:gd name="connsiteX311" fmla="*/ 843167 w 1620943"/>
                <a:gd name="connsiteY311" fmla="*/ 1084146 h 1491914"/>
                <a:gd name="connsiteX312" fmla="*/ 840177 w 1620943"/>
                <a:gd name="connsiteY312" fmla="*/ 1094476 h 1491914"/>
                <a:gd name="connsiteX313" fmla="*/ 834795 w 1620943"/>
                <a:gd name="connsiteY313" fmla="*/ 1096299 h 1491914"/>
                <a:gd name="connsiteX314" fmla="*/ 834795 w 1620943"/>
                <a:gd name="connsiteY314" fmla="*/ 1090222 h 1491914"/>
                <a:gd name="connsiteX315" fmla="*/ 843167 w 1620943"/>
                <a:gd name="connsiteY315" fmla="*/ 1084146 h 1491914"/>
                <a:gd name="connsiteX316" fmla="*/ 1146199 w 1620943"/>
                <a:gd name="connsiteY316" fmla="*/ 1076490 h 1491914"/>
                <a:gd name="connsiteX317" fmla="*/ 1153279 w 1620943"/>
                <a:gd name="connsiteY317" fmla="*/ 1076490 h 1491914"/>
                <a:gd name="connsiteX318" fmla="*/ 1146199 w 1620943"/>
                <a:gd name="connsiteY318" fmla="*/ 1083600 h 1491914"/>
                <a:gd name="connsiteX319" fmla="*/ 1146199 w 1620943"/>
                <a:gd name="connsiteY319" fmla="*/ 1076490 h 1491914"/>
                <a:gd name="connsiteX320" fmla="*/ 1263105 w 1620943"/>
                <a:gd name="connsiteY320" fmla="*/ 1076489 h 1491914"/>
                <a:gd name="connsiteX321" fmla="*/ 1287929 w 1620943"/>
                <a:gd name="connsiteY321" fmla="*/ 1106558 h 1491914"/>
                <a:gd name="connsiteX322" fmla="*/ 1273153 w 1620943"/>
                <a:gd name="connsiteY322" fmla="*/ 1106558 h 1491914"/>
                <a:gd name="connsiteX323" fmla="*/ 1263105 w 1620943"/>
                <a:gd name="connsiteY323" fmla="*/ 1076489 h 1491914"/>
                <a:gd name="connsiteX324" fmla="*/ 1387637 w 1620943"/>
                <a:gd name="connsiteY324" fmla="*/ 1045864 h 1491914"/>
                <a:gd name="connsiteX325" fmla="*/ 1389543 w 1620943"/>
                <a:gd name="connsiteY325" fmla="*/ 1048416 h 1491914"/>
                <a:gd name="connsiteX326" fmla="*/ 1387001 w 1620943"/>
                <a:gd name="connsiteY326" fmla="*/ 1050458 h 1491914"/>
                <a:gd name="connsiteX327" fmla="*/ 1385095 w 1620943"/>
                <a:gd name="connsiteY327" fmla="*/ 1047906 h 1491914"/>
                <a:gd name="connsiteX328" fmla="*/ 1387637 w 1620943"/>
                <a:gd name="connsiteY328" fmla="*/ 1045864 h 1491914"/>
                <a:gd name="connsiteX329" fmla="*/ 734481 w 1620943"/>
                <a:gd name="connsiteY329" fmla="*/ 1025447 h 1491914"/>
                <a:gd name="connsiteX330" fmla="*/ 743322 w 1620943"/>
                <a:gd name="connsiteY330" fmla="*/ 1028928 h 1491914"/>
                <a:gd name="connsiteX331" fmla="*/ 742769 w 1620943"/>
                <a:gd name="connsiteY331" fmla="*/ 1036468 h 1491914"/>
                <a:gd name="connsiteX332" fmla="*/ 737244 w 1620943"/>
                <a:gd name="connsiteY332" fmla="*/ 1034728 h 1491914"/>
                <a:gd name="connsiteX333" fmla="*/ 734481 w 1620943"/>
                <a:gd name="connsiteY333" fmla="*/ 1025447 h 1491914"/>
                <a:gd name="connsiteX334" fmla="*/ 806207 w 1620943"/>
                <a:gd name="connsiteY334" fmla="*/ 1017791 h 1491914"/>
                <a:gd name="connsiteX335" fmla="*/ 815808 w 1620943"/>
                <a:gd name="connsiteY335" fmla="*/ 1029156 h 1491914"/>
                <a:gd name="connsiteX336" fmla="*/ 833316 w 1620943"/>
                <a:gd name="connsiteY336" fmla="*/ 1041118 h 1491914"/>
                <a:gd name="connsiteX337" fmla="*/ 847435 w 1620943"/>
                <a:gd name="connsiteY337" fmla="*/ 1041717 h 1491914"/>
                <a:gd name="connsiteX338" fmla="*/ 850823 w 1620943"/>
                <a:gd name="connsiteY338" fmla="*/ 1047100 h 1491914"/>
                <a:gd name="connsiteX339" fmla="*/ 847435 w 1620943"/>
                <a:gd name="connsiteY339" fmla="*/ 1053081 h 1491914"/>
                <a:gd name="connsiteX340" fmla="*/ 844611 w 1620943"/>
                <a:gd name="connsiteY340" fmla="*/ 1054277 h 1491914"/>
                <a:gd name="connsiteX341" fmla="*/ 809595 w 1620943"/>
                <a:gd name="connsiteY341" fmla="*/ 1053679 h 1491914"/>
                <a:gd name="connsiteX342" fmla="*/ 791523 w 1620943"/>
                <a:gd name="connsiteY342" fmla="*/ 1025567 h 1491914"/>
                <a:gd name="connsiteX343" fmla="*/ 806207 w 1620943"/>
                <a:gd name="connsiteY343" fmla="*/ 1017791 h 1491914"/>
                <a:gd name="connsiteX344" fmla="*/ 662958 w 1620943"/>
                <a:gd name="connsiteY344" fmla="*/ 1000464 h 1491914"/>
                <a:gd name="connsiteX345" fmla="*/ 659691 w 1620943"/>
                <a:gd name="connsiteY345" fmla="*/ 1009597 h 1491914"/>
                <a:gd name="connsiteX346" fmla="*/ 656423 w 1620943"/>
                <a:gd name="connsiteY346" fmla="*/ 1009597 h 1491914"/>
                <a:gd name="connsiteX347" fmla="*/ 653155 w 1620943"/>
                <a:gd name="connsiteY347" fmla="*/ 1009597 h 1491914"/>
                <a:gd name="connsiteX348" fmla="*/ 656423 w 1620943"/>
                <a:gd name="connsiteY348" fmla="*/ 1003687 h 1491914"/>
                <a:gd name="connsiteX349" fmla="*/ 662958 w 1620943"/>
                <a:gd name="connsiteY349" fmla="*/ 1000464 h 1491914"/>
                <a:gd name="connsiteX350" fmla="*/ 433846 w 1620943"/>
                <a:gd name="connsiteY350" fmla="*/ 994365 h 1491914"/>
                <a:gd name="connsiteX351" fmla="*/ 440481 w 1620943"/>
                <a:gd name="connsiteY351" fmla="*/ 995112 h 1491914"/>
                <a:gd name="connsiteX352" fmla="*/ 451969 w 1620943"/>
                <a:gd name="connsiteY352" fmla="*/ 1006593 h 1491914"/>
                <a:gd name="connsiteX353" fmla="*/ 512998 w 1620943"/>
                <a:gd name="connsiteY353" fmla="*/ 1022946 h 1491914"/>
                <a:gd name="connsiteX354" fmla="*/ 532696 w 1620943"/>
                <a:gd name="connsiteY354" fmla="*/ 1045040 h 1491914"/>
                <a:gd name="connsiteX355" fmla="*/ 532979 w 1620943"/>
                <a:gd name="connsiteY355" fmla="*/ 1046706 h 1491914"/>
                <a:gd name="connsiteX356" fmla="*/ 549092 w 1620943"/>
                <a:gd name="connsiteY356" fmla="*/ 1046320 h 1491914"/>
                <a:gd name="connsiteX357" fmla="*/ 566795 w 1620943"/>
                <a:gd name="connsiteY357" fmla="*/ 1041546 h 1491914"/>
                <a:gd name="connsiteX358" fmla="*/ 604080 w 1620943"/>
                <a:gd name="connsiteY358" fmla="*/ 1034458 h 1491914"/>
                <a:gd name="connsiteX359" fmla="*/ 639630 w 1620943"/>
                <a:gd name="connsiteY359" fmla="*/ 1047333 h 1491914"/>
                <a:gd name="connsiteX360" fmla="*/ 670845 w 1620943"/>
                <a:gd name="connsiteY360" fmla="*/ 1068165 h 1491914"/>
                <a:gd name="connsiteX361" fmla="*/ 680094 w 1620943"/>
                <a:gd name="connsiteY361" fmla="*/ 1069901 h 1491914"/>
                <a:gd name="connsiteX362" fmla="*/ 745993 w 1620943"/>
                <a:gd name="connsiteY362" fmla="*/ 1058907 h 1491914"/>
                <a:gd name="connsiteX363" fmla="*/ 781832 w 1620943"/>
                <a:gd name="connsiteY363" fmla="*/ 1069901 h 1491914"/>
                <a:gd name="connsiteX364" fmla="*/ 796283 w 1620943"/>
                <a:gd name="connsiteY364" fmla="*/ 1095363 h 1491914"/>
                <a:gd name="connsiteX365" fmla="*/ 789347 w 1620943"/>
                <a:gd name="connsiteY365" fmla="*/ 1101729 h 1491914"/>
                <a:gd name="connsiteX366" fmla="*/ 784722 w 1620943"/>
                <a:gd name="connsiteY366" fmla="*/ 1101729 h 1491914"/>
                <a:gd name="connsiteX367" fmla="*/ 755241 w 1620943"/>
                <a:gd name="connsiteY367" fmla="*/ 1084369 h 1491914"/>
                <a:gd name="connsiteX368" fmla="*/ 729807 w 1620943"/>
                <a:gd name="connsiteY368" fmla="*/ 1102307 h 1491914"/>
                <a:gd name="connsiteX369" fmla="*/ 717090 w 1620943"/>
                <a:gd name="connsiteY369" fmla="*/ 1099993 h 1491914"/>
                <a:gd name="connsiteX370" fmla="*/ 710731 w 1620943"/>
                <a:gd name="connsiteY370" fmla="*/ 1103465 h 1491914"/>
                <a:gd name="connsiteX371" fmla="*/ 687031 w 1620943"/>
                <a:gd name="connsiteY371" fmla="*/ 1116775 h 1491914"/>
                <a:gd name="connsiteX372" fmla="*/ 679516 w 1620943"/>
                <a:gd name="connsiteY372" fmla="*/ 1116775 h 1491914"/>
                <a:gd name="connsiteX373" fmla="*/ 664487 w 1620943"/>
                <a:gd name="connsiteY373" fmla="*/ 1107515 h 1491914"/>
                <a:gd name="connsiteX374" fmla="*/ 659862 w 1620943"/>
                <a:gd name="connsiteY374" fmla="*/ 1104043 h 1491914"/>
                <a:gd name="connsiteX375" fmla="*/ 648879 w 1620943"/>
                <a:gd name="connsiteY375" fmla="*/ 1094785 h 1491914"/>
                <a:gd name="connsiteX376" fmla="*/ 626335 w 1620943"/>
                <a:gd name="connsiteY376" fmla="*/ 1090734 h 1491914"/>
                <a:gd name="connsiteX377" fmla="*/ 615352 w 1620943"/>
                <a:gd name="connsiteY377" fmla="*/ 1089577 h 1491914"/>
                <a:gd name="connsiteX378" fmla="*/ 608993 w 1620943"/>
                <a:gd name="connsiteY378" fmla="*/ 1083790 h 1491914"/>
                <a:gd name="connsiteX379" fmla="*/ 588183 w 1620943"/>
                <a:gd name="connsiteY379" fmla="*/ 1099414 h 1491914"/>
                <a:gd name="connsiteX380" fmla="*/ 558124 w 1620943"/>
                <a:gd name="connsiteY380" fmla="*/ 1116775 h 1491914"/>
                <a:gd name="connsiteX381" fmla="*/ 552922 w 1620943"/>
                <a:gd name="connsiteY381" fmla="*/ 1112723 h 1491914"/>
                <a:gd name="connsiteX382" fmla="*/ 552344 w 1620943"/>
                <a:gd name="connsiteY382" fmla="*/ 1105201 h 1491914"/>
                <a:gd name="connsiteX383" fmla="*/ 549959 w 1620943"/>
                <a:gd name="connsiteY383" fmla="*/ 1095725 h 1491914"/>
                <a:gd name="connsiteX384" fmla="*/ 542584 w 1620943"/>
                <a:gd name="connsiteY384" fmla="*/ 1098077 h 1491914"/>
                <a:gd name="connsiteX385" fmla="*/ 538902 w 1620943"/>
                <a:gd name="connsiteY385" fmla="*/ 1102076 h 1491914"/>
                <a:gd name="connsiteX386" fmla="*/ 469574 w 1620943"/>
                <a:gd name="connsiteY386" fmla="*/ 1126988 h 1491914"/>
                <a:gd name="connsiteX387" fmla="*/ 445309 w 1620943"/>
                <a:gd name="connsiteY387" fmla="*/ 1122933 h 1491914"/>
                <a:gd name="connsiteX388" fmla="*/ 445887 w 1620943"/>
                <a:gd name="connsiteY388" fmla="*/ 1114243 h 1491914"/>
                <a:gd name="connsiteX389" fmla="*/ 442998 w 1620943"/>
                <a:gd name="connsiteY389" fmla="*/ 1118877 h 1491914"/>
                <a:gd name="connsiteX390" fmla="*/ 436644 w 1620943"/>
                <a:gd name="connsiteY390" fmla="*/ 1173916 h 1491914"/>
                <a:gd name="connsiteX391" fmla="*/ 414112 w 1620943"/>
                <a:gd name="connsiteY391" fmla="*/ 1207518 h 1491914"/>
                <a:gd name="connsiteX392" fmla="*/ 384647 w 1620943"/>
                <a:gd name="connsiteY392" fmla="*/ 1209256 h 1491914"/>
                <a:gd name="connsiteX393" fmla="*/ 343051 w 1620943"/>
                <a:gd name="connsiteY393" fmla="*/ 1193613 h 1491914"/>
                <a:gd name="connsiteX394" fmla="*/ 333807 w 1620943"/>
                <a:gd name="connsiteY394" fmla="*/ 1186082 h 1491914"/>
                <a:gd name="connsiteX395" fmla="*/ 338429 w 1620943"/>
                <a:gd name="connsiteY395" fmla="*/ 1193613 h 1491914"/>
                <a:gd name="connsiteX396" fmla="*/ 333807 w 1620943"/>
                <a:gd name="connsiteY396" fmla="*/ 1205780 h 1491914"/>
                <a:gd name="connsiteX397" fmla="*/ 333611 w 1620943"/>
                <a:gd name="connsiteY397" fmla="*/ 1205810 h 1491914"/>
                <a:gd name="connsiteX398" fmla="*/ 339522 w 1620943"/>
                <a:gd name="connsiteY398" fmla="*/ 1224396 h 1491914"/>
                <a:gd name="connsiteX399" fmla="*/ 323835 w 1620943"/>
                <a:gd name="connsiteY399" fmla="*/ 1281230 h 1491914"/>
                <a:gd name="connsiteX400" fmla="*/ 318660 w 1620943"/>
                <a:gd name="connsiteY400" fmla="*/ 1281810 h 1491914"/>
                <a:gd name="connsiteX401" fmla="*/ 317510 w 1620943"/>
                <a:gd name="connsiteY401" fmla="*/ 1284133 h 1491914"/>
                <a:gd name="connsiteX402" fmla="*/ 327285 w 1620943"/>
                <a:gd name="connsiteY402" fmla="*/ 1298069 h 1491914"/>
                <a:gd name="connsiteX403" fmla="*/ 335335 w 1620943"/>
                <a:gd name="connsiteY403" fmla="*/ 1302134 h 1491914"/>
                <a:gd name="connsiteX404" fmla="*/ 346260 w 1620943"/>
                <a:gd name="connsiteY404" fmla="*/ 1345104 h 1491914"/>
                <a:gd name="connsiteX405" fmla="*/ 384968 w 1620943"/>
                <a:gd name="connsiteY405" fmla="*/ 1370119 h 1491914"/>
                <a:gd name="connsiteX406" fmla="*/ 379332 w 1620943"/>
                <a:gd name="connsiteY406" fmla="*/ 1381170 h 1491914"/>
                <a:gd name="connsiteX407" fmla="*/ 380647 w 1620943"/>
                <a:gd name="connsiteY407" fmla="*/ 1381529 h 1491914"/>
                <a:gd name="connsiteX408" fmla="*/ 378356 w 1620943"/>
                <a:gd name="connsiteY408" fmla="*/ 1387271 h 1491914"/>
                <a:gd name="connsiteX409" fmla="*/ 335958 w 1620943"/>
                <a:gd name="connsiteY409" fmla="*/ 1386696 h 1491914"/>
                <a:gd name="connsiteX410" fmla="*/ 292415 w 1620943"/>
                <a:gd name="connsiteY410" fmla="*/ 1379232 h 1491914"/>
                <a:gd name="connsiteX411" fmla="*/ 284965 w 1620943"/>
                <a:gd name="connsiteY411" fmla="*/ 1370105 h 1491914"/>
                <a:gd name="connsiteX412" fmla="*/ 279561 w 1620943"/>
                <a:gd name="connsiteY412" fmla="*/ 1368911 h 1491914"/>
                <a:gd name="connsiteX413" fmla="*/ 260586 w 1620943"/>
                <a:gd name="connsiteY413" fmla="*/ 1359040 h 1491914"/>
                <a:gd name="connsiteX414" fmla="*/ 251961 w 1620943"/>
                <a:gd name="connsiteY414" fmla="*/ 1352653 h 1491914"/>
                <a:gd name="connsiteX415" fmla="*/ 230687 w 1620943"/>
                <a:gd name="connsiteY415" fmla="*/ 1337555 h 1491914"/>
                <a:gd name="connsiteX416" fmla="*/ 216887 w 1620943"/>
                <a:gd name="connsiteY416" fmla="*/ 1328845 h 1491914"/>
                <a:gd name="connsiteX417" fmla="*/ 208837 w 1620943"/>
                <a:gd name="connsiteY417" fmla="*/ 1322457 h 1491914"/>
                <a:gd name="connsiteX418" fmla="*/ 206537 w 1620943"/>
                <a:gd name="connsiteY418" fmla="*/ 1290521 h 1491914"/>
                <a:gd name="connsiteX419" fmla="*/ 200787 w 1620943"/>
                <a:gd name="connsiteY419" fmla="*/ 1278326 h 1491914"/>
                <a:gd name="connsiteX420" fmla="*/ 179764 w 1620943"/>
                <a:gd name="connsiteY420" fmla="*/ 1268201 h 1491914"/>
                <a:gd name="connsiteX421" fmla="*/ 173810 w 1620943"/>
                <a:gd name="connsiteY421" fmla="*/ 1265511 h 1491914"/>
                <a:gd name="connsiteX422" fmla="*/ 173979 w 1620943"/>
                <a:gd name="connsiteY422" fmla="*/ 1265924 h 1491914"/>
                <a:gd name="connsiteX423" fmla="*/ 169943 w 1620943"/>
                <a:gd name="connsiteY423" fmla="*/ 1278104 h 1491914"/>
                <a:gd name="connsiteX424" fmla="*/ 170520 w 1620943"/>
                <a:gd name="connsiteY424" fmla="*/ 1294925 h 1491914"/>
                <a:gd name="connsiteX425" fmla="*/ 169943 w 1620943"/>
                <a:gd name="connsiteY425" fmla="*/ 1294345 h 1491914"/>
                <a:gd name="connsiteX426" fmla="*/ 177439 w 1620943"/>
                <a:gd name="connsiteY426" fmla="*/ 1363947 h 1491914"/>
                <a:gd name="connsiteX427" fmla="*/ 176285 w 1620943"/>
                <a:gd name="connsiteY427" fmla="*/ 1366267 h 1491914"/>
                <a:gd name="connsiteX428" fmla="*/ 178015 w 1620943"/>
                <a:gd name="connsiteY428" fmla="*/ 1368007 h 1491914"/>
                <a:gd name="connsiteX429" fmla="*/ 182700 w 1620943"/>
                <a:gd name="connsiteY429" fmla="*/ 1390555 h 1491914"/>
                <a:gd name="connsiteX430" fmla="*/ 177632 w 1620943"/>
                <a:gd name="connsiteY430" fmla="*/ 1411858 h 1491914"/>
                <a:gd name="connsiteX431" fmla="*/ 173403 w 1620943"/>
                <a:gd name="connsiteY431" fmla="*/ 1415714 h 1491914"/>
                <a:gd name="connsiteX432" fmla="*/ 168790 w 1620943"/>
                <a:gd name="connsiteY432" fmla="*/ 1415569 h 1491914"/>
                <a:gd name="connsiteX433" fmla="*/ 144574 w 1620943"/>
                <a:gd name="connsiteY433" fmla="*/ 1413829 h 1491914"/>
                <a:gd name="connsiteX434" fmla="*/ 134772 w 1620943"/>
                <a:gd name="connsiteY434" fmla="*/ 1405128 h 1491914"/>
                <a:gd name="connsiteX435" fmla="*/ 127854 w 1620943"/>
                <a:gd name="connsiteY435" fmla="*/ 1396428 h 1491914"/>
                <a:gd name="connsiteX436" fmla="*/ 129007 w 1620943"/>
                <a:gd name="connsiteY436" fmla="*/ 1397008 h 1491914"/>
                <a:gd name="connsiteX437" fmla="*/ 119205 w 1620943"/>
                <a:gd name="connsiteY437" fmla="*/ 1383088 h 1491914"/>
                <a:gd name="connsiteX438" fmla="*/ 112863 w 1620943"/>
                <a:gd name="connsiteY438" fmla="*/ 1374387 h 1491914"/>
                <a:gd name="connsiteX439" fmla="*/ 113439 w 1620943"/>
                <a:gd name="connsiteY439" fmla="*/ 1374967 h 1491914"/>
                <a:gd name="connsiteX440" fmla="*/ 104502 w 1620943"/>
                <a:gd name="connsiteY440" fmla="*/ 1364890 h 1491914"/>
                <a:gd name="connsiteX441" fmla="*/ 102965 w 1620943"/>
                <a:gd name="connsiteY441" fmla="*/ 1362462 h 1491914"/>
                <a:gd name="connsiteX442" fmla="*/ 91119 w 1620943"/>
                <a:gd name="connsiteY442" fmla="*/ 1373218 h 1491914"/>
                <a:gd name="connsiteX443" fmla="*/ 75655 w 1620943"/>
                <a:gd name="connsiteY443" fmla="*/ 1364029 h 1491914"/>
                <a:gd name="connsiteX444" fmla="*/ 69325 w 1620943"/>
                <a:gd name="connsiteY444" fmla="*/ 1353611 h 1491914"/>
                <a:gd name="connsiteX445" fmla="*/ 68175 w 1620943"/>
                <a:gd name="connsiteY445" fmla="*/ 1349559 h 1491914"/>
                <a:gd name="connsiteX446" fmla="*/ 61845 w 1620943"/>
                <a:gd name="connsiteY446" fmla="*/ 1333931 h 1491914"/>
                <a:gd name="connsiteX447" fmla="*/ 62420 w 1620943"/>
                <a:gd name="connsiteY447" fmla="*/ 1334509 h 1491914"/>
                <a:gd name="connsiteX448" fmla="*/ 54940 w 1620943"/>
                <a:gd name="connsiteY448" fmla="*/ 1317145 h 1491914"/>
                <a:gd name="connsiteX449" fmla="*/ 53214 w 1620943"/>
                <a:gd name="connsiteY449" fmla="*/ 1312514 h 1491914"/>
                <a:gd name="connsiteX450" fmla="*/ 46884 w 1620943"/>
                <a:gd name="connsiteY450" fmla="*/ 1296886 h 1491914"/>
                <a:gd name="connsiteX451" fmla="*/ 48035 w 1620943"/>
                <a:gd name="connsiteY451" fmla="*/ 1269681 h 1491914"/>
                <a:gd name="connsiteX452" fmla="*/ 50912 w 1620943"/>
                <a:gd name="connsiteY452" fmla="*/ 1269102 h 1491914"/>
                <a:gd name="connsiteX453" fmla="*/ 62420 w 1620943"/>
                <a:gd name="connsiteY453" fmla="*/ 1271997 h 1491914"/>
                <a:gd name="connsiteX454" fmla="*/ 67599 w 1620943"/>
                <a:gd name="connsiteY454" fmla="*/ 1277206 h 1491914"/>
                <a:gd name="connsiteX455" fmla="*/ 67024 w 1620943"/>
                <a:gd name="connsiteY455" fmla="*/ 1276627 h 1491914"/>
                <a:gd name="connsiteX456" fmla="*/ 75655 w 1620943"/>
                <a:gd name="connsiteY456" fmla="*/ 1283573 h 1491914"/>
                <a:gd name="connsiteX457" fmla="*/ 75080 w 1620943"/>
                <a:gd name="connsiteY457" fmla="*/ 1282994 h 1491914"/>
                <a:gd name="connsiteX458" fmla="*/ 83135 w 1620943"/>
                <a:gd name="connsiteY458" fmla="*/ 1290519 h 1491914"/>
                <a:gd name="connsiteX459" fmla="*/ 90041 w 1620943"/>
                <a:gd name="connsiteY459" fmla="*/ 1298622 h 1491914"/>
                <a:gd name="connsiteX460" fmla="*/ 90041 w 1620943"/>
                <a:gd name="connsiteY460" fmla="*/ 1298043 h 1491914"/>
                <a:gd name="connsiteX461" fmla="*/ 92342 w 1620943"/>
                <a:gd name="connsiteY461" fmla="*/ 1302674 h 1491914"/>
                <a:gd name="connsiteX462" fmla="*/ 90041 w 1620943"/>
                <a:gd name="connsiteY462" fmla="*/ 1304989 h 1491914"/>
                <a:gd name="connsiteX463" fmla="*/ 83135 w 1620943"/>
                <a:gd name="connsiteY463" fmla="*/ 1333931 h 1491914"/>
                <a:gd name="connsiteX464" fmla="*/ 83711 w 1620943"/>
                <a:gd name="connsiteY464" fmla="*/ 1335088 h 1491914"/>
                <a:gd name="connsiteX465" fmla="*/ 89911 w 1620943"/>
                <a:gd name="connsiteY465" fmla="*/ 1342458 h 1491914"/>
                <a:gd name="connsiteX466" fmla="*/ 85836 w 1620943"/>
                <a:gd name="connsiteY466" fmla="*/ 1335091 h 1491914"/>
                <a:gd name="connsiteX467" fmla="*/ 89223 w 1620943"/>
                <a:gd name="connsiteY467" fmla="*/ 1323926 h 1491914"/>
                <a:gd name="connsiteX468" fmla="*/ 90953 w 1620943"/>
                <a:gd name="connsiteY468" fmla="*/ 1319285 h 1491914"/>
                <a:gd name="connsiteX469" fmla="*/ 96719 w 1620943"/>
                <a:gd name="connsiteY469" fmla="*/ 1301305 h 1491914"/>
                <a:gd name="connsiteX470" fmla="*/ 96142 w 1620943"/>
                <a:gd name="connsiteY470" fmla="*/ 1294345 h 1491914"/>
                <a:gd name="connsiteX471" fmla="*/ 90054 w 1620943"/>
                <a:gd name="connsiteY471" fmla="*/ 1285993 h 1491914"/>
                <a:gd name="connsiteX472" fmla="*/ 78269 w 1620943"/>
                <a:gd name="connsiteY472" fmla="*/ 1277524 h 1491914"/>
                <a:gd name="connsiteX473" fmla="*/ 69043 w 1620943"/>
                <a:gd name="connsiteY473" fmla="*/ 1250263 h 1491914"/>
                <a:gd name="connsiteX474" fmla="*/ 69043 w 1620943"/>
                <a:gd name="connsiteY474" fmla="*/ 1250844 h 1491914"/>
                <a:gd name="connsiteX475" fmla="*/ 72503 w 1620943"/>
                <a:gd name="connsiteY475" fmla="*/ 1246203 h 1491914"/>
                <a:gd name="connsiteX476" fmla="*/ 75386 w 1620943"/>
                <a:gd name="connsiteY476" fmla="*/ 1246784 h 1491914"/>
                <a:gd name="connsiteX477" fmla="*/ 73656 w 1620943"/>
                <a:gd name="connsiteY477" fmla="*/ 1243883 h 1491914"/>
                <a:gd name="connsiteX478" fmla="*/ 68467 w 1620943"/>
                <a:gd name="connsiteY478" fmla="*/ 1238663 h 1491914"/>
                <a:gd name="connsiteX479" fmla="*/ 62125 w 1620943"/>
                <a:gd name="connsiteY479" fmla="*/ 1232863 h 1491914"/>
                <a:gd name="connsiteX480" fmla="*/ 58089 w 1620943"/>
                <a:gd name="connsiteY480" fmla="*/ 1224743 h 1491914"/>
                <a:gd name="connsiteX481" fmla="*/ 52323 w 1620943"/>
                <a:gd name="connsiteY481" fmla="*/ 1169641 h 1491914"/>
                <a:gd name="connsiteX482" fmla="*/ 49440 w 1620943"/>
                <a:gd name="connsiteY482" fmla="*/ 1160361 h 1491914"/>
                <a:gd name="connsiteX483" fmla="*/ 49896 w 1620943"/>
                <a:gd name="connsiteY483" fmla="*/ 1155774 h 1491914"/>
                <a:gd name="connsiteX484" fmla="*/ 44955 w 1620943"/>
                <a:gd name="connsiteY484" fmla="*/ 1153991 h 1491914"/>
                <a:gd name="connsiteX485" fmla="*/ 45702 w 1620943"/>
                <a:gd name="connsiteY485" fmla="*/ 1154861 h 1491914"/>
                <a:gd name="connsiteX486" fmla="*/ 49759 w 1620943"/>
                <a:gd name="connsiteY486" fmla="*/ 1210222 h 1491914"/>
                <a:gd name="connsiteX487" fmla="*/ 47022 w 1620943"/>
                <a:gd name="connsiteY487" fmla="*/ 1211756 h 1491914"/>
                <a:gd name="connsiteX488" fmla="*/ 51679 w 1620943"/>
                <a:gd name="connsiteY488" fmla="*/ 1218874 h 1491914"/>
                <a:gd name="connsiteX489" fmla="*/ 46425 w 1620943"/>
                <a:gd name="connsiteY489" fmla="*/ 1233570 h 1491914"/>
                <a:gd name="connsiteX490" fmla="*/ 46425 w 1620943"/>
                <a:gd name="connsiteY490" fmla="*/ 1234144 h 1491914"/>
                <a:gd name="connsiteX491" fmla="*/ 38123 w 1620943"/>
                <a:gd name="connsiteY491" fmla="*/ 1220363 h 1491914"/>
                <a:gd name="connsiteX492" fmla="*/ 38716 w 1620943"/>
                <a:gd name="connsiteY492" fmla="*/ 1211750 h 1491914"/>
                <a:gd name="connsiteX493" fmla="*/ 42908 w 1620943"/>
                <a:gd name="connsiteY493" fmla="*/ 1211750 h 1491914"/>
                <a:gd name="connsiteX494" fmla="*/ 40486 w 1620943"/>
                <a:gd name="connsiteY494" fmla="*/ 1210805 h 1491914"/>
                <a:gd name="connsiteX495" fmla="*/ 38167 w 1620943"/>
                <a:gd name="connsiteY495" fmla="*/ 1211388 h 1491914"/>
                <a:gd name="connsiteX496" fmla="*/ 32371 w 1620943"/>
                <a:gd name="connsiteY496" fmla="*/ 1196236 h 1491914"/>
                <a:gd name="connsiteX497" fmla="*/ 31212 w 1620943"/>
                <a:gd name="connsiteY497" fmla="*/ 1188661 h 1491914"/>
                <a:gd name="connsiteX498" fmla="*/ 25416 w 1620943"/>
                <a:gd name="connsiteY498" fmla="*/ 1157775 h 1491914"/>
                <a:gd name="connsiteX499" fmla="*/ 25416 w 1620943"/>
                <a:gd name="connsiteY499" fmla="*/ 1146120 h 1491914"/>
                <a:gd name="connsiteX500" fmla="*/ 29400 w 1620943"/>
                <a:gd name="connsiteY500" fmla="*/ 1141676 h 1491914"/>
                <a:gd name="connsiteX501" fmla="*/ 30522 w 1620943"/>
                <a:gd name="connsiteY501" fmla="*/ 1141753 h 1491914"/>
                <a:gd name="connsiteX502" fmla="*/ 31076 w 1620943"/>
                <a:gd name="connsiteY502" fmla="*/ 1121194 h 1491914"/>
                <a:gd name="connsiteX503" fmla="*/ 32231 w 1620943"/>
                <a:gd name="connsiteY503" fmla="*/ 1115401 h 1491914"/>
                <a:gd name="connsiteX504" fmla="*/ 37431 w 1620943"/>
                <a:gd name="connsiteY504" fmla="*/ 1085854 h 1491914"/>
                <a:gd name="connsiteX505" fmla="*/ 37435 w 1620943"/>
                <a:gd name="connsiteY505" fmla="*/ 1084933 h 1491914"/>
                <a:gd name="connsiteX506" fmla="*/ 32684 w 1620943"/>
                <a:gd name="connsiteY506" fmla="*/ 1082573 h 1491914"/>
                <a:gd name="connsiteX507" fmla="*/ 26913 w 1620943"/>
                <a:gd name="connsiteY507" fmla="*/ 1067094 h 1491914"/>
                <a:gd name="connsiteX508" fmla="*/ 24604 w 1620943"/>
                <a:gd name="connsiteY508" fmla="*/ 1061362 h 1491914"/>
                <a:gd name="connsiteX509" fmla="*/ 22873 w 1620943"/>
                <a:gd name="connsiteY509" fmla="*/ 1047603 h 1491914"/>
                <a:gd name="connsiteX510" fmla="*/ 39032 w 1620943"/>
                <a:gd name="connsiteY510" fmla="*/ 1034990 h 1491914"/>
                <a:gd name="connsiteX511" fmla="*/ 108284 w 1620943"/>
                <a:gd name="connsiteY511" fmla="*/ 1022378 h 1491914"/>
                <a:gd name="connsiteX512" fmla="*/ 112892 w 1620943"/>
                <a:gd name="connsiteY512" fmla="*/ 1020909 h 1491914"/>
                <a:gd name="connsiteX513" fmla="*/ 133099 w 1620943"/>
                <a:gd name="connsiteY513" fmla="*/ 1026391 h 1491914"/>
                <a:gd name="connsiteX514" fmla="*/ 153298 w 1620943"/>
                <a:gd name="connsiteY514" fmla="*/ 1044736 h 1491914"/>
                <a:gd name="connsiteX515" fmla="*/ 133099 w 1620943"/>
                <a:gd name="connsiteY515" fmla="*/ 1060788 h 1491914"/>
                <a:gd name="connsiteX516" fmla="*/ 130837 w 1620943"/>
                <a:gd name="connsiteY516" fmla="*/ 1062286 h 1491914"/>
                <a:gd name="connsiteX517" fmla="*/ 133334 w 1620943"/>
                <a:gd name="connsiteY517" fmla="*/ 1062101 h 1491914"/>
                <a:gd name="connsiteX518" fmla="*/ 165687 w 1620943"/>
                <a:gd name="connsiteY518" fmla="*/ 1069632 h 1491914"/>
                <a:gd name="connsiteX519" fmla="*/ 219272 w 1620943"/>
                <a:gd name="connsiteY519" fmla="*/ 1100266 h 1491914"/>
                <a:gd name="connsiteX520" fmla="*/ 272942 w 1620943"/>
                <a:gd name="connsiteY520" fmla="*/ 1124132 h 1491914"/>
                <a:gd name="connsiteX521" fmla="*/ 250614 w 1620943"/>
                <a:gd name="connsiteY521" fmla="*/ 1108739 h 1491914"/>
                <a:gd name="connsiteX522" fmla="*/ 246570 w 1620943"/>
                <a:gd name="connsiteY522" fmla="*/ 1084116 h 1491914"/>
                <a:gd name="connsiteX523" fmla="*/ 302032 w 1620943"/>
                <a:gd name="connsiteY523" fmla="*/ 1079481 h 1491914"/>
                <a:gd name="connsiteX524" fmla="*/ 352294 w 1620943"/>
                <a:gd name="connsiteY524" fmla="*/ 1101496 h 1491914"/>
                <a:gd name="connsiteX525" fmla="*/ 355761 w 1620943"/>
                <a:gd name="connsiteY525" fmla="*/ 1106131 h 1491914"/>
                <a:gd name="connsiteX526" fmla="*/ 357494 w 1620943"/>
                <a:gd name="connsiteY526" fmla="*/ 1097441 h 1491914"/>
                <a:gd name="connsiteX527" fmla="*/ 420467 w 1620943"/>
                <a:gd name="connsiteY527" fmla="*/ 1077743 h 1491914"/>
                <a:gd name="connsiteX528" fmla="*/ 427658 w 1620943"/>
                <a:gd name="connsiteY528" fmla="*/ 1079122 h 1491914"/>
                <a:gd name="connsiteX529" fmla="*/ 425813 w 1620943"/>
                <a:gd name="connsiteY529" fmla="*/ 1073760 h 1491914"/>
                <a:gd name="connsiteX530" fmla="*/ 420583 w 1620943"/>
                <a:gd name="connsiteY530" fmla="*/ 1039884 h 1491914"/>
                <a:gd name="connsiteX531" fmla="*/ 422908 w 1620943"/>
                <a:gd name="connsiteY531" fmla="*/ 1029371 h 1491914"/>
                <a:gd name="connsiteX532" fmla="*/ 422908 w 1620943"/>
                <a:gd name="connsiteY532" fmla="*/ 1018274 h 1491914"/>
                <a:gd name="connsiteX533" fmla="*/ 433846 w 1620943"/>
                <a:gd name="connsiteY533" fmla="*/ 994365 h 1491914"/>
                <a:gd name="connsiteX534" fmla="*/ 1538854 w 1620943"/>
                <a:gd name="connsiteY534" fmla="*/ 987166 h 1491914"/>
                <a:gd name="connsiteX535" fmla="*/ 1539383 w 1620943"/>
                <a:gd name="connsiteY535" fmla="*/ 987285 h 1491914"/>
                <a:gd name="connsiteX536" fmla="*/ 1539489 w 1620943"/>
                <a:gd name="connsiteY536" fmla="*/ 987167 h 1491914"/>
                <a:gd name="connsiteX537" fmla="*/ 1539459 w 1620943"/>
                <a:gd name="connsiteY537" fmla="*/ 987302 h 1491914"/>
                <a:gd name="connsiteX538" fmla="*/ 1552123 w 1620943"/>
                <a:gd name="connsiteY538" fmla="*/ 990139 h 1491914"/>
                <a:gd name="connsiteX539" fmla="*/ 1550121 w 1620943"/>
                <a:gd name="connsiteY539" fmla="*/ 1015587 h 1491914"/>
                <a:gd name="connsiteX540" fmla="*/ 1547156 w 1620943"/>
                <a:gd name="connsiteY540" fmla="*/ 1024867 h 1491914"/>
                <a:gd name="connsiteX541" fmla="*/ 1537075 w 1620943"/>
                <a:gd name="connsiteY541" fmla="*/ 1023127 h 1491914"/>
                <a:gd name="connsiteX542" fmla="*/ 1531738 w 1620943"/>
                <a:gd name="connsiteY542" fmla="*/ 1002247 h 1491914"/>
                <a:gd name="connsiteX543" fmla="*/ 1532707 w 1620943"/>
                <a:gd name="connsiteY543" fmla="*/ 1000351 h 1491914"/>
                <a:gd name="connsiteX544" fmla="*/ 1533611 w 1620943"/>
                <a:gd name="connsiteY544" fmla="*/ 993646 h 1491914"/>
                <a:gd name="connsiteX545" fmla="*/ 1537718 w 1620943"/>
                <a:gd name="connsiteY545" fmla="*/ 989119 h 1491914"/>
                <a:gd name="connsiteX546" fmla="*/ 1538261 w 1620943"/>
                <a:gd name="connsiteY546" fmla="*/ 987746 h 1491914"/>
                <a:gd name="connsiteX547" fmla="*/ 1517251 w 1620943"/>
                <a:gd name="connsiteY547" fmla="*/ 979510 h 1491914"/>
                <a:gd name="connsiteX548" fmla="*/ 1524332 w 1620943"/>
                <a:gd name="connsiteY548" fmla="*/ 979510 h 1491914"/>
                <a:gd name="connsiteX549" fmla="*/ 1517251 w 1620943"/>
                <a:gd name="connsiteY549" fmla="*/ 979510 h 1491914"/>
                <a:gd name="connsiteX550" fmla="*/ 783899 w 1620943"/>
                <a:gd name="connsiteY550" fmla="*/ 979509 h 1491914"/>
                <a:gd name="connsiteX551" fmla="*/ 786723 w 1620943"/>
                <a:gd name="connsiteY551" fmla="*/ 986167 h 1491914"/>
                <a:gd name="connsiteX552" fmla="*/ 783899 w 1620943"/>
                <a:gd name="connsiteY552" fmla="*/ 991715 h 1491914"/>
                <a:gd name="connsiteX553" fmla="*/ 778816 w 1620943"/>
                <a:gd name="connsiteY553" fmla="*/ 987831 h 1491914"/>
                <a:gd name="connsiteX554" fmla="*/ 783899 w 1620943"/>
                <a:gd name="connsiteY554" fmla="*/ 979509 h 1491914"/>
                <a:gd name="connsiteX555" fmla="*/ 1478039 w 1620943"/>
                <a:gd name="connsiteY555" fmla="*/ 970338 h 1491914"/>
                <a:gd name="connsiteX556" fmla="*/ 1484036 w 1620943"/>
                <a:gd name="connsiteY556" fmla="*/ 970539 h 1491914"/>
                <a:gd name="connsiteX557" fmla="*/ 1494378 w 1620943"/>
                <a:gd name="connsiteY557" fmla="*/ 974650 h 1491914"/>
                <a:gd name="connsiteX558" fmla="*/ 1509062 w 1620943"/>
                <a:gd name="connsiteY558" fmla="*/ 982550 h 1491914"/>
                <a:gd name="connsiteX559" fmla="*/ 1492119 w 1620943"/>
                <a:gd name="connsiteY559" fmla="*/ 988626 h 1491914"/>
                <a:gd name="connsiteX560" fmla="*/ 1472917 w 1620943"/>
                <a:gd name="connsiteY560" fmla="*/ 990449 h 1491914"/>
                <a:gd name="connsiteX561" fmla="*/ 1478039 w 1620943"/>
                <a:gd name="connsiteY561" fmla="*/ 970338 h 1491914"/>
                <a:gd name="connsiteX562" fmla="*/ 344864 w 1620943"/>
                <a:gd name="connsiteY562" fmla="*/ 970105 h 1491914"/>
                <a:gd name="connsiteX563" fmla="*/ 348045 w 1620943"/>
                <a:gd name="connsiteY563" fmla="*/ 971056 h 1491914"/>
                <a:gd name="connsiteX564" fmla="*/ 361345 w 1620943"/>
                <a:gd name="connsiteY564" fmla="*/ 980925 h 1491914"/>
                <a:gd name="connsiteX565" fmla="*/ 363795 w 1620943"/>
                <a:gd name="connsiteY565" fmla="*/ 994863 h 1491914"/>
                <a:gd name="connsiteX566" fmla="*/ 363860 w 1620943"/>
                <a:gd name="connsiteY566" fmla="*/ 994823 h 1491914"/>
                <a:gd name="connsiteX567" fmla="*/ 371382 w 1620943"/>
                <a:gd name="connsiteY567" fmla="*/ 1002307 h 1491914"/>
                <a:gd name="connsiteX568" fmla="*/ 371382 w 1620943"/>
                <a:gd name="connsiteY568" fmla="*/ 1009790 h 1491914"/>
                <a:gd name="connsiteX569" fmla="*/ 378326 w 1620943"/>
                <a:gd name="connsiteY569" fmla="*/ 1037997 h 1491914"/>
                <a:gd name="connsiteX570" fmla="*/ 350550 w 1620943"/>
                <a:gd name="connsiteY570" fmla="*/ 1066780 h 1491914"/>
                <a:gd name="connsiteX571" fmla="*/ 283425 w 1620943"/>
                <a:gd name="connsiteY571" fmla="*/ 1052389 h 1491914"/>
                <a:gd name="connsiteX572" fmla="*/ 274166 w 1620943"/>
                <a:gd name="connsiteY572" fmla="*/ 1052964 h 1491914"/>
                <a:gd name="connsiteX573" fmla="*/ 245232 w 1620943"/>
                <a:gd name="connsiteY573" fmla="*/ 1061599 h 1491914"/>
                <a:gd name="connsiteX574" fmla="*/ 223243 w 1620943"/>
                <a:gd name="connsiteY574" fmla="*/ 1063327 h 1491914"/>
                <a:gd name="connsiteX575" fmla="*/ 215720 w 1620943"/>
                <a:gd name="connsiteY575" fmla="*/ 1053540 h 1491914"/>
                <a:gd name="connsiteX576" fmla="*/ 193152 w 1620943"/>
                <a:gd name="connsiteY576" fmla="*/ 1039149 h 1491914"/>
                <a:gd name="connsiteX577" fmla="*/ 194357 w 1620943"/>
                <a:gd name="connsiteY577" fmla="*/ 1038229 h 1491914"/>
                <a:gd name="connsiteX578" fmla="*/ 185555 w 1620943"/>
                <a:gd name="connsiteY578" fmla="*/ 1036560 h 1491914"/>
                <a:gd name="connsiteX579" fmla="*/ 180929 w 1620943"/>
                <a:gd name="connsiteY579" fmla="*/ 1013750 h 1491914"/>
                <a:gd name="connsiteX580" fmla="*/ 208107 w 1620943"/>
                <a:gd name="connsiteY580" fmla="*/ 997374 h 1491914"/>
                <a:gd name="connsiteX581" fmla="*/ 233551 w 1620943"/>
                <a:gd name="connsiteY581" fmla="*/ 1013750 h 1491914"/>
                <a:gd name="connsiteX582" fmla="*/ 250898 w 1620943"/>
                <a:gd name="connsiteY582" fmla="*/ 1012581 h 1491914"/>
                <a:gd name="connsiteX583" fmla="*/ 263041 w 1620943"/>
                <a:gd name="connsiteY583" fmla="*/ 1002638 h 1491914"/>
                <a:gd name="connsiteX584" fmla="*/ 277498 w 1620943"/>
                <a:gd name="connsiteY584" fmla="*/ 989771 h 1491914"/>
                <a:gd name="connsiteX585" fmla="*/ 289063 w 1620943"/>
                <a:gd name="connsiteY585" fmla="*/ 986847 h 1491914"/>
                <a:gd name="connsiteX586" fmla="*/ 331275 w 1620943"/>
                <a:gd name="connsiteY586" fmla="*/ 997374 h 1491914"/>
                <a:gd name="connsiteX587" fmla="*/ 342262 w 1620943"/>
                <a:gd name="connsiteY587" fmla="*/ 979829 h 1491914"/>
                <a:gd name="connsiteX588" fmla="*/ 341684 w 1620943"/>
                <a:gd name="connsiteY588" fmla="*/ 970471 h 1491914"/>
                <a:gd name="connsiteX589" fmla="*/ 344864 w 1620943"/>
                <a:gd name="connsiteY589" fmla="*/ 970105 h 1491914"/>
                <a:gd name="connsiteX590" fmla="*/ 1221843 w 1620943"/>
                <a:gd name="connsiteY590" fmla="*/ 966750 h 1491914"/>
                <a:gd name="connsiteX591" fmla="*/ 1217060 w 1620943"/>
                <a:gd name="connsiteY591" fmla="*/ 971853 h 1491914"/>
                <a:gd name="connsiteX592" fmla="*/ 1212276 w 1620943"/>
                <a:gd name="connsiteY592" fmla="*/ 969302 h 1491914"/>
                <a:gd name="connsiteX593" fmla="*/ 1214668 w 1620943"/>
                <a:gd name="connsiteY593" fmla="*/ 967388 h 1491914"/>
                <a:gd name="connsiteX594" fmla="*/ 1221843 w 1620943"/>
                <a:gd name="connsiteY594" fmla="*/ 966750 h 1491914"/>
                <a:gd name="connsiteX595" fmla="*/ 747189 w 1620943"/>
                <a:gd name="connsiteY595" fmla="*/ 962846 h 1491914"/>
                <a:gd name="connsiteX596" fmla="*/ 754177 w 1620943"/>
                <a:gd name="connsiteY596" fmla="*/ 964648 h 1491914"/>
                <a:gd name="connsiteX597" fmla="*/ 751001 w 1620943"/>
                <a:gd name="connsiteY597" fmla="*/ 971253 h 1491914"/>
                <a:gd name="connsiteX598" fmla="*/ 744647 w 1620943"/>
                <a:gd name="connsiteY598" fmla="*/ 968250 h 1491914"/>
                <a:gd name="connsiteX599" fmla="*/ 747189 w 1620943"/>
                <a:gd name="connsiteY599" fmla="*/ 962846 h 1491914"/>
                <a:gd name="connsiteX600" fmla="*/ 1392525 w 1620943"/>
                <a:gd name="connsiteY600" fmla="*/ 956542 h 1491914"/>
                <a:gd name="connsiteX601" fmla="*/ 1395457 w 1620943"/>
                <a:gd name="connsiteY601" fmla="*/ 961646 h 1491914"/>
                <a:gd name="connsiteX602" fmla="*/ 1390178 w 1620943"/>
                <a:gd name="connsiteY602" fmla="*/ 966183 h 1491914"/>
                <a:gd name="connsiteX603" fmla="*/ 1390765 w 1620943"/>
                <a:gd name="connsiteY603" fmla="*/ 959378 h 1491914"/>
                <a:gd name="connsiteX604" fmla="*/ 1392525 w 1620943"/>
                <a:gd name="connsiteY604" fmla="*/ 956542 h 1491914"/>
                <a:gd name="connsiteX605" fmla="*/ 1070498 w 1620943"/>
                <a:gd name="connsiteY605" fmla="*/ 943209 h 1491914"/>
                <a:gd name="connsiteX606" fmla="*/ 1101514 w 1620943"/>
                <a:gd name="connsiteY606" fmla="*/ 944525 h 1491914"/>
                <a:gd name="connsiteX607" fmla="*/ 1101514 w 1620943"/>
                <a:gd name="connsiteY607" fmla="*/ 951543 h 1491914"/>
                <a:gd name="connsiteX608" fmla="*/ 1102994 w 1620943"/>
                <a:gd name="connsiteY608" fmla="*/ 954557 h 1491914"/>
                <a:gd name="connsiteX609" fmla="*/ 1102994 w 1620943"/>
                <a:gd name="connsiteY609" fmla="*/ 951437 h 1491914"/>
                <a:gd name="connsiteX610" fmla="*/ 1117678 w 1620943"/>
                <a:gd name="connsiteY610" fmla="*/ 958072 h 1491914"/>
                <a:gd name="connsiteX611" fmla="*/ 1102994 w 1620943"/>
                <a:gd name="connsiteY611" fmla="*/ 958583 h 1491914"/>
                <a:gd name="connsiteX612" fmla="*/ 1102994 w 1620943"/>
                <a:gd name="connsiteY612" fmla="*/ 958526 h 1491914"/>
                <a:gd name="connsiteX613" fmla="*/ 1101514 w 1620943"/>
                <a:gd name="connsiteY613" fmla="*/ 959731 h 1491914"/>
                <a:gd name="connsiteX614" fmla="*/ 1100370 w 1620943"/>
                <a:gd name="connsiteY614" fmla="*/ 960416 h 1491914"/>
                <a:gd name="connsiteX615" fmla="*/ 1095345 w 1620943"/>
                <a:gd name="connsiteY615" fmla="*/ 965838 h 1491914"/>
                <a:gd name="connsiteX616" fmla="*/ 1094622 w 1620943"/>
                <a:gd name="connsiteY616" fmla="*/ 967334 h 1491914"/>
                <a:gd name="connsiteX617" fmla="*/ 1077390 w 1620943"/>
                <a:gd name="connsiteY617" fmla="*/ 991313 h 1491914"/>
                <a:gd name="connsiteX618" fmla="*/ 1057287 w 1620943"/>
                <a:gd name="connsiteY618" fmla="*/ 1011783 h 1491914"/>
                <a:gd name="connsiteX619" fmla="*/ 1031439 w 1620943"/>
                <a:gd name="connsiteY619" fmla="*/ 986049 h 1491914"/>
                <a:gd name="connsiteX620" fmla="*/ 1013059 w 1620943"/>
                <a:gd name="connsiteY620" fmla="*/ 1011783 h 1491914"/>
                <a:gd name="connsiteX621" fmla="*/ 972278 w 1620943"/>
                <a:gd name="connsiteY621" fmla="*/ 1001256 h 1491914"/>
                <a:gd name="connsiteX622" fmla="*/ 937815 w 1620943"/>
                <a:gd name="connsiteY622" fmla="*/ 1012368 h 1491914"/>
                <a:gd name="connsiteX623" fmla="*/ 937241 w 1620943"/>
                <a:gd name="connsiteY623" fmla="*/ 1018801 h 1491914"/>
                <a:gd name="connsiteX624" fmla="*/ 948728 w 1620943"/>
                <a:gd name="connsiteY624" fmla="*/ 1034008 h 1491914"/>
                <a:gd name="connsiteX625" fmla="*/ 945282 w 1620943"/>
                <a:gd name="connsiteY625" fmla="*/ 1050384 h 1491914"/>
                <a:gd name="connsiteX626" fmla="*/ 930348 w 1620943"/>
                <a:gd name="connsiteY626" fmla="*/ 1000086 h 1491914"/>
                <a:gd name="connsiteX627" fmla="*/ 925753 w 1620943"/>
                <a:gd name="connsiteY627" fmla="*/ 979616 h 1491914"/>
                <a:gd name="connsiteX628" fmla="*/ 924605 w 1620943"/>
                <a:gd name="connsiteY628" fmla="*/ 967334 h 1491914"/>
                <a:gd name="connsiteX629" fmla="*/ 959068 w 1620943"/>
                <a:gd name="connsiteY629" fmla="*/ 964410 h 1491914"/>
                <a:gd name="connsiteX630" fmla="*/ 995828 w 1620943"/>
                <a:gd name="connsiteY630" fmla="*/ 957392 h 1491914"/>
                <a:gd name="connsiteX631" fmla="*/ 1030865 w 1620943"/>
                <a:gd name="connsiteY631" fmla="*/ 960316 h 1491914"/>
                <a:gd name="connsiteX632" fmla="*/ 1072221 w 1620943"/>
                <a:gd name="connsiteY632" fmla="*/ 957977 h 1491914"/>
                <a:gd name="connsiteX633" fmla="*/ 1060159 w 1620943"/>
                <a:gd name="connsiteY633" fmla="*/ 943940 h 1491914"/>
                <a:gd name="connsiteX634" fmla="*/ 1070498 w 1620943"/>
                <a:gd name="connsiteY634" fmla="*/ 943209 h 1491914"/>
                <a:gd name="connsiteX635" fmla="*/ 913837 w 1620943"/>
                <a:gd name="connsiteY635" fmla="*/ 941229 h 1491914"/>
                <a:gd name="connsiteX636" fmla="*/ 916741 w 1620943"/>
                <a:gd name="connsiteY636" fmla="*/ 942505 h 1491914"/>
                <a:gd name="connsiteX637" fmla="*/ 915289 w 1620943"/>
                <a:gd name="connsiteY637" fmla="*/ 945695 h 1491914"/>
                <a:gd name="connsiteX638" fmla="*/ 912384 w 1620943"/>
                <a:gd name="connsiteY638" fmla="*/ 944419 h 1491914"/>
                <a:gd name="connsiteX639" fmla="*/ 913837 w 1620943"/>
                <a:gd name="connsiteY639" fmla="*/ 941229 h 1491914"/>
                <a:gd name="connsiteX640" fmla="*/ 146768 w 1620943"/>
                <a:gd name="connsiteY640" fmla="*/ 921960 h 1491914"/>
                <a:gd name="connsiteX641" fmla="*/ 145608 w 1620943"/>
                <a:gd name="connsiteY641" fmla="*/ 931712 h 1491914"/>
                <a:gd name="connsiteX642" fmla="*/ 151409 w 1620943"/>
                <a:gd name="connsiteY642" fmla="*/ 951789 h 1491914"/>
                <a:gd name="connsiteX643" fmla="*/ 157211 w 1620943"/>
                <a:gd name="connsiteY643" fmla="*/ 964983 h 1491914"/>
                <a:gd name="connsiteX644" fmla="*/ 131685 w 1620943"/>
                <a:gd name="connsiteY644" fmla="*/ 985060 h 1491914"/>
                <a:gd name="connsiteX645" fmla="*/ 100939 w 1620943"/>
                <a:gd name="connsiteY645" fmla="*/ 990796 h 1491914"/>
                <a:gd name="connsiteX646" fmla="*/ 35387 w 1620943"/>
                <a:gd name="connsiteY646" fmla="*/ 1008579 h 1491914"/>
                <a:gd name="connsiteX647" fmla="*/ 9862 w 1620943"/>
                <a:gd name="connsiteY647" fmla="*/ 1018331 h 1491914"/>
                <a:gd name="connsiteX648" fmla="*/ 1740 w 1620943"/>
                <a:gd name="connsiteY648" fmla="*/ 1014315 h 1491914"/>
                <a:gd name="connsiteX649" fmla="*/ 0 w 1620943"/>
                <a:gd name="connsiteY649" fmla="*/ 1008579 h 1491914"/>
                <a:gd name="connsiteX650" fmla="*/ 580 w 1620943"/>
                <a:gd name="connsiteY650" fmla="*/ 971866 h 1491914"/>
                <a:gd name="connsiteX651" fmla="*/ 15663 w 1620943"/>
                <a:gd name="connsiteY651" fmla="*/ 969572 h 1491914"/>
                <a:gd name="connsiteX652" fmla="*/ 21464 w 1620943"/>
                <a:gd name="connsiteY652" fmla="*/ 956952 h 1491914"/>
                <a:gd name="connsiteX653" fmla="*/ 37707 w 1620943"/>
                <a:gd name="connsiteY653" fmla="*/ 954657 h 1491914"/>
                <a:gd name="connsiteX654" fmla="*/ 67293 w 1620943"/>
                <a:gd name="connsiteY654" fmla="*/ 978176 h 1491914"/>
                <a:gd name="connsiteX655" fmla="*/ 82956 w 1620943"/>
                <a:gd name="connsiteY655" fmla="*/ 950068 h 1491914"/>
                <a:gd name="connsiteX656" fmla="*/ 83997 w 1620943"/>
                <a:gd name="connsiteY656" fmla="*/ 950059 h 1491914"/>
                <a:gd name="connsiteX657" fmla="*/ 91659 w 1620943"/>
                <a:gd name="connsiteY657" fmla="*/ 941410 h 1491914"/>
                <a:gd name="connsiteX658" fmla="*/ 96449 w 1620943"/>
                <a:gd name="connsiteY658" fmla="*/ 931328 h 1491914"/>
                <a:gd name="connsiteX659" fmla="*/ 100237 w 1620943"/>
                <a:gd name="connsiteY659" fmla="*/ 929683 h 1491914"/>
                <a:gd name="connsiteX660" fmla="*/ 105411 w 1620943"/>
                <a:gd name="connsiteY660" fmla="*/ 928623 h 1491914"/>
                <a:gd name="connsiteX661" fmla="*/ 105581 w 1620943"/>
                <a:gd name="connsiteY661" fmla="*/ 928270 h 1491914"/>
                <a:gd name="connsiteX662" fmla="*/ 119503 w 1620943"/>
                <a:gd name="connsiteY662" fmla="*/ 936875 h 1491914"/>
                <a:gd name="connsiteX663" fmla="*/ 127045 w 1620943"/>
                <a:gd name="connsiteY663" fmla="*/ 939169 h 1491914"/>
                <a:gd name="connsiteX664" fmla="*/ 136906 w 1620943"/>
                <a:gd name="connsiteY664" fmla="*/ 924828 h 1491914"/>
                <a:gd name="connsiteX665" fmla="*/ 146768 w 1620943"/>
                <a:gd name="connsiteY665" fmla="*/ 921960 h 1491914"/>
                <a:gd name="connsiteX666" fmla="*/ 805379 w 1620943"/>
                <a:gd name="connsiteY666" fmla="*/ 920063 h 1491914"/>
                <a:gd name="connsiteX667" fmla="*/ 815233 w 1620943"/>
                <a:gd name="connsiteY667" fmla="*/ 922087 h 1491914"/>
                <a:gd name="connsiteX668" fmla="*/ 815233 w 1620943"/>
                <a:gd name="connsiteY668" fmla="*/ 930382 h 1491914"/>
                <a:gd name="connsiteX669" fmla="*/ 785310 w 1620943"/>
                <a:gd name="connsiteY669" fmla="*/ 930382 h 1491914"/>
                <a:gd name="connsiteX670" fmla="*/ 798977 w 1620943"/>
                <a:gd name="connsiteY670" fmla="*/ 920253 h 1491914"/>
                <a:gd name="connsiteX671" fmla="*/ 805379 w 1620943"/>
                <a:gd name="connsiteY671" fmla="*/ 920063 h 1491914"/>
                <a:gd name="connsiteX672" fmla="*/ 630283 w 1620943"/>
                <a:gd name="connsiteY672" fmla="*/ 913156 h 1491914"/>
                <a:gd name="connsiteX673" fmla="*/ 644945 w 1620943"/>
                <a:gd name="connsiteY673" fmla="*/ 913156 h 1491914"/>
                <a:gd name="connsiteX674" fmla="*/ 637321 w 1620943"/>
                <a:gd name="connsiteY674" fmla="*/ 927901 h 1491914"/>
                <a:gd name="connsiteX675" fmla="*/ 635756 w 1620943"/>
                <a:gd name="connsiteY675" fmla="*/ 927776 h 1491914"/>
                <a:gd name="connsiteX676" fmla="*/ 637320 w 1620943"/>
                <a:gd name="connsiteY676" fmla="*/ 928752 h 1491914"/>
                <a:gd name="connsiteX677" fmla="*/ 630282 w 1620943"/>
                <a:gd name="connsiteY677" fmla="*/ 935557 h 1491914"/>
                <a:gd name="connsiteX678" fmla="*/ 625947 w 1620943"/>
                <a:gd name="connsiteY678" fmla="*/ 935557 h 1491914"/>
                <a:gd name="connsiteX679" fmla="*/ 622462 w 1620943"/>
                <a:gd name="connsiteY679" fmla="*/ 938083 h 1491914"/>
                <a:gd name="connsiteX680" fmla="*/ 622462 w 1620943"/>
                <a:gd name="connsiteY680" fmla="*/ 915530 h 1491914"/>
                <a:gd name="connsiteX681" fmla="*/ 626054 w 1620943"/>
                <a:gd name="connsiteY681" fmla="*/ 913749 h 1491914"/>
                <a:gd name="connsiteX682" fmla="*/ 630087 w 1620943"/>
                <a:gd name="connsiteY682" fmla="*/ 915530 h 1491914"/>
                <a:gd name="connsiteX683" fmla="*/ 630283 w 1620943"/>
                <a:gd name="connsiteY683" fmla="*/ 915863 h 1491914"/>
                <a:gd name="connsiteX684" fmla="*/ 622658 w 1620943"/>
                <a:gd name="connsiteY684" fmla="*/ 905499 h 1491914"/>
                <a:gd name="connsiteX685" fmla="*/ 629738 w 1620943"/>
                <a:gd name="connsiteY685" fmla="*/ 912608 h 1491914"/>
                <a:gd name="connsiteX686" fmla="*/ 622658 w 1620943"/>
                <a:gd name="connsiteY686" fmla="*/ 912608 h 1491914"/>
                <a:gd name="connsiteX687" fmla="*/ 622658 w 1620943"/>
                <a:gd name="connsiteY687" fmla="*/ 905499 h 1491914"/>
                <a:gd name="connsiteX688" fmla="*/ 622092 w 1620943"/>
                <a:gd name="connsiteY688" fmla="*/ 900396 h 1491914"/>
                <a:gd name="connsiteX689" fmla="*/ 622092 w 1620943"/>
                <a:gd name="connsiteY689" fmla="*/ 907505 h 1491914"/>
                <a:gd name="connsiteX690" fmla="*/ 612491 w 1620943"/>
                <a:gd name="connsiteY690" fmla="*/ 903677 h 1491914"/>
                <a:gd name="connsiteX691" fmla="*/ 622092 w 1620943"/>
                <a:gd name="connsiteY691" fmla="*/ 900396 h 1491914"/>
                <a:gd name="connsiteX692" fmla="*/ 438656 w 1620943"/>
                <a:gd name="connsiteY692" fmla="*/ 900396 h 1491914"/>
                <a:gd name="connsiteX693" fmla="*/ 440181 w 1620943"/>
                <a:gd name="connsiteY693" fmla="*/ 906284 h 1491914"/>
                <a:gd name="connsiteX694" fmla="*/ 434590 w 1620943"/>
                <a:gd name="connsiteY694" fmla="*/ 907462 h 1491914"/>
                <a:gd name="connsiteX695" fmla="*/ 435606 w 1620943"/>
                <a:gd name="connsiteY695" fmla="*/ 901573 h 1491914"/>
                <a:gd name="connsiteX696" fmla="*/ 438656 w 1620943"/>
                <a:gd name="connsiteY696" fmla="*/ 900396 h 1491914"/>
                <a:gd name="connsiteX697" fmla="*/ 468264 w 1620943"/>
                <a:gd name="connsiteY697" fmla="*/ 890100 h 1491914"/>
                <a:gd name="connsiteX698" fmla="*/ 470016 w 1620943"/>
                <a:gd name="connsiteY698" fmla="*/ 895755 h 1491914"/>
                <a:gd name="connsiteX699" fmla="*/ 461929 w 1620943"/>
                <a:gd name="connsiteY699" fmla="*/ 899235 h 1491914"/>
                <a:gd name="connsiteX700" fmla="*/ 454921 w 1620943"/>
                <a:gd name="connsiteY700" fmla="*/ 894015 h 1491914"/>
                <a:gd name="connsiteX701" fmla="*/ 462469 w 1620943"/>
                <a:gd name="connsiteY701" fmla="*/ 890535 h 1491914"/>
                <a:gd name="connsiteX702" fmla="*/ 468264 w 1620943"/>
                <a:gd name="connsiteY702" fmla="*/ 890100 h 1491914"/>
                <a:gd name="connsiteX703" fmla="*/ 641651 w 1620943"/>
                <a:gd name="connsiteY703" fmla="*/ 888783 h 1491914"/>
                <a:gd name="connsiteX704" fmla="*/ 644987 w 1620943"/>
                <a:gd name="connsiteY704" fmla="*/ 892229 h 1491914"/>
                <a:gd name="connsiteX705" fmla="*/ 641719 w 1620943"/>
                <a:gd name="connsiteY705" fmla="*/ 892229 h 1491914"/>
                <a:gd name="connsiteX706" fmla="*/ 637907 w 1620943"/>
                <a:gd name="connsiteY706" fmla="*/ 892229 h 1491914"/>
                <a:gd name="connsiteX707" fmla="*/ 641651 w 1620943"/>
                <a:gd name="connsiteY707" fmla="*/ 888783 h 1491914"/>
                <a:gd name="connsiteX708" fmla="*/ 1054706 w 1620943"/>
                <a:gd name="connsiteY708" fmla="*/ 877426 h 1491914"/>
                <a:gd name="connsiteX709" fmla="*/ 1061786 w 1620943"/>
                <a:gd name="connsiteY709" fmla="*/ 883806 h 1491914"/>
                <a:gd name="connsiteX710" fmla="*/ 1057974 w 1620943"/>
                <a:gd name="connsiteY710" fmla="*/ 889027 h 1491914"/>
                <a:gd name="connsiteX711" fmla="*/ 1049261 w 1620943"/>
                <a:gd name="connsiteY711" fmla="*/ 880326 h 1491914"/>
                <a:gd name="connsiteX712" fmla="*/ 1054706 w 1620943"/>
                <a:gd name="connsiteY712" fmla="*/ 877426 h 1491914"/>
                <a:gd name="connsiteX713" fmla="*/ 1151494 w 1620943"/>
                <a:gd name="connsiteY713" fmla="*/ 868361 h 1491914"/>
                <a:gd name="connsiteX714" fmla="*/ 1161266 w 1620943"/>
                <a:gd name="connsiteY714" fmla="*/ 870647 h 1491914"/>
                <a:gd name="connsiteX715" fmla="*/ 1162991 w 1620943"/>
                <a:gd name="connsiteY715" fmla="*/ 886073 h 1491914"/>
                <a:gd name="connsiteX716" fmla="*/ 1183686 w 1620943"/>
                <a:gd name="connsiteY716" fmla="*/ 899786 h 1491914"/>
                <a:gd name="connsiteX717" fmla="*/ 1184518 w 1620943"/>
                <a:gd name="connsiteY717" fmla="*/ 900884 h 1491914"/>
                <a:gd name="connsiteX718" fmla="*/ 1184321 w 1620943"/>
                <a:gd name="connsiteY718" fmla="*/ 898783 h 1491914"/>
                <a:gd name="connsiteX719" fmla="*/ 1206621 w 1620943"/>
                <a:gd name="connsiteY719" fmla="*/ 906641 h 1491914"/>
                <a:gd name="connsiteX720" fmla="*/ 1205496 w 1620943"/>
                <a:gd name="connsiteY720" fmla="*/ 906824 h 1491914"/>
                <a:gd name="connsiteX721" fmla="*/ 1206105 w 1620943"/>
                <a:gd name="connsiteY721" fmla="*/ 907214 h 1491914"/>
                <a:gd name="connsiteX722" fmla="*/ 1213578 w 1620943"/>
                <a:gd name="connsiteY722" fmla="*/ 907214 h 1491914"/>
                <a:gd name="connsiteX723" fmla="*/ 1206105 w 1620943"/>
                <a:gd name="connsiteY723" fmla="*/ 936353 h 1491914"/>
                <a:gd name="connsiteX724" fmla="*/ 1194033 w 1620943"/>
                <a:gd name="connsiteY724" fmla="*/ 939210 h 1491914"/>
                <a:gd name="connsiteX725" fmla="*/ 1159541 w 1620943"/>
                <a:gd name="connsiteY725" fmla="*/ 908356 h 1491914"/>
                <a:gd name="connsiteX726" fmla="*/ 1141721 w 1620943"/>
                <a:gd name="connsiteY726" fmla="*/ 910642 h 1491914"/>
                <a:gd name="connsiteX727" fmla="*/ 1124476 w 1620943"/>
                <a:gd name="connsiteY727" fmla="*/ 922069 h 1491914"/>
                <a:gd name="connsiteX728" fmla="*/ 1135398 w 1620943"/>
                <a:gd name="connsiteY728" fmla="*/ 884931 h 1491914"/>
                <a:gd name="connsiteX729" fmla="*/ 1151494 w 1620943"/>
                <a:gd name="connsiteY729" fmla="*/ 868361 h 1491914"/>
                <a:gd name="connsiteX730" fmla="*/ 520159 w 1620943"/>
                <a:gd name="connsiteY730" fmla="*/ 853899 h 1491914"/>
                <a:gd name="connsiteX731" fmla="*/ 525537 w 1620943"/>
                <a:gd name="connsiteY731" fmla="*/ 855733 h 1491914"/>
                <a:gd name="connsiteX732" fmla="*/ 518458 w 1620943"/>
                <a:gd name="connsiteY732" fmla="*/ 864028 h 1491914"/>
                <a:gd name="connsiteX733" fmla="*/ 520159 w 1620943"/>
                <a:gd name="connsiteY733" fmla="*/ 853899 h 1491914"/>
                <a:gd name="connsiteX734" fmla="*/ 1518610 w 1620943"/>
                <a:gd name="connsiteY734" fmla="*/ 847523 h 1491914"/>
                <a:gd name="connsiteX735" fmla="*/ 1527845 w 1620943"/>
                <a:gd name="connsiteY735" fmla="*/ 847956 h 1491914"/>
                <a:gd name="connsiteX736" fmla="*/ 1537009 w 1620943"/>
                <a:gd name="connsiteY736" fmla="*/ 861246 h 1491914"/>
                <a:gd name="connsiteX737" fmla="*/ 1515245 w 1620943"/>
                <a:gd name="connsiteY737" fmla="*/ 876848 h 1491914"/>
                <a:gd name="connsiteX738" fmla="*/ 1504363 w 1620943"/>
                <a:gd name="connsiteY738" fmla="*/ 876270 h 1491914"/>
                <a:gd name="connsiteX739" fmla="*/ 1498636 w 1620943"/>
                <a:gd name="connsiteY739" fmla="*/ 869914 h 1491914"/>
                <a:gd name="connsiteX740" fmla="*/ 1510663 w 1620943"/>
                <a:gd name="connsiteY740" fmla="*/ 851423 h 1491914"/>
                <a:gd name="connsiteX741" fmla="*/ 1518610 w 1620943"/>
                <a:gd name="connsiteY741" fmla="*/ 847523 h 1491914"/>
                <a:gd name="connsiteX742" fmla="*/ 409078 w 1620943"/>
                <a:gd name="connsiteY742" fmla="*/ 800189 h 1491914"/>
                <a:gd name="connsiteX743" fmla="*/ 424761 w 1620943"/>
                <a:gd name="connsiteY743" fmla="*/ 810864 h 1491914"/>
                <a:gd name="connsiteX744" fmla="*/ 421292 w 1620943"/>
                <a:gd name="connsiteY744" fmla="*/ 824226 h 1491914"/>
                <a:gd name="connsiteX745" fmla="*/ 418979 w 1620943"/>
                <a:gd name="connsiteY745" fmla="*/ 836426 h 1491914"/>
                <a:gd name="connsiteX746" fmla="*/ 387181 w 1620943"/>
                <a:gd name="connsiteY746" fmla="*/ 857341 h 1491914"/>
                <a:gd name="connsiteX747" fmla="*/ 385446 w 1620943"/>
                <a:gd name="connsiteY747" fmla="*/ 864312 h 1491914"/>
                <a:gd name="connsiteX748" fmla="*/ 390072 w 1620943"/>
                <a:gd name="connsiteY748" fmla="*/ 867798 h 1491914"/>
                <a:gd name="connsiteX749" fmla="*/ 418979 w 1620943"/>
                <a:gd name="connsiteY749" fmla="*/ 889294 h 1491914"/>
                <a:gd name="connsiteX750" fmla="*/ 418979 w 1620943"/>
                <a:gd name="connsiteY750" fmla="*/ 896265 h 1491914"/>
                <a:gd name="connsiteX751" fmla="*/ 396431 w 1620943"/>
                <a:gd name="connsiteY751" fmla="*/ 893942 h 1491914"/>
                <a:gd name="connsiteX752" fmla="*/ 390072 w 1620943"/>
                <a:gd name="connsiteY752" fmla="*/ 894523 h 1491914"/>
                <a:gd name="connsiteX753" fmla="*/ 364633 w 1620943"/>
                <a:gd name="connsiteY753" fmla="*/ 892780 h 1491914"/>
                <a:gd name="connsiteX754" fmla="*/ 336303 w 1620943"/>
                <a:gd name="connsiteY754" fmla="*/ 900332 h 1491914"/>
                <a:gd name="connsiteX755" fmla="*/ 304505 w 1620943"/>
                <a:gd name="connsiteY755" fmla="*/ 914856 h 1491914"/>
                <a:gd name="connsiteX756" fmla="*/ 276176 w 1620943"/>
                <a:gd name="connsiteY756" fmla="*/ 930542 h 1491914"/>
                <a:gd name="connsiteX757" fmla="*/ 256518 w 1620943"/>
                <a:gd name="connsiteY757" fmla="*/ 924732 h 1491914"/>
                <a:gd name="connsiteX758" fmla="*/ 239174 w 1620943"/>
                <a:gd name="connsiteY758" fmla="*/ 915437 h 1491914"/>
                <a:gd name="connsiteX759" fmla="*/ 224142 w 1620943"/>
                <a:gd name="connsiteY759" fmla="*/ 922990 h 1491914"/>
                <a:gd name="connsiteX760" fmla="*/ 196390 w 1620943"/>
                <a:gd name="connsiteY760" fmla="*/ 913113 h 1491914"/>
                <a:gd name="connsiteX761" fmla="*/ 193500 w 1620943"/>
                <a:gd name="connsiteY761" fmla="*/ 903818 h 1491914"/>
                <a:gd name="connsiteX762" fmla="*/ 201122 w 1620943"/>
                <a:gd name="connsiteY762" fmla="*/ 900754 h 1491914"/>
                <a:gd name="connsiteX763" fmla="*/ 200775 w 1620943"/>
                <a:gd name="connsiteY763" fmla="*/ 900396 h 1491914"/>
                <a:gd name="connsiteX764" fmla="*/ 202014 w 1620943"/>
                <a:gd name="connsiteY764" fmla="*/ 900396 h 1491914"/>
                <a:gd name="connsiteX765" fmla="*/ 202172 w 1620943"/>
                <a:gd name="connsiteY765" fmla="*/ 900332 h 1491914"/>
                <a:gd name="connsiteX766" fmla="*/ 202276 w 1620943"/>
                <a:gd name="connsiteY766" fmla="*/ 900396 h 1491914"/>
                <a:gd name="connsiteX767" fmla="*/ 207855 w 1620943"/>
                <a:gd name="connsiteY767" fmla="*/ 900396 h 1491914"/>
                <a:gd name="connsiteX768" fmla="*/ 205620 w 1620943"/>
                <a:gd name="connsiteY768" fmla="*/ 902453 h 1491914"/>
                <a:gd name="connsiteX769" fmla="*/ 205713 w 1620943"/>
                <a:gd name="connsiteY769" fmla="*/ 902511 h 1491914"/>
                <a:gd name="connsiteX770" fmla="*/ 209688 w 1620943"/>
                <a:gd name="connsiteY770" fmla="*/ 900332 h 1491914"/>
                <a:gd name="connsiteX771" fmla="*/ 227611 w 1620943"/>
                <a:gd name="connsiteY771" fmla="*/ 882903 h 1491914"/>
                <a:gd name="connsiteX772" fmla="*/ 239174 w 1620943"/>
                <a:gd name="connsiteY772" fmla="*/ 866055 h 1491914"/>
                <a:gd name="connsiteX773" fmla="*/ 266736 w 1620943"/>
                <a:gd name="connsiteY773" fmla="*/ 861317 h 1491914"/>
                <a:gd name="connsiteX774" fmla="*/ 274795 w 1620943"/>
                <a:gd name="connsiteY774" fmla="*/ 862882 h 1491914"/>
                <a:gd name="connsiteX775" fmla="*/ 274479 w 1620943"/>
                <a:gd name="connsiteY775" fmla="*/ 862113 h 1491914"/>
                <a:gd name="connsiteX776" fmla="*/ 275475 w 1620943"/>
                <a:gd name="connsiteY776" fmla="*/ 863014 h 1491914"/>
                <a:gd name="connsiteX777" fmla="*/ 276176 w 1620943"/>
                <a:gd name="connsiteY777" fmla="*/ 863150 h 1491914"/>
                <a:gd name="connsiteX778" fmla="*/ 273285 w 1620943"/>
                <a:gd name="connsiteY778" fmla="*/ 852693 h 1491914"/>
                <a:gd name="connsiteX779" fmla="*/ 269238 w 1620943"/>
                <a:gd name="connsiteY779" fmla="*/ 841655 h 1491914"/>
                <a:gd name="connsiteX780" fmla="*/ 279066 w 1620943"/>
                <a:gd name="connsiteY780" fmla="*/ 837588 h 1491914"/>
                <a:gd name="connsiteX781" fmla="*/ 301036 w 1620943"/>
                <a:gd name="connsiteY781" fmla="*/ 843398 h 1491914"/>
                <a:gd name="connsiteX782" fmla="*/ 258831 w 1620943"/>
                <a:gd name="connsiteY782" fmla="*/ 806797 h 1491914"/>
                <a:gd name="connsiteX783" fmla="*/ 290629 w 1620943"/>
                <a:gd name="connsiteY783" fmla="*/ 809121 h 1491914"/>
                <a:gd name="connsiteX784" fmla="*/ 329366 w 1620943"/>
                <a:gd name="connsiteY784" fmla="*/ 823645 h 1491914"/>
                <a:gd name="connsiteX785" fmla="*/ 346132 w 1620943"/>
                <a:gd name="connsiteY785" fmla="*/ 825388 h 1491914"/>
                <a:gd name="connsiteX786" fmla="*/ 358851 w 1620943"/>
                <a:gd name="connsiteY786" fmla="*/ 820159 h 1491914"/>
                <a:gd name="connsiteX787" fmla="*/ 367524 w 1620943"/>
                <a:gd name="connsiteY787" fmla="*/ 816092 h 1491914"/>
                <a:gd name="connsiteX788" fmla="*/ 394697 w 1620943"/>
                <a:gd name="connsiteY788" fmla="*/ 825969 h 1491914"/>
                <a:gd name="connsiteX789" fmla="*/ 395077 w 1620943"/>
                <a:gd name="connsiteY789" fmla="*/ 825247 h 1491914"/>
                <a:gd name="connsiteX790" fmla="*/ 393927 w 1620943"/>
                <a:gd name="connsiteY790" fmla="*/ 823832 h 1491914"/>
                <a:gd name="connsiteX791" fmla="*/ 395466 w 1620943"/>
                <a:gd name="connsiteY791" fmla="*/ 824509 h 1491914"/>
                <a:gd name="connsiteX792" fmla="*/ 399900 w 1620943"/>
                <a:gd name="connsiteY792" fmla="*/ 816092 h 1491914"/>
                <a:gd name="connsiteX793" fmla="*/ 409078 w 1620943"/>
                <a:gd name="connsiteY793" fmla="*/ 800189 h 1491914"/>
                <a:gd name="connsiteX794" fmla="*/ 1479129 w 1620943"/>
                <a:gd name="connsiteY794" fmla="*/ 780446 h 1491914"/>
                <a:gd name="connsiteX795" fmla="*/ 1486167 w 1620943"/>
                <a:gd name="connsiteY795" fmla="*/ 795192 h 1491914"/>
                <a:gd name="connsiteX796" fmla="*/ 1475610 w 1620943"/>
                <a:gd name="connsiteY796" fmla="*/ 794058 h 1491914"/>
                <a:gd name="connsiteX797" fmla="*/ 1479129 w 1620943"/>
                <a:gd name="connsiteY797" fmla="*/ 780446 h 1491914"/>
                <a:gd name="connsiteX798" fmla="*/ 631342 w 1620943"/>
                <a:gd name="connsiteY798" fmla="*/ 776265 h 1491914"/>
                <a:gd name="connsiteX799" fmla="*/ 632259 w 1620943"/>
                <a:gd name="connsiteY799" fmla="*/ 778746 h 1491914"/>
                <a:gd name="connsiteX800" fmla="*/ 628870 w 1620943"/>
                <a:gd name="connsiteY800" fmla="*/ 779881 h 1491914"/>
                <a:gd name="connsiteX801" fmla="*/ 628306 w 1620943"/>
                <a:gd name="connsiteY801" fmla="*/ 777612 h 1491914"/>
                <a:gd name="connsiteX802" fmla="*/ 631342 w 1620943"/>
                <a:gd name="connsiteY802" fmla="*/ 776265 h 1491914"/>
                <a:gd name="connsiteX803" fmla="*/ 421220 w 1620943"/>
                <a:gd name="connsiteY803" fmla="*/ 753490 h 1491914"/>
                <a:gd name="connsiteX804" fmla="*/ 426192 w 1620943"/>
                <a:gd name="connsiteY804" fmla="*/ 759631 h 1491914"/>
                <a:gd name="connsiteX805" fmla="*/ 421220 w 1620943"/>
                <a:gd name="connsiteY805" fmla="*/ 769121 h 1491914"/>
                <a:gd name="connsiteX806" fmla="*/ 416800 w 1620943"/>
                <a:gd name="connsiteY806" fmla="*/ 761306 h 1491914"/>
                <a:gd name="connsiteX807" fmla="*/ 421220 w 1620943"/>
                <a:gd name="connsiteY807" fmla="*/ 753490 h 1491914"/>
                <a:gd name="connsiteX808" fmla="*/ 1316955 w 1620943"/>
                <a:gd name="connsiteY808" fmla="*/ 707014 h 1491914"/>
                <a:gd name="connsiteX809" fmla="*/ 1339008 w 1620943"/>
                <a:gd name="connsiteY809" fmla="*/ 726636 h 1491914"/>
                <a:gd name="connsiteX810" fmla="*/ 1342490 w 1620943"/>
                <a:gd name="connsiteY810" fmla="*/ 759531 h 1491914"/>
                <a:gd name="connsiteX811" fmla="*/ 1361641 w 1620943"/>
                <a:gd name="connsiteY811" fmla="*/ 772804 h 1491914"/>
                <a:gd name="connsiteX812" fmla="*/ 1361641 w 1620943"/>
                <a:gd name="connsiteY812" fmla="*/ 817241 h 1491914"/>
                <a:gd name="connsiteX813" fmla="*/ 1358150 w 1620943"/>
                <a:gd name="connsiteY813" fmla="*/ 818729 h 1491914"/>
                <a:gd name="connsiteX814" fmla="*/ 1361474 w 1620943"/>
                <a:gd name="connsiteY814" fmla="*/ 818729 h 1491914"/>
                <a:gd name="connsiteX815" fmla="*/ 1369248 w 1620943"/>
                <a:gd name="connsiteY815" fmla="*/ 841123 h 1491914"/>
                <a:gd name="connsiteX816" fmla="*/ 1353438 w 1620943"/>
                <a:gd name="connsiteY816" fmla="*/ 826831 h 1491914"/>
                <a:gd name="connsiteX817" fmla="*/ 1353638 w 1620943"/>
                <a:gd name="connsiteY817" fmla="*/ 820652 h 1491914"/>
                <a:gd name="connsiteX818" fmla="*/ 1353517 w 1620943"/>
                <a:gd name="connsiteY818" fmla="*/ 820704 h 1491914"/>
                <a:gd name="connsiteX819" fmla="*/ 1334946 w 1620943"/>
                <a:gd name="connsiteY819" fmla="*/ 808008 h 1491914"/>
                <a:gd name="connsiteX820" fmla="*/ 1328329 w 1620943"/>
                <a:gd name="connsiteY820" fmla="*/ 806363 h 1491914"/>
                <a:gd name="connsiteX821" fmla="*/ 1327845 w 1620943"/>
                <a:gd name="connsiteY821" fmla="*/ 806862 h 1491914"/>
                <a:gd name="connsiteX822" fmla="*/ 1326921 w 1620943"/>
                <a:gd name="connsiteY822" fmla="*/ 806012 h 1491914"/>
                <a:gd name="connsiteX823" fmla="*/ 1323339 w 1620943"/>
                <a:gd name="connsiteY823" fmla="*/ 805122 h 1491914"/>
                <a:gd name="connsiteX824" fmla="*/ 1316096 w 1620943"/>
                <a:gd name="connsiteY824" fmla="*/ 801244 h 1491914"/>
                <a:gd name="connsiteX825" fmla="*/ 1317535 w 1620943"/>
                <a:gd name="connsiteY825" fmla="*/ 803391 h 1491914"/>
                <a:gd name="connsiteX826" fmla="*/ 1316955 w 1620943"/>
                <a:gd name="connsiteY826" fmla="*/ 809739 h 1491914"/>
                <a:gd name="connsiteX827" fmla="*/ 1305929 w 1620943"/>
                <a:gd name="connsiteY827" fmla="*/ 811470 h 1491914"/>
                <a:gd name="connsiteX828" fmla="*/ 1294902 w 1620943"/>
                <a:gd name="connsiteY828" fmla="*/ 806276 h 1491914"/>
                <a:gd name="connsiteX829" fmla="*/ 1289679 w 1620943"/>
                <a:gd name="connsiteY829" fmla="*/ 755491 h 1491914"/>
                <a:gd name="connsiteX830" fmla="*/ 1298384 w 1620943"/>
                <a:gd name="connsiteY830" fmla="*/ 741641 h 1491914"/>
                <a:gd name="connsiteX831" fmla="*/ 1314053 w 1620943"/>
                <a:gd name="connsiteY831" fmla="*/ 750297 h 1491914"/>
                <a:gd name="connsiteX832" fmla="*/ 1323919 w 1620943"/>
                <a:gd name="connsiteY832" fmla="*/ 756645 h 1491914"/>
                <a:gd name="connsiteX833" fmla="*/ 1329142 w 1620943"/>
                <a:gd name="connsiteY833" fmla="*/ 747989 h 1491914"/>
                <a:gd name="connsiteX834" fmla="*/ 1322178 w 1620943"/>
                <a:gd name="connsiteY834" fmla="*/ 720288 h 1491914"/>
                <a:gd name="connsiteX835" fmla="*/ 1301866 w 1620943"/>
                <a:gd name="connsiteY835" fmla="*/ 719711 h 1491914"/>
                <a:gd name="connsiteX836" fmla="*/ 1298384 w 1620943"/>
                <a:gd name="connsiteY836" fmla="*/ 713940 h 1491914"/>
                <a:gd name="connsiteX837" fmla="*/ 1302447 w 1620943"/>
                <a:gd name="connsiteY837" fmla="*/ 708746 h 1491914"/>
                <a:gd name="connsiteX838" fmla="*/ 1316955 w 1620943"/>
                <a:gd name="connsiteY838" fmla="*/ 707014 h 1491914"/>
                <a:gd name="connsiteX839" fmla="*/ 1369190 w 1620943"/>
                <a:gd name="connsiteY839" fmla="*/ 698780 h 1491914"/>
                <a:gd name="connsiteX840" fmla="*/ 1382291 w 1620943"/>
                <a:gd name="connsiteY840" fmla="*/ 703381 h 1491914"/>
                <a:gd name="connsiteX841" fmla="*/ 1395393 w 1620943"/>
                <a:gd name="connsiteY841" fmla="*/ 721209 h 1491914"/>
                <a:gd name="connsiteX842" fmla="*/ 1412482 w 1620943"/>
                <a:gd name="connsiteY842" fmla="*/ 728111 h 1491914"/>
                <a:gd name="connsiteX843" fmla="*/ 1399380 w 1620943"/>
                <a:gd name="connsiteY843" fmla="*/ 739613 h 1491914"/>
                <a:gd name="connsiteX844" fmla="*/ 1378874 w 1620943"/>
                <a:gd name="connsiteY844" fmla="*/ 730986 h 1491914"/>
                <a:gd name="connsiteX845" fmla="*/ 1373177 w 1620943"/>
                <a:gd name="connsiteY845" fmla="*/ 733862 h 1491914"/>
                <a:gd name="connsiteX846" fmla="*/ 1372607 w 1620943"/>
                <a:gd name="connsiteY846" fmla="*/ 737313 h 1491914"/>
                <a:gd name="connsiteX847" fmla="*/ 1390836 w 1620943"/>
                <a:gd name="connsiteY847" fmla="*/ 770670 h 1491914"/>
                <a:gd name="connsiteX848" fmla="*/ 1391975 w 1620943"/>
                <a:gd name="connsiteY848" fmla="*/ 776996 h 1491914"/>
                <a:gd name="connsiteX849" fmla="*/ 1385709 w 1620943"/>
                <a:gd name="connsiteY849" fmla="*/ 779297 h 1491914"/>
                <a:gd name="connsiteX850" fmla="*/ 1369190 w 1620943"/>
                <a:gd name="connsiteY850" fmla="*/ 772395 h 1491914"/>
                <a:gd name="connsiteX851" fmla="*/ 1368050 w 1620943"/>
                <a:gd name="connsiteY851" fmla="*/ 768945 h 1491914"/>
                <a:gd name="connsiteX852" fmla="*/ 1349822 w 1620943"/>
                <a:gd name="connsiteY852" fmla="*/ 736162 h 1491914"/>
                <a:gd name="connsiteX853" fmla="*/ 1367481 w 1620943"/>
                <a:gd name="connsiteY853" fmla="*/ 702230 h 1491914"/>
                <a:gd name="connsiteX854" fmla="*/ 1369190 w 1620943"/>
                <a:gd name="connsiteY854" fmla="*/ 698780 h 1491914"/>
                <a:gd name="connsiteX855" fmla="*/ 1368434 w 1620943"/>
                <a:gd name="connsiteY855" fmla="*/ 686021 h 1491914"/>
                <a:gd name="connsiteX856" fmla="*/ 1370693 w 1620943"/>
                <a:gd name="connsiteY856" fmla="*/ 691241 h 1491914"/>
                <a:gd name="connsiteX857" fmla="*/ 1368434 w 1620943"/>
                <a:gd name="connsiteY857" fmla="*/ 698201 h 1491914"/>
                <a:gd name="connsiteX858" fmla="*/ 1362787 w 1620943"/>
                <a:gd name="connsiteY858" fmla="*/ 689501 h 1491914"/>
                <a:gd name="connsiteX859" fmla="*/ 1368434 w 1620943"/>
                <a:gd name="connsiteY859" fmla="*/ 686021 h 1491914"/>
                <a:gd name="connsiteX860" fmla="*/ 1318527 w 1620943"/>
                <a:gd name="connsiteY860" fmla="*/ 686021 h 1491914"/>
                <a:gd name="connsiteX861" fmla="*/ 1324323 w 1620943"/>
                <a:gd name="connsiteY861" fmla="*/ 687788 h 1491914"/>
                <a:gd name="connsiteX862" fmla="*/ 1319685 w 1620943"/>
                <a:gd name="connsiteY862" fmla="*/ 695444 h 1491914"/>
                <a:gd name="connsiteX863" fmla="*/ 1293602 w 1620943"/>
                <a:gd name="connsiteY863" fmla="*/ 690732 h 1491914"/>
                <a:gd name="connsiteX864" fmla="*/ 1301137 w 1620943"/>
                <a:gd name="connsiteY864" fmla="*/ 690732 h 1491914"/>
                <a:gd name="connsiteX865" fmla="*/ 1318527 w 1620943"/>
                <a:gd name="connsiteY865" fmla="*/ 686021 h 1491914"/>
                <a:gd name="connsiteX866" fmla="*/ 1561170 w 1620943"/>
                <a:gd name="connsiteY866" fmla="*/ 652842 h 1491914"/>
                <a:gd name="connsiteX867" fmla="*/ 1569510 w 1620943"/>
                <a:gd name="connsiteY867" fmla="*/ 666453 h 1491914"/>
                <a:gd name="connsiteX868" fmla="*/ 1561170 w 1620943"/>
                <a:gd name="connsiteY868" fmla="*/ 672691 h 1491914"/>
                <a:gd name="connsiteX869" fmla="*/ 1554499 w 1620943"/>
                <a:gd name="connsiteY869" fmla="*/ 660215 h 1491914"/>
                <a:gd name="connsiteX870" fmla="*/ 1561170 w 1620943"/>
                <a:gd name="connsiteY870" fmla="*/ 652842 h 1491914"/>
                <a:gd name="connsiteX871" fmla="*/ 34311 w 1620943"/>
                <a:gd name="connsiteY871" fmla="*/ 634979 h 1491914"/>
                <a:gd name="connsiteX872" fmla="*/ 34946 w 1620943"/>
                <a:gd name="connsiteY872" fmla="*/ 638625 h 1491914"/>
                <a:gd name="connsiteX873" fmla="*/ 31134 w 1620943"/>
                <a:gd name="connsiteY873" fmla="*/ 639354 h 1491914"/>
                <a:gd name="connsiteX874" fmla="*/ 30498 w 1620943"/>
                <a:gd name="connsiteY874" fmla="*/ 636437 h 1491914"/>
                <a:gd name="connsiteX875" fmla="*/ 34311 w 1620943"/>
                <a:gd name="connsiteY875" fmla="*/ 634979 h 1491914"/>
                <a:gd name="connsiteX876" fmla="*/ 149946 w 1620943"/>
                <a:gd name="connsiteY876" fmla="*/ 631027 h 1491914"/>
                <a:gd name="connsiteX877" fmla="*/ 162261 w 1620943"/>
                <a:gd name="connsiteY877" fmla="*/ 638519 h 1491914"/>
                <a:gd name="connsiteX878" fmla="*/ 159916 w 1620943"/>
                <a:gd name="connsiteY878" fmla="*/ 651197 h 1491914"/>
                <a:gd name="connsiteX879" fmla="*/ 131764 w 1620943"/>
                <a:gd name="connsiteY879" fmla="*/ 665027 h 1491914"/>
                <a:gd name="connsiteX880" fmla="*/ 134697 w 1620943"/>
                <a:gd name="connsiteY880" fmla="*/ 647163 h 1491914"/>
                <a:gd name="connsiteX881" fmla="*/ 144667 w 1620943"/>
                <a:gd name="connsiteY881" fmla="*/ 640248 h 1491914"/>
                <a:gd name="connsiteX882" fmla="*/ 149946 w 1620943"/>
                <a:gd name="connsiteY882" fmla="*/ 631027 h 1491914"/>
                <a:gd name="connsiteX883" fmla="*/ 171066 w 1620943"/>
                <a:gd name="connsiteY883" fmla="*/ 611281 h 1491914"/>
                <a:gd name="connsiteX884" fmla="*/ 174132 w 1620943"/>
                <a:gd name="connsiteY884" fmla="*/ 613711 h 1491914"/>
                <a:gd name="connsiteX885" fmla="*/ 161864 w 1620943"/>
                <a:gd name="connsiteY885" fmla="*/ 621003 h 1491914"/>
                <a:gd name="connsiteX886" fmla="*/ 159411 w 1620943"/>
                <a:gd name="connsiteY886" fmla="*/ 617965 h 1491914"/>
                <a:gd name="connsiteX887" fmla="*/ 171066 w 1620943"/>
                <a:gd name="connsiteY887" fmla="*/ 611281 h 1491914"/>
                <a:gd name="connsiteX888" fmla="*/ 385864 w 1620943"/>
                <a:gd name="connsiteY888" fmla="*/ 586488 h 1491914"/>
                <a:gd name="connsiteX889" fmla="*/ 389545 w 1620943"/>
                <a:gd name="connsiteY889" fmla="*/ 587551 h 1491914"/>
                <a:gd name="connsiteX890" fmla="*/ 389545 w 1620943"/>
                <a:gd name="connsiteY890" fmla="*/ 592337 h 1491914"/>
                <a:gd name="connsiteX891" fmla="*/ 380343 w 1620943"/>
                <a:gd name="connsiteY891" fmla="*/ 597654 h 1491914"/>
                <a:gd name="connsiteX892" fmla="*/ 374208 w 1620943"/>
                <a:gd name="connsiteY892" fmla="*/ 595527 h 1491914"/>
                <a:gd name="connsiteX893" fmla="*/ 376662 w 1620943"/>
                <a:gd name="connsiteY893" fmla="*/ 590742 h 1491914"/>
                <a:gd name="connsiteX894" fmla="*/ 385864 w 1620943"/>
                <a:gd name="connsiteY894" fmla="*/ 586488 h 1491914"/>
                <a:gd name="connsiteX895" fmla="*/ 355513 w 1620943"/>
                <a:gd name="connsiteY895" fmla="*/ 584513 h 1491914"/>
                <a:gd name="connsiteX896" fmla="*/ 360742 w 1620943"/>
                <a:gd name="connsiteY896" fmla="*/ 589134 h 1491914"/>
                <a:gd name="connsiteX897" fmla="*/ 362485 w 1620943"/>
                <a:gd name="connsiteY897" fmla="*/ 602995 h 1491914"/>
                <a:gd name="connsiteX898" fmla="*/ 328792 w 1620943"/>
                <a:gd name="connsiteY898" fmla="*/ 641115 h 1491914"/>
                <a:gd name="connsiteX899" fmla="*/ 314850 w 1620943"/>
                <a:gd name="connsiteY899" fmla="*/ 660175 h 1491914"/>
                <a:gd name="connsiteX900" fmla="*/ 307879 w 1620943"/>
                <a:gd name="connsiteY900" fmla="*/ 685011 h 1491914"/>
                <a:gd name="connsiteX901" fmla="*/ 296842 w 1620943"/>
                <a:gd name="connsiteY901" fmla="*/ 692519 h 1491914"/>
                <a:gd name="connsiteX902" fmla="*/ 289871 w 1620943"/>
                <a:gd name="connsiteY902" fmla="*/ 685588 h 1491914"/>
                <a:gd name="connsiteX903" fmla="*/ 284643 w 1620943"/>
                <a:gd name="connsiteY903" fmla="*/ 660753 h 1491914"/>
                <a:gd name="connsiteX904" fmla="*/ 304975 w 1620943"/>
                <a:gd name="connsiteY904" fmla="*/ 623788 h 1491914"/>
                <a:gd name="connsiteX905" fmla="*/ 346800 w 1620943"/>
                <a:gd name="connsiteY905" fmla="*/ 600685 h 1491914"/>
                <a:gd name="connsiteX906" fmla="*/ 351447 w 1620943"/>
                <a:gd name="connsiteY906" fmla="*/ 589134 h 1491914"/>
                <a:gd name="connsiteX907" fmla="*/ 355513 w 1620943"/>
                <a:gd name="connsiteY907" fmla="*/ 584513 h 1491914"/>
                <a:gd name="connsiteX908" fmla="*/ 156985 w 1620943"/>
                <a:gd name="connsiteY908" fmla="*/ 573729 h 1491914"/>
                <a:gd name="connsiteX909" fmla="*/ 142322 w 1620943"/>
                <a:gd name="connsiteY909" fmla="*/ 588475 h 1491914"/>
                <a:gd name="connsiteX910" fmla="*/ 156985 w 1620943"/>
                <a:gd name="connsiteY910" fmla="*/ 573729 h 1491914"/>
                <a:gd name="connsiteX911" fmla="*/ 9384 w 1620943"/>
                <a:gd name="connsiteY911" fmla="*/ 573727 h 1491914"/>
                <a:gd name="connsiteX912" fmla="*/ 14076 w 1620943"/>
                <a:gd name="connsiteY912" fmla="*/ 578026 h 1491914"/>
                <a:gd name="connsiteX913" fmla="*/ 12903 w 1620943"/>
                <a:gd name="connsiteY913" fmla="*/ 583398 h 1491914"/>
                <a:gd name="connsiteX914" fmla="*/ 7624 w 1620943"/>
                <a:gd name="connsiteY914" fmla="*/ 579638 h 1491914"/>
                <a:gd name="connsiteX915" fmla="*/ 9384 w 1620943"/>
                <a:gd name="connsiteY915" fmla="*/ 573727 h 1491914"/>
                <a:gd name="connsiteX916" fmla="*/ 227653 w 1620943"/>
                <a:gd name="connsiteY916" fmla="*/ 555863 h 1491914"/>
                <a:gd name="connsiteX917" fmla="*/ 228193 w 1620943"/>
                <a:gd name="connsiteY917" fmla="*/ 559986 h 1491914"/>
                <a:gd name="connsiteX918" fmla="*/ 221184 w 1620943"/>
                <a:gd name="connsiteY918" fmla="*/ 570587 h 1491914"/>
                <a:gd name="connsiteX919" fmla="*/ 211480 w 1620943"/>
                <a:gd name="connsiteY919" fmla="*/ 567642 h 1491914"/>
                <a:gd name="connsiteX920" fmla="*/ 210941 w 1620943"/>
                <a:gd name="connsiteY920" fmla="*/ 564698 h 1491914"/>
                <a:gd name="connsiteX921" fmla="*/ 227653 w 1620943"/>
                <a:gd name="connsiteY921" fmla="*/ 555863 h 1491914"/>
                <a:gd name="connsiteX922" fmla="*/ 951072 w 1620943"/>
                <a:gd name="connsiteY922" fmla="*/ 489508 h 1491914"/>
                <a:gd name="connsiteX923" fmla="*/ 958414 w 1620943"/>
                <a:gd name="connsiteY923" fmla="*/ 505208 h 1491914"/>
                <a:gd name="connsiteX924" fmla="*/ 956155 w 1620943"/>
                <a:gd name="connsiteY924" fmla="*/ 506832 h 1491914"/>
                <a:gd name="connsiteX925" fmla="*/ 948813 w 1620943"/>
                <a:gd name="connsiteY925" fmla="*/ 491132 h 1491914"/>
                <a:gd name="connsiteX926" fmla="*/ 951072 w 1620943"/>
                <a:gd name="connsiteY926" fmla="*/ 489508 h 1491914"/>
                <a:gd name="connsiteX927" fmla="*/ 844019 w 1620943"/>
                <a:gd name="connsiteY927" fmla="*/ 475344 h 1491914"/>
                <a:gd name="connsiteX928" fmla="*/ 844019 w 1620943"/>
                <a:gd name="connsiteY928" fmla="*/ 482809 h 1491914"/>
                <a:gd name="connsiteX929" fmla="*/ 842304 w 1620943"/>
                <a:gd name="connsiteY929" fmla="*/ 487977 h 1491914"/>
                <a:gd name="connsiteX930" fmla="*/ 844019 w 1620943"/>
                <a:gd name="connsiteY930" fmla="*/ 490274 h 1491914"/>
                <a:gd name="connsiteX931" fmla="*/ 823433 w 1620943"/>
                <a:gd name="connsiteY931" fmla="*/ 510946 h 1491914"/>
                <a:gd name="connsiteX932" fmla="*/ 800560 w 1620943"/>
                <a:gd name="connsiteY932" fmla="*/ 512668 h 1491914"/>
                <a:gd name="connsiteX933" fmla="*/ 802848 w 1620943"/>
                <a:gd name="connsiteY933" fmla="*/ 505778 h 1491914"/>
                <a:gd name="connsiteX934" fmla="*/ 844019 w 1620943"/>
                <a:gd name="connsiteY934" fmla="*/ 475344 h 1491914"/>
                <a:gd name="connsiteX935" fmla="*/ 574370 w 1620943"/>
                <a:gd name="connsiteY935" fmla="*/ 471644 h 1491914"/>
                <a:gd name="connsiteX936" fmla="*/ 580235 w 1620943"/>
                <a:gd name="connsiteY936" fmla="*/ 478629 h 1491914"/>
                <a:gd name="connsiteX937" fmla="*/ 574370 w 1620943"/>
                <a:gd name="connsiteY937" fmla="*/ 481315 h 1491914"/>
                <a:gd name="connsiteX938" fmla="*/ 567918 w 1620943"/>
                <a:gd name="connsiteY938" fmla="*/ 478629 h 1491914"/>
                <a:gd name="connsiteX939" fmla="*/ 574370 w 1620943"/>
                <a:gd name="connsiteY939" fmla="*/ 471644 h 1491914"/>
                <a:gd name="connsiteX940" fmla="*/ 718749 w 1620943"/>
                <a:gd name="connsiteY940" fmla="*/ 453779 h 1491914"/>
                <a:gd name="connsiteX941" fmla="*/ 719246 w 1620943"/>
                <a:gd name="connsiteY941" fmla="*/ 454136 h 1491914"/>
                <a:gd name="connsiteX942" fmla="*/ 719233 w 1620943"/>
                <a:gd name="connsiteY942" fmla="*/ 453780 h 1491914"/>
                <a:gd name="connsiteX943" fmla="*/ 719772 w 1620943"/>
                <a:gd name="connsiteY943" fmla="*/ 454514 h 1491914"/>
                <a:gd name="connsiteX944" fmla="*/ 722782 w 1620943"/>
                <a:gd name="connsiteY944" fmla="*/ 456675 h 1491914"/>
                <a:gd name="connsiteX945" fmla="*/ 732000 w 1620943"/>
                <a:gd name="connsiteY945" fmla="*/ 468258 h 1491914"/>
                <a:gd name="connsiteX946" fmla="*/ 734881 w 1620943"/>
                <a:gd name="connsiteY946" fmla="*/ 471153 h 1491914"/>
                <a:gd name="connsiteX947" fmla="*/ 753892 w 1620943"/>
                <a:gd name="connsiteY947" fmla="*/ 531384 h 1491914"/>
                <a:gd name="connsiteX948" fmla="*/ 694552 w 1620943"/>
                <a:gd name="connsiteY948" fmla="*/ 544125 h 1491914"/>
                <a:gd name="connsiteX949" fmla="*/ 724510 w 1620943"/>
                <a:gd name="connsiteY949" fmla="*/ 553971 h 1491914"/>
                <a:gd name="connsiteX950" fmla="*/ 760806 w 1620943"/>
                <a:gd name="connsiteY950" fmla="*/ 588140 h 1491914"/>
                <a:gd name="connsiteX951" fmla="*/ 791512 w 1620943"/>
                <a:gd name="connsiteY951" fmla="*/ 623893 h 1491914"/>
                <a:gd name="connsiteX952" fmla="*/ 796412 w 1620943"/>
                <a:gd name="connsiteY952" fmla="*/ 623144 h 1491914"/>
                <a:gd name="connsiteX953" fmla="*/ 790476 w 1620943"/>
                <a:gd name="connsiteY953" fmla="*/ 622237 h 1491914"/>
                <a:gd name="connsiteX954" fmla="*/ 772905 w 1620943"/>
                <a:gd name="connsiteY954" fmla="*/ 599144 h 1491914"/>
                <a:gd name="connsiteX955" fmla="*/ 782699 w 1620943"/>
                <a:gd name="connsiteY955" fmla="*/ 538913 h 1491914"/>
                <a:gd name="connsiteX956" fmla="*/ 799406 w 1620943"/>
                <a:gd name="connsiteY956" fmla="*/ 525014 h 1491914"/>
                <a:gd name="connsiteX957" fmla="*/ 892739 w 1620943"/>
                <a:gd name="connsiteY957" fmla="*/ 511693 h 1491914"/>
                <a:gd name="connsiteX958" fmla="*/ 957265 w 1620943"/>
                <a:gd name="connsiteY958" fmla="*/ 513431 h 1491914"/>
                <a:gd name="connsiteX959" fmla="*/ 969364 w 1620943"/>
                <a:gd name="connsiteY959" fmla="*/ 528489 h 1491914"/>
                <a:gd name="connsiteX960" fmla="*/ 952656 w 1620943"/>
                <a:gd name="connsiteY960" fmla="*/ 540650 h 1491914"/>
                <a:gd name="connsiteX961" fmla="*/ 941710 w 1620943"/>
                <a:gd name="connsiteY961" fmla="*/ 540071 h 1491914"/>
                <a:gd name="connsiteX962" fmla="*/ 903685 w 1620943"/>
                <a:gd name="connsiteY962" fmla="*/ 576557 h 1491914"/>
                <a:gd name="connsiteX963" fmla="*/ 891010 w 1620943"/>
                <a:gd name="connsiteY963" fmla="*/ 613622 h 1491914"/>
                <a:gd name="connsiteX964" fmla="*/ 896196 w 1620943"/>
                <a:gd name="connsiteY964" fmla="*/ 683698 h 1491914"/>
                <a:gd name="connsiteX965" fmla="*/ 940557 w 1620943"/>
                <a:gd name="connsiteY965" fmla="*/ 666904 h 1491914"/>
                <a:gd name="connsiteX966" fmla="*/ 958777 w 1620943"/>
                <a:gd name="connsiteY966" fmla="*/ 679500 h 1491914"/>
                <a:gd name="connsiteX967" fmla="*/ 976150 w 1620943"/>
                <a:gd name="connsiteY967" fmla="*/ 690423 h 1491914"/>
                <a:gd name="connsiteX968" fmla="*/ 960146 w 1620943"/>
                <a:gd name="connsiteY968" fmla="*/ 672116 h 1491914"/>
                <a:gd name="connsiteX969" fmla="*/ 956113 w 1620943"/>
                <a:gd name="connsiteY969" fmla="*/ 655321 h 1491914"/>
                <a:gd name="connsiteX970" fmla="*/ 975125 w 1620943"/>
                <a:gd name="connsiteY970" fmla="*/ 651266 h 1491914"/>
                <a:gd name="connsiteX971" fmla="*/ 1014877 w 1620943"/>
                <a:gd name="connsiteY971" fmla="*/ 630418 h 1491914"/>
                <a:gd name="connsiteX972" fmla="*/ 1020639 w 1620943"/>
                <a:gd name="connsiteY972" fmla="*/ 625205 h 1491914"/>
                <a:gd name="connsiteX973" fmla="*/ 1011997 w 1620943"/>
                <a:gd name="connsiteY973" fmla="*/ 624626 h 1491914"/>
                <a:gd name="connsiteX974" fmla="*/ 973396 w 1620943"/>
                <a:gd name="connsiteY974" fmla="*/ 620572 h 1491914"/>
                <a:gd name="connsiteX975" fmla="*/ 945743 w 1620943"/>
                <a:gd name="connsiteY975" fmla="*/ 599723 h 1491914"/>
                <a:gd name="connsiteX976" fmla="*/ 962450 w 1620943"/>
                <a:gd name="connsiteY976" fmla="*/ 581769 h 1491914"/>
                <a:gd name="connsiteX977" fmla="*/ 964178 w 1620943"/>
                <a:gd name="connsiteY977" fmla="*/ 576557 h 1491914"/>
                <a:gd name="connsiteX978" fmla="*/ 979734 w 1620943"/>
                <a:gd name="connsiteY978" fmla="*/ 527330 h 1491914"/>
                <a:gd name="connsiteX979" fmla="*/ 1023519 w 1620943"/>
                <a:gd name="connsiteY979" fmla="*/ 527330 h 1491914"/>
                <a:gd name="connsiteX980" fmla="*/ 1023519 w 1620943"/>
                <a:gd name="connsiteY980" fmla="*/ 559183 h 1491914"/>
                <a:gd name="connsiteX981" fmla="*/ 1018911 w 1620943"/>
                <a:gd name="connsiteY981" fmla="*/ 586403 h 1491914"/>
                <a:gd name="connsiteX982" fmla="*/ 1024672 w 1620943"/>
                <a:gd name="connsiteY982" fmla="*/ 577715 h 1491914"/>
                <a:gd name="connsiteX983" fmla="*/ 1081132 w 1620943"/>
                <a:gd name="connsiteY983" fmla="*/ 563237 h 1491914"/>
                <a:gd name="connsiteX984" fmla="*/ 1115123 w 1620943"/>
                <a:gd name="connsiteY984" fmla="*/ 611885 h 1491914"/>
                <a:gd name="connsiteX985" fmla="*/ 1112119 w 1620943"/>
                <a:gd name="connsiteY985" fmla="*/ 617547 h 1491914"/>
                <a:gd name="connsiteX986" fmla="*/ 1121820 w 1620943"/>
                <a:gd name="connsiteY986" fmla="*/ 625246 h 1491914"/>
                <a:gd name="connsiteX987" fmla="*/ 1134344 w 1620943"/>
                <a:gd name="connsiteY987" fmla="*/ 646161 h 1491914"/>
                <a:gd name="connsiteX988" fmla="*/ 1155977 w 1620943"/>
                <a:gd name="connsiteY988" fmla="*/ 648485 h 1491914"/>
                <a:gd name="connsiteX989" fmla="*/ 1161669 w 1620943"/>
                <a:gd name="connsiteY989" fmla="*/ 652552 h 1491914"/>
                <a:gd name="connsiteX990" fmla="*/ 1165655 w 1620943"/>
                <a:gd name="connsiteY990" fmla="*/ 665332 h 1491914"/>
                <a:gd name="connsiteX991" fmla="*/ 1158254 w 1620943"/>
                <a:gd name="connsiteY991" fmla="*/ 672304 h 1491914"/>
                <a:gd name="connsiteX992" fmla="*/ 1133775 w 1620943"/>
                <a:gd name="connsiteY992" fmla="*/ 673466 h 1491914"/>
                <a:gd name="connsiteX993" fmla="*/ 1104172 w 1620943"/>
                <a:gd name="connsiteY993" fmla="*/ 687990 h 1491914"/>
                <a:gd name="connsiteX994" fmla="*/ 1108157 w 1620943"/>
                <a:gd name="connsiteY994" fmla="*/ 649066 h 1491914"/>
                <a:gd name="connsiteX995" fmla="*/ 1106316 w 1620943"/>
                <a:gd name="connsiteY995" fmla="*/ 624884 h 1491914"/>
                <a:gd name="connsiteX996" fmla="*/ 1107238 w 1620943"/>
                <a:gd name="connsiteY996" fmla="*/ 623521 h 1491914"/>
                <a:gd name="connsiteX997" fmla="*/ 1097479 w 1620943"/>
                <a:gd name="connsiteY997" fmla="*/ 632300 h 1491914"/>
                <a:gd name="connsiteX998" fmla="*/ 1097840 w 1620943"/>
                <a:gd name="connsiteY998" fmla="*/ 653583 h 1491914"/>
                <a:gd name="connsiteX999" fmla="*/ 1059239 w 1620943"/>
                <a:gd name="connsiteY999" fmla="*/ 702231 h 1491914"/>
                <a:gd name="connsiteX1000" fmla="*/ 1025248 w 1620943"/>
                <a:gd name="connsiteY1000" fmla="*/ 720764 h 1491914"/>
                <a:gd name="connsiteX1001" fmla="*/ 1049445 w 1620943"/>
                <a:gd name="connsiteY1001" fmla="*/ 723081 h 1491914"/>
                <a:gd name="connsiteX1002" fmla="*/ 1055812 w 1620943"/>
                <a:gd name="connsiteY1002" fmla="*/ 726955 h 1491914"/>
                <a:gd name="connsiteX1003" fmla="*/ 1065318 w 1620943"/>
                <a:gd name="connsiteY1003" fmla="*/ 726573 h 1491914"/>
                <a:gd name="connsiteX1004" fmla="*/ 1077387 w 1620943"/>
                <a:gd name="connsiteY1004" fmla="*/ 735226 h 1491914"/>
                <a:gd name="connsiteX1005" fmla="*/ 1086583 w 1620943"/>
                <a:gd name="connsiteY1005" fmla="*/ 745033 h 1491914"/>
                <a:gd name="connsiteX1006" fmla="*/ 1097502 w 1620943"/>
                <a:gd name="connsiteY1006" fmla="*/ 739264 h 1491914"/>
                <a:gd name="connsiteX1007" fmla="*/ 1095777 w 1620943"/>
                <a:gd name="connsiteY1007" fmla="*/ 724843 h 1491914"/>
                <a:gd name="connsiteX1008" fmla="*/ 1103249 w 1620943"/>
                <a:gd name="connsiteY1008" fmla="*/ 713883 h 1491914"/>
                <a:gd name="connsiteX1009" fmla="*/ 1117616 w 1620943"/>
                <a:gd name="connsiteY1009" fmla="*/ 710999 h 1491914"/>
                <a:gd name="connsiteX1010" fmla="*/ 1145202 w 1620943"/>
                <a:gd name="connsiteY1010" fmla="*/ 706384 h 1491914"/>
                <a:gd name="connsiteX1011" fmla="*/ 1163592 w 1620943"/>
                <a:gd name="connsiteY1011" fmla="*/ 685041 h 1491914"/>
                <a:gd name="connsiteX1012" fmla="*/ 1178535 w 1620943"/>
                <a:gd name="connsiteY1012" fmla="*/ 683888 h 1491914"/>
                <a:gd name="connsiteX1013" fmla="*/ 1213017 w 1620943"/>
                <a:gd name="connsiteY1013" fmla="*/ 700616 h 1491914"/>
                <a:gd name="connsiteX1014" fmla="*/ 1225085 w 1620943"/>
                <a:gd name="connsiteY1014" fmla="*/ 706384 h 1491914"/>
                <a:gd name="connsiteX1015" fmla="*/ 1234855 w 1620943"/>
                <a:gd name="connsiteY1015" fmla="*/ 675812 h 1491914"/>
                <a:gd name="connsiteX1016" fmla="*/ 1251521 w 1620943"/>
                <a:gd name="connsiteY1016" fmla="*/ 720229 h 1491914"/>
                <a:gd name="connsiteX1017" fmla="*/ 1199799 w 1620943"/>
                <a:gd name="connsiteY1017" fmla="*/ 757146 h 1491914"/>
                <a:gd name="connsiteX1018" fmla="*/ 1194626 w 1620943"/>
                <a:gd name="connsiteY1018" fmla="*/ 765799 h 1491914"/>
                <a:gd name="connsiteX1019" fmla="*/ 1183707 w 1620943"/>
                <a:gd name="connsiteY1019" fmla="*/ 775029 h 1491914"/>
                <a:gd name="connsiteX1020" fmla="*/ 1170489 w 1620943"/>
                <a:gd name="connsiteY1020" fmla="*/ 800986 h 1491914"/>
                <a:gd name="connsiteX1021" fmla="*/ 1163017 w 1620943"/>
                <a:gd name="connsiteY1021" fmla="*/ 806178 h 1491914"/>
                <a:gd name="connsiteX1022" fmla="*/ 1106697 w 1620943"/>
                <a:gd name="connsiteY1022" fmla="*/ 818869 h 1491914"/>
                <a:gd name="connsiteX1023" fmla="*/ 1103823 w 1620943"/>
                <a:gd name="connsiteY1023" fmla="*/ 828098 h 1491914"/>
                <a:gd name="connsiteX1024" fmla="*/ 1084283 w 1620943"/>
                <a:gd name="connsiteY1024" fmla="*/ 837328 h 1491914"/>
                <a:gd name="connsiteX1025" fmla="*/ 1078442 w 1620943"/>
                <a:gd name="connsiteY1025" fmla="*/ 828449 h 1491914"/>
                <a:gd name="connsiteX1026" fmla="*/ 1077509 w 1620943"/>
                <a:gd name="connsiteY1026" fmla="*/ 845291 h 1491914"/>
                <a:gd name="connsiteX1027" fmla="*/ 1062623 w 1620943"/>
                <a:gd name="connsiteY1027" fmla="*/ 858518 h 1491914"/>
                <a:gd name="connsiteX1028" fmla="*/ 1042012 w 1620943"/>
                <a:gd name="connsiteY1028" fmla="*/ 871746 h 1491914"/>
                <a:gd name="connsiteX1029" fmla="*/ 1032279 w 1620943"/>
                <a:gd name="connsiteY1029" fmla="*/ 870596 h 1491914"/>
                <a:gd name="connsiteX1030" fmla="*/ 1012813 w 1620943"/>
                <a:gd name="connsiteY1030" fmla="*/ 845291 h 1491914"/>
                <a:gd name="connsiteX1031" fmla="*/ 984187 w 1620943"/>
                <a:gd name="connsiteY1031" fmla="*/ 818260 h 1491914"/>
                <a:gd name="connsiteX1032" fmla="*/ 979034 w 1620943"/>
                <a:gd name="connsiteY1032" fmla="*/ 809058 h 1491914"/>
                <a:gd name="connsiteX1033" fmla="*/ 986477 w 1620943"/>
                <a:gd name="connsiteY1033" fmla="*/ 803882 h 1491914"/>
                <a:gd name="connsiteX1034" fmla="*/ 989912 w 1620943"/>
                <a:gd name="connsiteY1034" fmla="*/ 803882 h 1491914"/>
                <a:gd name="connsiteX1035" fmla="*/ 1004798 w 1620943"/>
                <a:gd name="connsiteY1035" fmla="*/ 792379 h 1491914"/>
                <a:gd name="connsiteX1036" fmla="*/ 1001041 w 1620943"/>
                <a:gd name="connsiteY1036" fmla="*/ 782594 h 1491914"/>
                <a:gd name="connsiteX1037" fmla="*/ 990680 w 1620943"/>
                <a:gd name="connsiteY1037" fmla="*/ 783890 h 1491914"/>
                <a:gd name="connsiteX1038" fmla="*/ 963602 w 1620943"/>
                <a:gd name="connsiteY1038" fmla="*/ 805319 h 1491914"/>
                <a:gd name="connsiteX1039" fmla="*/ 934220 w 1620943"/>
                <a:gd name="connsiteY1039" fmla="*/ 835434 h 1491914"/>
                <a:gd name="connsiteX1040" fmla="*/ 907142 w 1620943"/>
                <a:gd name="connsiteY1040" fmla="*/ 805319 h 1491914"/>
                <a:gd name="connsiteX1041" fmla="*/ 892739 w 1620943"/>
                <a:gd name="connsiteY1041" fmla="*/ 788523 h 1491914"/>
                <a:gd name="connsiteX1042" fmla="*/ 858171 w 1620943"/>
                <a:gd name="connsiteY1042" fmla="*/ 802423 h 1491914"/>
                <a:gd name="connsiteX1043" fmla="*/ 824180 w 1620943"/>
                <a:gd name="connsiteY1043" fmla="*/ 820376 h 1491914"/>
                <a:gd name="connsiteX1044" fmla="*/ 802863 w 1620943"/>
                <a:gd name="connsiteY1044" fmla="*/ 822114 h 1491914"/>
                <a:gd name="connsiteX1045" fmla="*/ 792493 w 1620943"/>
                <a:gd name="connsiteY1045" fmla="*/ 824430 h 1491914"/>
                <a:gd name="connsiteX1046" fmla="*/ 788992 w 1620943"/>
                <a:gd name="connsiteY1046" fmla="*/ 824024 h 1491914"/>
                <a:gd name="connsiteX1047" fmla="*/ 788831 w 1620943"/>
                <a:gd name="connsiteY1047" fmla="*/ 824277 h 1491914"/>
                <a:gd name="connsiteX1048" fmla="*/ 780006 w 1620943"/>
                <a:gd name="connsiteY1048" fmla="*/ 825448 h 1491914"/>
                <a:gd name="connsiteX1049" fmla="*/ 779120 w 1620943"/>
                <a:gd name="connsiteY1049" fmla="*/ 822879 h 1491914"/>
                <a:gd name="connsiteX1050" fmla="*/ 777513 w 1620943"/>
                <a:gd name="connsiteY1050" fmla="*/ 822693 h 1491914"/>
                <a:gd name="connsiteX1051" fmla="*/ 738815 w 1620943"/>
                <a:gd name="connsiteY1051" fmla="*/ 776990 h 1491914"/>
                <a:gd name="connsiteX1052" fmla="*/ 741461 w 1620943"/>
                <a:gd name="connsiteY1052" fmla="*/ 766658 h 1491914"/>
                <a:gd name="connsiteX1053" fmla="*/ 740066 w 1620943"/>
                <a:gd name="connsiteY1053" fmla="*/ 767095 h 1491914"/>
                <a:gd name="connsiteX1054" fmla="*/ 727391 w 1620943"/>
                <a:gd name="connsiteY1054" fmla="*/ 762462 h 1491914"/>
                <a:gd name="connsiteX1055" fmla="*/ 719127 w 1620943"/>
                <a:gd name="connsiteY1055" fmla="*/ 737215 h 1491914"/>
                <a:gd name="connsiteX1056" fmla="*/ 710642 w 1620943"/>
                <a:gd name="connsiteY1056" fmla="*/ 737055 h 1491914"/>
                <a:gd name="connsiteX1057" fmla="*/ 703900 w 1620943"/>
                <a:gd name="connsiteY1057" fmla="*/ 748920 h 1491914"/>
                <a:gd name="connsiteX1058" fmla="*/ 673126 w 1620943"/>
                <a:gd name="connsiteY1058" fmla="*/ 742732 h 1491914"/>
                <a:gd name="connsiteX1059" fmla="*/ 626602 w 1620943"/>
                <a:gd name="connsiteY1059" fmla="*/ 753154 h 1491914"/>
                <a:gd name="connsiteX1060" fmla="*/ 589268 w 1620943"/>
                <a:gd name="connsiteY1060" fmla="*/ 786736 h 1491914"/>
                <a:gd name="connsiteX1061" fmla="*/ 558252 w 1620943"/>
                <a:gd name="connsiteY1061" fmla="*/ 815687 h 1491914"/>
                <a:gd name="connsiteX1062" fmla="*/ 541595 w 1620943"/>
                <a:gd name="connsiteY1062" fmla="*/ 825530 h 1491914"/>
                <a:gd name="connsiteX1063" fmla="*/ 518046 w 1620943"/>
                <a:gd name="connsiteY1063" fmla="*/ 823793 h 1491914"/>
                <a:gd name="connsiteX1064" fmla="*/ 500241 w 1620943"/>
                <a:gd name="connsiteY1064" fmla="*/ 822635 h 1491914"/>
                <a:gd name="connsiteX1065" fmla="*/ 487030 w 1620943"/>
                <a:gd name="connsiteY1065" fmla="*/ 816845 h 1491914"/>
                <a:gd name="connsiteX1066" fmla="*/ 489328 w 1620943"/>
                <a:gd name="connsiteY1066" fmla="*/ 829583 h 1491914"/>
                <a:gd name="connsiteX1067" fmla="*/ 500815 w 1620943"/>
                <a:gd name="connsiteY1067" fmla="*/ 844058 h 1491914"/>
                <a:gd name="connsiteX1068" fmla="*/ 492199 w 1620943"/>
                <a:gd name="connsiteY1068" fmla="*/ 859691 h 1491914"/>
                <a:gd name="connsiteX1069" fmla="*/ 433614 w 1620943"/>
                <a:gd name="connsiteY1069" fmla="*/ 864902 h 1491914"/>
                <a:gd name="connsiteX1070" fmla="*/ 424998 w 1620943"/>
                <a:gd name="connsiteY1070" fmla="*/ 860270 h 1491914"/>
                <a:gd name="connsiteX1071" fmla="*/ 429593 w 1620943"/>
                <a:gd name="connsiteY1071" fmla="*/ 851585 h 1491914"/>
                <a:gd name="connsiteX1072" fmla="*/ 438209 w 1620943"/>
                <a:gd name="connsiteY1072" fmla="*/ 823793 h 1491914"/>
                <a:gd name="connsiteX1073" fmla="*/ 424424 w 1620943"/>
                <a:gd name="connsiteY1073" fmla="*/ 810476 h 1491914"/>
                <a:gd name="connsiteX1074" fmla="*/ 444526 w 1620943"/>
                <a:gd name="connsiteY1074" fmla="*/ 790789 h 1491914"/>
                <a:gd name="connsiteX1075" fmla="*/ 447399 w 1620943"/>
                <a:gd name="connsiteY1075" fmla="*/ 781525 h 1491914"/>
                <a:gd name="connsiteX1076" fmla="*/ 442229 w 1620943"/>
                <a:gd name="connsiteY1076" fmla="*/ 776314 h 1491914"/>
                <a:gd name="connsiteX1077" fmla="*/ 441655 w 1620943"/>
                <a:gd name="connsiteY1077" fmla="*/ 765892 h 1491914"/>
                <a:gd name="connsiteX1078" fmla="*/ 447973 w 1620943"/>
                <a:gd name="connsiteY1078" fmla="*/ 763576 h 1491914"/>
                <a:gd name="connsiteX1079" fmla="*/ 469799 w 1620943"/>
                <a:gd name="connsiteY1079" fmla="*/ 765313 h 1491914"/>
                <a:gd name="connsiteX1080" fmla="*/ 478415 w 1620943"/>
                <a:gd name="connsiteY1080" fmla="*/ 760681 h 1491914"/>
                <a:gd name="connsiteX1081" fmla="*/ 472096 w 1620943"/>
                <a:gd name="connsiteY1081" fmla="*/ 750259 h 1491914"/>
                <a:gd name="connsiteX1082" fmla="*/ 451993 w 1620943"/>
                <a:gd name="connsiteY1082" fmla="*/ 735205 h 1491914"/>
                <a:gd name="connsiteX1083" fmla="*/ 484158 w 1620943"/>
                <a:gd name="connsiteY1083" fmla="*/ 713202 h 1491914"/>
                <a:gd name="connsiteX1084" fmla="*/ 499666 w 1620943"/>
                <a:gd name="connsiteY1084" fmla="*/ 720730 h 1491914"/>
                <a:gd name="connsiteX1085" fmla="*/ 507133 w 1620943"/>
                <a:gd name="connsiteY1085" fmla="*/ 716676 h 1491914"/>
                <a:gd name="connsiteX1086" fmla="*/ 506559 w 1620943"/>
                <a:gd name="connsiteY1086" fmla="*/ 694095 h 1491914"/>
                <a:gd name="connsiteX1087" fmla="*/ 508856 w 1620943"/>
                <a:gd name="connsiteY1087" fmla="*/ 667461 h 1491914"/>
                <a:gd name="connsiteX1088" fmla="*/ 522067 w 1620943"/>
                <a:gd name="connsiteY1088" fmla="*/ 666882 h 1491914"/>
                <a:gd name="connsiteX1089" fmla="*/ 565719 w 1620943"/>
                <a:gd name="connsiteY1089" fmla="*/ 655302 h 1491914"/>
                <a:gd name="connsiteX1090" fmla="*/ 565145 w 1620943"/>
                <a:gd name="connsiteY1090" fmla="*/ 642564 h 1491914"/>
                <a:gd name="connsiteX1091" fmla="*/ 537000 w 1620943"/>
                <a:gd name="connsiteY1091" fmla="*/ 637352 h 1491914"/>
                <a:gd name="connsiteX1092" fmla="*/ 512303 w 1620943"/>
                <a:gd name="connsiteY1092" fmla="*/ 625193 h 1491914"/>
                <a:gd name="connsiteX1093" fmla="*/ 510579 w 1620943"/>
                <a:gd name="connsiteY1093" fmla="*/ 642564 h 1491914"/>
                <a:gd name="connsiteX1094" fmla="*/ 494497 w 1620943"/>
                <a:gd name="connsiteY1094" fmla="*/ 646038 h 1491914"/>
                <a:gd name="connsiteX1095" fmla="*/ 475543 w 1620943"/>
                <a:gd name="connsiteY1095" fmla="*/ 632141 h 1491914"/>
                <a:gd name="connsiteX1096" fmla="*/ 475543 w 1620943"/>
                <a:gd name="connsiteY1096" fmla="*/ 644879 h 1491914"/>
                <a:gd name="connsiteX1097" fmla="*/ 465778 w 1620943"/>
                <a:gd name="connsiteY1097" fmla="*/ 644301 h 1491914"/>
                <a:gd name="connsiteX1098" fmla="*/ 439932 w 1620943"/>
                <a:gd name="connsiteY1098" fmla="*/ 614192 h 1491914"/>
                <a:gd name="connsiteX1099" fmla="*/ 441080 w 1620943"/>
                <a:gd name="connsiteY1099" fmla="*/ 604349 h 1491914"/>
                <a:gd name="connsiteX1100" fmla="*/ 448547 w 1620943"/>
                <a:gd name="connsiteY1100" fmla="*/ 606086 h 1491914"/>
                <a:gd name="connsiteX1101" fmla="*/ 461183 w 1620943"/>
                <a:gd name="connsiteY1101" fmla="*/ 612455 h 1491914"/>
                <a:gd name="connsiteX1102" fmla="*/ 466927 w 1620943"/>
                <a:gd name="connsiteY1102" fmla="*/ 608981 h 1491914"/>
                <a:gd name="connsiteX1103" fmla="*/ 466927 w 1620943"/>
                <a:gd name="connsiteY1103" fmla="*/ 605507 h 1491914"/>
                <a:gd name="connsiteX1104" fmla="*/ 462332 w 1620943"/>
                <a:gd name="connsiteY1104" fmla="*/ 596243 h 1491914"/>
                <a:gd name="connsiteX1105" fmla="*/ 458886 w 1620943"/>
                <a:gd name="connsiteY1105" fmla="*/ 570767 h 1491914"/>
                <a:gd name="connsiteX1106" fmla="*/ 466353 w 1620943"/>
                <a:gd name="connsiteY1106" fmla="*/ 563819 h 1491914"/>
                <a:gd name="connsiteX1107" fmla="*/ 472671 w 1620943"/>
                <a:gd name="connsiteY1107" fmla="*/ 571345 h 1491914"/>
                <a:gd name="connsiteX1108" fmla="*/ 474968 w 1620943"/>
                <a:gd name="connsiteY1108" fmla="*/ 577136 h 1491914"/>
                <a:gd name="connsiteX1109" fmla="*/ 482435 w 1620943"/>
                <a:gd name="connsiteY1109" fmla="*/ 571345 h 1491914"/>
                <a:gd name="connsiteX1110" fmla="*/ 483009 w 1620943"/>
                <a:gd name="connsiteY1110" fmla="*/ 560344 h 1491914"/>
                <a:gd name="connsiteX1111" fmla="*/ 494076 w 1620943"/>
                <a:gd name="connsiteY1111" fmla="*/ 547317 h 1491914"/>
                <a:gd name="connsiteX1112" fmla="*/ 505011 w 1620943"/>
                <a:gd name="connsiteY1112" fmla="*/ 550948 h 1491914"/>
                <a:gd name="connsiteX1113" fmla="*/ 505006 w 1620943"/>
                <a:gd name="connsiteY1113" fmla="*/ 550496 h 1491914"/>
                <a:gd name="connsiteX1114" fmla="*/ 505583 w 1620943"/>
                <a:gd name="connsiteY1114" fmla="*/ 535438 h 1491914"/>
                <a:gd name="connsiteX1115" fmla="*/ 499245 w 1620943"/>
                <a:gd name="connsiteY1115" fmla="*/ 516906 h 1491914"/>
                <a:gd name="connsiteX1116" fmla="*/ 486570 w 1620943"/>
                <a:gd name="connsiteY1116" fmla="*/ 504164 h 1491914"/>
                <a:gd name="connsiteX1117" fmla="*/ 485418 w 1620943"/>
                <a:gd name="connsiteY1117" fmla="*/ 497794 h 1491914"/>
                <a:gd name="connsiteX1118" fmla="*/ 491755 w 1620943"/>
                <a:gd name="connsiteY1118" fmla="*/ 497794 h 1491914"/>
                <a:gd name="connsiteX1119" fmla="*/ 506158 w 1620943"/>
                <a:gd name="connsiteY1119" fmla="*/ 508798 h 1491914"/>
                <a:gd name="connsiteX1120" fmla="*/ 512496 w 1620943"/>
                <a:gd name="connsiteY1120" fmla="*/ 505902 h 1491914"/>
                <a:gd name="connsiteX1121" fmla="*/ 519409 w 1620943"/>
                <a:gd name="connsiteY1121" fmla="*/ 503585 h 1491914"/>
                <a:gd name="connsiteX1122" fmla="*/ 532660 w 1620943"/>
                <a:gd name="connsiteY1122" fmla="*/ 510535 h 1491914"/>
                <a:gd name="connsiteX1123" fmla="*/ 539574 w 1620943"/>
                <a:gd name="connsiteY1123" fmla="*/ 515168 h 1491914"/>
                <a:gd name="connsiteX1124" fmla="*/ 545335 w 1620943"/>
                <a:gd name="connsiteY1124" fmla="*/ 519802 h 1491914"/>
                <a:gd name="connsiteX1125" fmla="*/ 547320 w 1620943"/>
                <a:gd name="connsiteY1125" fmla="*/ 520134 h 1491914"/>
                <a:gd name="connsiteX1126" fmla="*/ 548370 w 1620943"/>
                <a:gd name="connsiteY1126" fmla="*/ 520134 h 1491914"/>
                <a:gd name="connsiteX1127" fmla="*/ 548174 w 1620943"/>
                <a:gd name="connsiteY1127" fmla="*/ 520277 h 1491914"/>
                <a:gd name="connsiteX1128" fmla="*/ 548792 w 1620943"/>
                <a:gd name="connsiteY1128" fmla="*/ 520381 h 1491914"/>
                <a:gd name="connsiteX1129" fmla="*/ 571261 w 1620943"/>
                <a:gd name="connsiteY1129" fmla="*/ 520381 h 1491914"/>
                <a:gd name="connsiteX1130" fmla="*/ 593153 w 1620943"/>
                <a:gd name="connsiteY1130" fmla="*/ 498373 h 1491914"/>
                <a:gd name="connsiteX1131" fmla="*/ 615623 w 1620943"/>
                <a:gd name="connsiteY1131" fmla="*/ 498373 h 1491914"/>
                <a:gd name="connsiteX1132" fmla="*/ 619655 w 1620943"/>
                <a:gd name="connsiteY1132" fmla="*/ 507639 h 1491914"/>
                <a:gd name="connsiteX1133" fmla="*/ 623112 w 1620943"/>
                <a:gd name="connsiteY1133" fmla="*/ 498373 h 1491914"/>
                <a:gd name="connsiteX1134" fmla="*/ 630602 w 1620943"/>
                <a:gd name="connsiteY1134" fmla="*/ 498373 h 1491914"/>
                <a:gd name="connsiteX1135" fmla="*/ 650766 w 1620943"/>
                <a:gd name="connsiteY1135" fmla="*/ 488528 h 1491914"/>
                <a:gd name="connsiteX1136" fmla="*/ 678420 w 1620943"/>
                <a:gd name="connsiteY1136" fmla="*/ 473470 h 1491914"/>
                <a:gd name="connsiteX1137" fmla="*/ 704922 w 1620943"/>
                <a:gd name="connsiteY1137" fmla="*/ 456675 h 1491914"/>
                <a:gd name="connsiteX1138" fmla="*/ 718749 w 1620943"/>
                <a:gd name="connsiteY1138" fmla="*/ 453779 h 1491914"/>
                <a:gd name="connsiteX1139" fmla="*/ 788143 w 1620943"/>
                <a:gd name="connsiteY1139" fmla="*/ 444720 h 1491914"/>
                <a:gd name="connsiteX1140" fmla="*/ 795114 w 1620943"/>
                <a:gd name="connsiteY1140" fmla="*/ 444720 h 1491914"/>
                <a:gd name="connsiteX1141" fmla="*/ 797437 w 1620943"/>
                <a:gd name="connsiteY1141" fmla="*/ 447017 h 1491914"/>
                <a:gd name="connsiteX1142" fmla="*/ 796857 w 1620943"/>
                <a:gd name="connsiteY1142" fmla="*/ 450462 h 1491914"/>
                <a:gd name="connsiteX1143" fmla="*/ 790467 w 1620943"/>
                <a:gd name="connsiteY1143" fmla="*/ 483767 h 1491914"/>
                <a:gd name="connsiteX1144" fmla="*/ 792209 w 1620943"/>
                <a:gd name="connsiteY1144" fmla="*/ 501568 h 1491914"/>
                <a:gd name="connsiteX1145" fmla="*/ 781753 w 1620943"/>
                <a:gd name="connsiteY1145" fmla="*/ 510756 h 1491914"/>
                <a:gd name="connsiteX1146" fmla="*/ 773620 w 1620943"/>
                <a:gd name="connsiteY1146" fmla="*/ 502142 h 1491914"/>
                <a:gd name="connsiteX1147" fmla="*/ 763164 w 1620943"/>
                <a:gd name="connsiteY1147" fmla="*/ 490084 h 1491914"/>
                <a:gd name="connsiteX1148" fmla="*/ 759097 w 1620943"/>
                <a:gd name="connsiteY1148" fmla="*/ 481470 h 1491914"/>
                <a:gd name="connsiteX1149" fmla="*/ 788143 w 1620943"/>
                <a:gd name="connsiteY1149" fmla="*/ 444720 h 1491914"/>
                <a:gd name="connsiteX1150" fmla="*/ 1153641 w 1620943"/>
                <a:gd name="connsiteY1150" fmla="*/ 438467 h 1491914"/>
                <a:gd name="connsiteX1151" fmla="*/ 1155819 w 1620943"/>
                <a:gd name="connsiteY1151" fmla="*/ 460018 h 1491914"/>
                <a:gd name="connsiteX1152" fmla="*/ 1150373 w 1620943"/>
                <a:gd name="connsiteY1152" fmla="*/ 462853 h 1491914"/>
                <a:gd name="connsiteX1153" fmla="*/ 1142204 w 1620943"/>
                <a:gd name="connsiteY1153" fmla="*/ 444705 h 1491914"/>
                <a:gd name="connsiteX1154" fmla="*/ 1153641 w 1620943"/>
                <a:gd name="connsiteY1154" fmla="*/ 438467 h 1491914"/>
                <a:gd name="connsiteX1155" fmla="*/ 564010 w 1620943"/>
                <a:gd name="connsiteY1155" fmla="*/ 435176 h 1491914"/>
                <a:gd name="connsiteX1156" fmla="*/ 569362 w 1620943"/>
                <a:gd name="connsiteY1156" fmla="*/ 437983 h 1491914"/>
                <a:gd name="connsiteX1157" fmla="*/ 554225 w 1620943"/>
                <a:gd name="connsiteY1157" fmla="*/ 460865 h 1491914"/>
                <a:gd name="connsiteX1158" fmla="*/ 543573 w 1620943"/>
                <a:gd name="connsiteY1158" fmla="*/ 451712 h 1491914"/>
                <a:gd name="connsiteX1159" fmla="*/ 544695 w 1620943"/>
                <a:gd name="connsiteY1159" fmla="*/ 443703 h 1491914"/>
                <a:gd name="connsiteX1160" fmla="*/ 564010 w 1620943"/>
                <a:gd name="connsiteY1160" fmla="*/ 435176 h 1491914"/>
                <a:gd name="connsiteX1161" fmla="*/ 360251 w 1620943"/>
                <a:gd name="connsiteY1161" fmla="*/ 428257 h 1491914"/>
                <a:gd name="connsiteX1162" fmla="*/ 362792 w 1620943"/>
                <a:gd name="connsiteY1162" fmla="*/ 431448 h 1491914"/>
                <a:gd name="connsiteX1163" fmla="*/ 357709 w 1620943"/>
                <a:gd name="connsiteY1163" fmla="*/ 437190 h 1491914"/>
                <a:gd name="connsiteX1164" fmla="*/ 354533 w 1620943"/>
                <a:gd name="connsiteY1164" fmla="*/ 432723 h 1491914"/>
                <a:gd name="connsiteX1165" fmla="*/ 360251 w 1620943"/>
                <a:gd name="connsiteY1165" fmla="*/ 428257 h 1491914"/>
                <a:gd name="connsiteX1166" fmla="*/ 1517251 w 1620943"/>
                <a:gd name="connsiteY1166" fmla="*/ 425707 h 1491914"/>
                <a:gd name="connsiteX1167" fmla="*/ 1531935 w 1620943"/>
                <a:gd name="connsiteY1167" fmla="*/ 439663 h 1491914"/>
                <a:gd name="connsiteX1168" fmla="*/ 1517251 w 1620943"/>
                <a:gd name="connsiteY1168" fmla="*/ 425707 h 1491914"/>
                <a:gd name="connsiteX1169" fmla="*/ 689147 w 1620943"/>
                <a:gd name="connsiteY1169" fmla="*/ 425707 h 1491914"/>
                <a:gd name="connsiteX1170" fmla="*/ 695741 w 1620943"/>
                <a:gd name="connsiteY1170" fmla="*/ 425707 h 1491914"/>
                <a:gd name="connsiteX1171" fmla="*/ 696290 w 1620943"/>
                <a:gd name="connsiteY1171" fmla="*/ 425707 h 1491914"/>
                <a:gd name="connsiteX1172" fmla="*/ 697265 w 1620943"/>
                <a:gd name="connsiteY1172" fmla="*/ 426610 h 1491914"/>
                <a:gd name="connsiteX1173" fmla="*/ 703434 w 1620943"/>
                <a:gd name="connsiteY1173" fmla="*/ 432329 h 1491914"/>
                <a:gd name="connsiteX1174" fmla="*/ 703363 w 1620943"/>
                <a:gd name="connsiteY1174" fmla="*/ 432697 h 1491914"/>
                <a:gd name="connsiteX1175" fmla="*/ 702060 w 1620943"/>
                <a:gd name="connsiteY1175" fmla="*/ 439433 h 1491914"/>
                <a:gd name="connsiteX1176" fmla="*/ 697390 w 1620943"/>
                <a:gd name="connsiteY1176" fmla="*/ 444468 h 1491914"/>
                <a:gd name="connsiteX1177" fmla="*/ 687499 w 1620943"/>
                <a:gd name="connsiteY1177" fmla="*/ 443916 h 1491914"/>
                <a:gd name="connsiteX1178" fmla="*/ 685300 w 1620943"/>
                <a:gd name="connsiteY1178" fmla="*/ 435088 h 1491914"/>
                <a:gd name="connsiteX1179" fmla="*/ 689147 w 1620943"/>
                <a:gd name="connsiteY1179" fmla="*/ 425707 h 1491914"/>
                <a:gd name="connsiteX1180" fmla="*/ 1507985 w 1620943"/>
                <a:gd name="connsiteY1180" fmla="*/ 421481 h 1491914"/>
                <a:gd name="connsiteX1181" fmla="*/ 1509203 w 1620943"/>
                <a:gd name="connsiteY1181" fmla="*/ 425070 h 1491914"/>
                <a:gd name="connsiteX1182" fmla="*/ 1507085 w 1620943"/>
                <a:gd name="connsiteY1182" fmla="*/ 423155 h 1491914"/>
                <a:gd name="connsiteX1183" fmla="*/ 1507985 w 1620943"/>
                <a:gd name="connsiteY1183" fmla="*/ 421481 h 1491914"/>
                <a:gd name="connsiteX1184" fmla="*/ 912748 w 1620943"/>
                <a:gd name="connsiteY1184" fmla="*/ 420603 h 1491914"/>
                <a:gd name="connsiteX1185" fmla="*/ 914200 w 1620943"/>
                <a:gd name="connsiteY1185" fmla="*/ 421453 h 1491914"/>
                <a:gd name="connsiteX1186" fmla="*/ 909843 w 1620943"/>
                <a:gd name="connsiteY1186" fmla="*/ 422728 h 1491914"/>
                <a:gd name="connsiteX1187" fmla="*/ 680138 w 1620943"/>
                <a:gd name="connsiteY1187" fmla="*/ 419229 h 1491914"/>
                <a:gd name="connsiteX1188" fmla="*/ 683950 w 1620943"/>
                <a:gd name="connsiteY1188" fmla="*/ 419818 h 1491914"/>
                <a:gd name="connsiteX1189" fmla="*/ 688136 w 1620943"/>
                <a:gd name="connsiteY1189" fmla="*/ 425119 h 1491914"/>
                <a:gd name="connsiteX1190" fmla="*/ 680960 w 1620943"/>
                <a:gd name="connsiteY1190" fmla="*/ 423941 h 1491914"/>
                <a:gd name="connsiteX1191" fmla="*/ 678568 w 1620943"/>
                <a:gd name="connsiteY1191" fmla="*/ 422174 h 1491914"/>
                <a:gd name="connsiteX1192" fmla="*/ 680138 w 1620943"/>
                <a:gd name="connsiteY1192" fmla="*/ 419229 h 1491914"/>
                <a:gd name="connsiteX1193" fmla="*/ 703983 w 1620943"/>
                <a:gd name="connsiteY1193" fmla="*/ 402737 h 1491914"/>
                <a:gd name="connsiteX1194" fmla="*/ 724068 w 1620943"/>
                <a:gd name="connsiteY1194" fmla="*/ 410394 h 1491914"/>
                <a:gd name="connsiteX1195" fmla="*/ 726300 w 1620943"/>
                <a:gd name="connsiteY1195" fmla="*/ 415694 h 1491914"/>
                <a:gd name="connsiteX1196" fmla="*/ 719605 w 1620943"/>
                <a:gd name="connsiteY1196" fmla="*/ 416872 h 1491914"/>
                <a:gd name="connsiteX1197" fmla="*/ 703983 w 1620943"/>
                <a:gd name="connsiteY1197" fmla="*/ 402737 h 1491914"/>
                <a:gd name="connsiteX1198" fmla="*/ 697631 w 1620943"/>
                <a:gd name="connsiteY1198" fmla="*/ 384873 h 1491914"/>
                <a:gd name="connsiteX1199" fmla="*/ 698478 w 1620943"/>
                <a:gd name="connsiteY1199" fmla="*/ 387060 h 1491914"/>
                <a:gd name="connsiteX1200" fmla="*/ 696361 w 1620943"/>
                <a:gd name="connsiteY1200" fmla="*/ 389248 h 1491914"/>
                <a:gd name="connsiteX1201" fmla="*/ 938929 w 1620943"/>
                <a:gd name="connsiteY1201" fmla="*/ 359352 h 1491914"/>
                <a:gd name="connsiteX1202" fmla="*/ 942317 w 1620943"/>
                <a:gd name="connsiteY1202" fmla="*/ 360810 h 1491914"/>
                <a:gd name="connsiteX1203" fmla="*/ 941188 w 1620943"/>
                <a:gd name="connsiteY1203" fmla="*/ 363727 h 1491914"/>
                <a:gd name="connsiteX1204" fmla="*/ 937799 w 1620943"/>
                <a:gd name="connsiteY1204" fmla="*/ 362269 h 1491914"/>
                <a:gd name="connsiteX1205" fmla="*/ 938929 w 1620943"/>
                <a:gd name="connsiteY1205" fmla="*/ 359352 h 1491914"/>
                <a:gd name="connsiteX1206" fmla="*/ 846585 w 1620943"/>
                <a:gd name="connsiteY1206" fmla="*/ 355604 h 1491914"/>
                <a:gd name="connsiteX1207" fmla="*/ 858676 w 1620943"/>
                <a:gd name="connsiteY1207" fmla="*/ 358816 h 1491914"/>
                <a:gd name="connsiteX1208" fmla="*/ 857525 w 1620943"/>
                <a:gd name="connsiteY1208" fmla="*/ 363956 h 1491914"/>
                <a:gd name="connsiteX1209" fmla="*/ 844281 w 1620943"/>
                <a:gd name="connsiteY1209" fmla="*/ 394225 h 1491914"/>
                <a:gd name="connsiteX1210" fmla="*/ 844016 w 1620943"/>
                <a:gd name="connsiteY1210" fmla="*/ 395805 h 1491914"/>
                <a:gd name="connsiteX1211" fmla="*/ 858231 w 1620943"/>
                <a:gd name="connsiteY1211" fmla="*/ 395805 h 1491914"/>
                <a:gd name="connsiteX1212" fmla="*/ 881105 w 1620943"/>
                <a:gd name="connsiteY1212" fmla="*/ 388183 h 1491914"/>
                <a:gd name="connsiteX1213" fmla="*/ 891075 w 1620943"/>
                <a:gd name="connsiteY1213" fmla="*/ 411635 h 1491914"/>
                <a:gd name="connsiteX1214" fmla="*/ 891075 w 1620943"/>
                <a:gd name="connsiteY1214" fmla="*/ 421603 h 1491914"/>
                <a:gd name="connsiteX1215" fmla="*/ 881105 w 1620943"/>
                <a:gd name="connsiteY1215" fmla="*/ 423948 h 1491914"/>
                <a:gd name="connsiteX1216" fmla="*/ 864683 w 1620943"/>
                <a:gd name="connsiteY1216" fmla="*/ 414567 h 1491914"/>
                <a:gd name="connsiteX1217" fmla="*/ 850607 w 1620943"/>
                <a:gd name="connsiteY1217" fmla="*/ 410463 h 1491914"/>
                <a:gd name="connsiteX1218" fmla="*/ 850521 w 1620943"/>
                <a:gd name="connsiteY1218" fmla="*/ 410376 h 1491914"/>
                <a:gd name="connsiteX1219" fmla="*/ 843004 w 1620943"/>
                <a:gd name="connsiteY1219" fmla="*/ 421682 h 1491914"/>
                <a:gd name="connsiteX1220" fmla="*/ 809158 w 1620943"/>
                <a:gd name="connsiteY1220" fmla="*/ 424493 h 1491914"/>
                <a:gd name="connsiteX1221" fmla="*/ 796491 w 1620943"/>
                <a:gd name="connsiteY1221" fmla="*/ 419353 h 1491914"/>
                <a:gd name="connsiteX1222" fmla="*/ 792460 w 1620943"/>
                <a:gd name="connsiteY1222" fmla="*/ 405647 h 1491914"/>
                <a:gd name="connsiteX1223" fmla="*/ 825856 w 1620943"/>
                <a:gd name="connsiteY1223" fmla="*/ 386229 h 1491914"/>
                <a:gd name="connsiteX1224" fmla="*/ 833341 w 1620943"/>
                <a:gd name="connsiteY1224" fmla="*/ 379376 h 1491914"/>
                <a:gd name="connsiteX1225" fmla="*/ 813765 w 1620943"/>
                <a:gd name="connsiteY1225" fmla="*/ 375378 h 1491914"/>
                <a:gd name="connsiteX1226" fmla="*/ 834493 w 1620943"/>
                <a:gd name="connsiteY1226" fmla="*/ 357103 h 1491914"/>
                <a:gd name="connsiteX1227" fmla="*/ 846585 w 1620943"/>
                <a:gd name="connsiteY1227" fmla="*/ 355604 h 1491914"/>
                <a:gd name="connsiteX1228" fmla="*/ 367240 w 1620943"/>
                <a:gd name="connsiteY1228" fmla="*/ 333832 h 1491914"/>
                <a:gd name="connsiteX1229" fmla="*/ 370418 w 1620943"/>
                <a:gd name="connsiteY1229" fmla="*/ 340211 h 1491914"/>
                <a:gd name="connsiteX1230" fmla="*/ 366605 w 1620943"/>
                <a:gd name="connsiteY1230" fmla="*/ 345953 h 1491914"/>
                <a:gd name="connsiteX1231" fmla="*/ 364064 w 1620943"/>
                <a:gd name="connsiteY1231" fmla="*/ 339574 h 1491914"/>
                <a:gd name="connsiteX1232" fmla="*/ 367240 w 1620943"/>
                <a:gd name="connsiteY1232" fmla="*/ 333832 h 1491914"/>
                <a:gd name="connsiteX1233" fmla="*/ 227419 w 1620943"/>
                <a:gd name="connsiteY1233" fmla="*/ 322713 h 1491914"/>
                <a:gd name="connsiteX1234" fmla="*/ 242601 w 1620943"/>
                <a:gd name="connsiteY1234" fmla="*/ 334136 h 1491914"/>
                <a:gd name="connsiteX1235" fmla="*/ 239131 w 1620943"/>
                <a:gd name="connsiteY1235" fmla="*/ 360164 h 1491914"/>
                <a:gd name="connsiteX1236" fmla="*/ 239710 w 1620943"/>
                <a:gd name="connsiteY1236" fmla="*/ 365948 h 1491914"/>
                <a:gd name="connsiteX1237" fmla="*/ 238553 w 1620943"/>
                <a:gd name="connsiteY1237" fmla="*/ 380986 h 1491914"/>
                <a:gd name="connsiteX1238" fmla="*/ 239710 w 1620943"/>
                <a:gd name="connsiteY1238" fmla="*/ 401229 h 1491914"/>
                <a:gd name="connsiteX1239" fmla="*/ 239710 w 1620943"/>
                <a:gd name="connsiteY1239" fmla="*/ 416846 h 1491914"/>
                <a:gd name="connsiteX1240" fmla="*/ 223515 w 1620943"/>
                <a:gd name="connsiteY1240" fmla="*/ 431306 h 1491914"/>
                <a:gd name="connsiteX1241" fmla="*/ 217732 w 1620943"/>
                <a:gd name="connsiteY1241" fmla="*/ 451550 h 1491914"/>
                <a:gd name="connsiteX1242" fmla="*/ 224094 w 1620943"/>
                <a:gd name="connsiteY1242" fmla="*/ 459069 h 1491914"/>
                <a:gd name="connsiteX1243" fmla="*/ 233348 w 1620943"/>
                <a:gd name="connsiteY1243" fmla="*/ 455598 h 1491914"/>
                <a:gd name="connsiteX1244" fmla="*/ 248385 w 1620943"/>
                <a:gd name="connsiteY1244" fmla="*/ 430149 h 1491914"/>
                <a:gd name="connsiteX1245" fmla="*/ 265736 w 1620943"/>
                <a:gd name="connsiteY1245" fmla="*/ 426101 h 1491914"/>
                <a:gd name="connsiteX1246" fmla="*/ 270941 w 1620943"/>
                <a:gd name="connsiteY1246" fmla="*/ 431306 h 1491914"/>
                <a:gd name="connsiteX1247" fmla="*/ 313162 w 1620943"/>
                <a:gd name="connsiteY1247" fmla="*/ 432463 h 1491914"/>
                <a:gd name="connsiteX1248" fmla="*/ 320680 w 1620943"/>
                <a:gd name="connsiteY1248" fmla="*/ 439982 h 1491914"/>
                <a:gd name="connsiteX1249" fmla="*/ 320680 w 1620943"/>
                <a:gd name="connsiteY1249" fmla="*/ 455020 h 1491914"/>
                <a:gd name="connsiteX1250" fmla="*/ 320140 w 1620943"/>
                <a:gd name="connsiteY1250" fmla="*/ 455301 h 1491914"/>
                <a:gd name="connsiteX1251" fmla="*/ 322469 w 1620943"/>
                <a:gd name="connsiteY1251" fmla="*/ 462640 h 1491914"/>
                <a:gd name="connsiteX1252" fmla="*/ 330039 w 1620943"/>
                <a:gd name="connsiteY1252" fmla="*/ 467610 h 1491914"/>
                <a:gd name="connsiteX1253" fmla="*/ 367525 w 1620943"/>
                <a:gd name="connsiteY1253" fmla="*/ 458966 h 1491914"/>
                <a:gd name="connsiteX1254" fmla="*/ 377906 w 1620943"/>
                <a:gd name="connsiteY1254" fmla="*/ 463576 h 1491914"/>
                <a:gd name="connsiteX1255" fmla="*/ 387134 w 1620943"/>
                <a:gd name="connsiteY1255" fmla="*/ 473949 h 1491914"/>
                <a:gd name="connsiteX1256" fmla="*/ 396938 w 1620943"/>
                <a:gd name="connsiteY1256" fmla="*/ 481441 h 1491914"/>
                <a:gd name="connsiteX1257" fmla="*/ 384827 w 1620943"/>
                <a:gd name="connsiteY1257" fmla="*/ 486051 h 1491914"/>
                <a:gd name="connsiteX1258" fmla="*/ 377906 w 1620943"/>
                <a:gd name="connsiteY1258" fmla="*/ 483746 h 1491914"/>
                <a:gd name="connsiteX1259" fmla="*/ 369255 w 1620943"/>
                <a:gd name="connsiteY1259" fmla="*/ 487780 h 1491914"/>
                <a:gd name="connsiteX1260" fmla="*/ 371562 w 1620943"/>
                <a:gd name="connsiteY1260" fmla="*/ 498153 h 1491914"/>
                <a:gd name="connsiteX1261" fmla="*/ 365218 w 1620943"/>
                <a:gd name="connsiteY1261" fmla="*/ 503340 h 1491914"/>
                <a:gd name="connsiteX1262" fmla="*/ 357144 w 1620943"/>
                <a:gd name="connsiteY1262" fmla="*/ 505645 h 1491914"/>
                <a:gd name="connsiteX1263" fmla="*/ 348494 w 1620943"/>
                <a:gd name="connsiteY1263" fmla="*/ 508526 h 1491914"/>
                <a:gd name="connsiteX1264" fmla="*/ 334652 w 1620943"/>
                <a:gd name="connsiteY1264" fmla="*/ 517746 h 1491914"/>
                <a:gd name="connsiteX1265" fmla="*/ 312737 w 1620943"/>
                <a:gd name="connsiteY1265" fmla="*/ 522933 h 1491914"/>
                <a:gd name="connsiteX1266" fmla="*/ 298319 w 1620943"/>
                <a:gd name="connsiteY1266" fmla="*/ 529273 h 1491914"/>
                <a:gd name="connsiteX1267" fmla="*/ 290245 w 1620943"/>
                <a:gd name="connsiteY1267" fmla="*/ 527543 h 1491914"/>
                <a:gd name="connsiteX1268" fmla="*/ 282747 w 1620943"/>
                <a:gd name="connsiteY1268" fmla="*/ 527543 h 1491914"/>
                <a:gd name="connsiteX1269" fmla="*/ 268330 w 1620943"/>
                <a:gd name="connsiteY1269" fmla="*/ 542527 h 1491914"/>
                <a:gd name="connsiteX1270" fmla="*/ 268330 w 1620943"/>
                <a:gd name="connsiteY1270" fmla="*/ 530449 h 1491914"/>
                <a:gd name="connsiteX1271" fmla="*/ 266314 w 1620943"/>
                <a:gd name="connsiteY1271" fmla="*/ 531079 h 1491914"/>
                <a:gd name="connsiteX1272" fmla="*/ 261688 w 1620943"/>
                <a:gd name="connsiteY1272" fmla="*/ 529054 h 1491914"/>
                <a:gd name="connsiteX1273" fmla="*/ 225251 w 1620943"/>
                <a:gd name="connsiteY1273" fmla="*/ 529632 h 1491914"/>
                <a:gd name="connsiteX1274" fmla="*/ 201538 w 1620943"/>
                <a:gd name="connsiteY1274" fmla="*/ 555660 h 1491914"/>
                <a:gd name="connsiteX1275" fmla="*/ 181295 w 1620943"/>
                <a:gd name="connsiteY1275" fmla="*/ 559130 h 1491914"/>
                <a:gd name="connsiteX1276" fmla="*/ 175512 w 1620943"/>
                <a:gd name="connsiteY1276" fmla="*/ 516330 h 1491914"/>
                <a:gd name="connsiteX1277" fmla="*/ 181874 w 1620943"/>
                <a:gd name="connsiteY1277" fmla="*/ 507654 h 1491914"/>
                <a:gd name="connsiteX1278" fmla="*/ 173776 w 1620943"/>
                <a:gd name="connsiteY1278" fmla="*/ 494351 h 1491914"/>
                <a:gd name="connsiteX1279" fmla="*/ 152956 w 1620943"/>
                <a:gd name="connsiteY1279" fmla="*/ 484518 h 1491914"/>
                <a:gd name="connsiteX1280" fmla="*/ 125194 w 1620943"/>
                <a:gd name="connsiteY1280" fmla="*/ 470058 h 1491914"/>
                <a:gd name="connsiteX1281" fmla="*/ 95119 w 1620943"/>
                <a:gd name="connsiteY1281" fmla="*/ 457334 h 1491914"/>
                <a:gd name="connsiteX1282" fmla="*/ 85287 w 1620943"/>
                <a:gd name="connsiteY1282" fmla="*/ 444031 h 1491914"/>
                <a:gd name="connsiteX1283" fmla="*/ 69093 w 1620943"/>
                <a:gd name="connsiteY1283" fmla="*/ 450393 h 1491914"/>
                <a:gd name="connsiteX1284" fmla="*/ 62153 w 1620943"/>
                <a:gd name="connsiteY1284" fmla="*/ 439404 h 1491914"/>
                <a:gd name="connsiteX1285" fmla="*/ 82974 w 1620943"/>
                <a:gd name="connsiteY1285" fmla="*/ 409327 h 1491914"/>
                <a:gd name="connsiteX1286" fmla="*/ 92806 w 1620943"/>
                <a:gd name="connsiteY1286" fmla="*/ 408170 h 1491914"/>
                <a:gd name="connsiteX1287" fmla="*/ 124037 w 1620943"/>
                <a:gd name="connsiteY1287" fmla="*/ 412219 h 1491914"/>
                <a:gd name="connsiteX1288" fmla="*/ 114205 w 1620943"/>
                <a:gd name="connsiteY1288" fmla="*/ 394289 h 1491914"/>
                <a:gd name="connsiteX1289" fmla="*/ 115362 w 1620943"/>
                <a:gd name="connsiteY1289" fmla="*/ 385035 h 1491914"/>
                <a:gd name="connsiteX1290" fmla="*/ 114205 w 1620943"/>
                <a:gd name="connsiteY1290" fmla="*/ 372889 h 1491914"/>
                <a:gd name="connsiteX1291" fmla="*/ 115362 w 1620943"/>
                <a:gd name="connsiteY1291" fmla="*/ 368840 h 1491914"/>
                <a:gd name="connsiteX1292" fmla="*/ 127508 w 1620943"/>
                <a:gd name="connsiteY1292" fmla="*/ 365370 h 1491914"/>
                <a:gd name="connsiteX1293" fmla="*/ 130399 w 1620943"/>
                <a:gd name="connsiteY1293" fmla="*/ 378094 h 1491914"/>
                <a:gd name="connsiteX1294" fmla="*/ 138497 w 1620943"/>
                <a:gd name="connsiteY1294" fmla="*/ 388505 h 1491914"/>
                <a:gd name="connsiteX1295" fmla="*/ 144280 w 1620943"/>
                <a:gd name="connsiteY1295" fmla="*/ 392554 h 1491914"/>
                <a:gd name="connsiteX1296" fmla="*/ 138506 w 1620943"/>
                <a:gd name="connsiteY1296" fmla="*/ 422811 h 1491914"/>
                <a:gd name="connsiteX1297" fmla="*/ 135937 w 1620943"/>
                <a:gd name="connsiteY1297" fmla="*/ 431359 h 1491914"/>
                <a:gd name="connsiteX1298" fmla="*/ 136604 w 1620943"/>
                <a:gd name="connsiteY1298" fmla="*/ 430811 h 1491914"/>
                <a:gd name="connsiteX1299" fmla="*/ 135904 w 1620943"/>
                <a:gd name="connsiteY1299" fmla="*/ 432420 h 1491914"/>
                <a:gd name="connsiteX1300" fmla="*/ 143982 w 1620943"/>
                <a:gd name="connsiteY1300" fmla="*/ 431261 h 1491914"/>
                <a:gd name="connsiteX1301" fmla="*/ 151220 w 1620943"/>
                <a:gd name="connsiteY1301" fmla="*/ 418003 h 1491914"/>
                <a:gd name="connsiteX1302" fmla="*/ 167993 w 1620943"/>
                <a:gd name="connsiteY1302" fmla="*/ 402965 h 1491914"/>
                <a:gd name="connsiteX1303" fmla="*/ 191705 w 1620943"/>
                <a:gd name="connsiteY1303" fmla="*/ 429571 h 1491914"/>
                <a:gd name="connsiteX1304" fmla="*/ 210792 w 1620943"/>
                <a:gd name="connsiteY1304" fmla="*/ 416268 h 1491914"/>
                <a:gd name="connsiteX1305" fmla="*/ 208478 w 1620943"/>
                <a:gd name="connsiteY1305" fmla="*/ 409905 h 1491914"/>
                <a:gd name="connsiteX1306" fmla="*/ 157582 w 1620943"/>
                <a:gd name="connsiteY1306" fmla="*/ 380986 h 1491914"/>
                <a:gd name="connsiteX1307" fmla="*/ 172620 w 1620943"/>
                <a:gd name="connsiteY1307" fmla="*/ 359007 h 1491914"/>
                <a:gd name="connsiteX1308" fmla="*/ 211370 w 1620943"/>
                <a:gd name="connsiteY1308" fmla="*/ 332979 h 1491914"/>
                <a:gd name="connsiteX1309" fmla="*/ 227419 w 1620943"/>
                <a:gd name="connsiteY1309" fmla="*/ 322713 h 1491914"/>
                <a:gd name="connsiteX1310" fmla="*/ 1084961 w 1620943"/>
                <a:gd name="connsiteY1310" fmla="*/ 311438 h 1491914"/>
                <a:gd name="connsiteX1311" fmla="*/ 1091617 w 1620943"/>
                <a:gd name="connsiteY1311" fmla="*/ 317778 h 1491914"/>
                <a:gd name="connsiteX1312" fmla="*/ 1087986 w 1620943"/>
                <a:gd name="connsiteY1312" fmla="*/ 328151 h 1491914"/>
                <a:gd name="connsiteX1313" fmla="*/ 1081330 w 1620943"/>
                <a:gd name="connsiteY1313" fmla="*/ 319506 h 1491914"/>
                <a:gd name="connsiteX1314" fmla="*/ 1084961 w 1620943"/>
                <a:gd name="connsiteY1314" fmla="*/ 311438 h 1491914"/>
                <a:gd name="connsiteX1315" fmla="*/ 775853 w 1620943"/>
                <a:gd name="connsiteY1315" fmla="*/ 302400 h 1491914"/>
                <a:gd name="connsiteX1316" fmla="*/ 799357 w 1620943"/>
                <a:gd name="connsiteY1316" fmla="*/ 311713 h 1491914"/>
                <a:gd name="connsiteX1317" fmla="*/ 801650 w 1620943"/>
                <a:gd name="connsiteY1317" fmla="*/ 317534 h 1491914"/>
                <a:gd name="connsiteX1318" fmla="*/ 795917 w 1620943"/>
                <a:gd name="connsiteY1318" fmla="*/ 319280 h 1491914"/>
                <a:gd name="connsiteX1319" fmla="*/ 788465 w 1620943"/>
                <a:gd name="connsiteY1319" fmla="*/ 323355 h 1491914"/>
                <a:gd name="connsiteX1320" fmla="*/ 797637 w 1620943"/>
                <a:gd name="connsiteY1320" fmla="*/ 332667 h 1491914"/>
                <a:gd name="connsiteX1321" fmla="*/ 822287 w 1620943"/>
                <a:gd name="connsiteY1321" fmla="*/ 331503 h 1491914"/>
                <a:gd name="connsiteX1322" fmla="*/ 810249 w 1620943"/>
                <a:gd name="connsiteY1322" fmla="*/ 347219 h 1491914"/>
                <a:gd name="connsiteX1323" fmla="*/ 790185 w 1620943"/>
                <a:gd name="connsiteY1323" fmla="*/ 343145 h 1491914"/>
                <a:gd name="connsiteX1324" fmla="*/ 780439 w 1620943"/>
                <a:gd name="connsiteY1324" fmla="*/ 339070 h 1491914"/>
                <a:gd name="connsiteX1325" fmla="*/ 776426 w 1620943"/>
                <a:gd name="connsiteY1325" fmla="*/ 339652 h 1491914"/>
                <a:gd name="connsiteX1326" fmla="*/ 774707 w 1620943"/>
                <a:gd name="connsiteY1326" fmla="*/ 342563 h 1491914"/>
                <a:gd name="connsiteX1327" fmla="*/ 774707 w 1620943"/>
                <a:gd name="connsiteY1327" fmla="*/ 345473 h 1491914"/>
                <a:gd name="connsiteX1328" fmla="*/ 791904 w 1620943"/>
                <a:gd name="connsiteY1328" fmla="*/ 362353 h 1491914"/>
                <a:gd name="connsiteX1329" fmla="*/ 782159 w 1620943"/>
                <a:gd name="connsiteY1329" fmla="*/ 399604 h 1491914"/>
                <a:gd name="connsiteX1330" fmla="*/ 771840 w 1620943"/>
                <a:gd name="connsiteY1330" fmla="*/ 372830 h 1491914"/>
                <a:gd name="connsiteX1331" fmla="*/ 771840 w 1620943"/>
                <a:gd name="connsiteY1331" fmla="*/ 362935 h 1491914"/>
                <a:gd name="connsiteX1332" fmla="*/ 772987 w 1620943"/>
                <a:gd name="connsiteY1332" fmla="*/ 326847 h 1491914"/>
                <a:gd name="connsiteX1333" fmla="*/ 768401 w 1620943"/>
                <a:gd name="connsiteY1333" fmla="*/ 316952 h 1491914"/>
                <a:gd name="connsiteX1334" fmla="*/ 764961 w 1620943"/>
                <a:gd name="connsiteY1334" fmla="*/ 308221 h 1491914"/>
                <a:gd name="connsiteX1335" fmla="*/ 775853 w 1620943"/>
                <a:gd name="connsiteY1335" fmla="*/ 302400 h 1491914"/>
                <a:gd name="connsiteX1336" fmla="*/ 899941 w 1620943"/>
                <a:gd name="connsiteY1336" fmla="*/ 298463 h 1491914"/>
                <a:gd name="connsiteX1337" fmla="*/ 925325 w 1620943"/>
                <a:gd name="connsiteY1337" fmla="*/ 318864 h 1491914"/>
                <a:gd name="connsiteX1338" fmla="*/ 917248 w 1620943"/>
                <a:gd name="connsiteY1338" fmla="*/ 330522 h 1491914"/>
                <a:gd name="connsiteX1339" fmla="*/ 904557 w 1620943"/>
                <a:gd name="connsiteY1339" fmla="*/ 359666 h 1491914"/>
                <a:gd name="connsiteX1340" fmla="*/ 882635 w 1620943"/>
                <a:gd name="connsiteY1340" fmla="*/ 389394 h 1491914"/>
                <a:gd name="connsiteX1341" fmla="*/ 885519 w 1620943"/>
                <a:gd name="connsiteY1341" fmla="*/ 357918 h 1491914"/>
                <a:gd name="connsiteX1342" fmla="*/ 888404 w 1620943"/>
                <a:gd name="connsiteY1342" fmla="*/ 336351 h 1491914"/>
                <a:gd name="connsiteX1343" fmla="*/ 879750 w 1620943"/>
                <a:gd name="connsiteY1343" fmla="*/ 341597 h 1491914"/>
                <a:gd name="connsiteX1344" fmla="*/ 868212 w 1620943"/>
                <a:gd name="connsiteY1344" fmla="*/ 344511 h 1491914"/>
                <a:gd name="connsiteX1345" fmla="*/ 857252 w 1620943"/>
                <a:gd name="connsiteY1345" fmla="*/ 334602 h 1491914"/>
                <a:gd name="connsiteX1346" fmla="*/ 840522 w 1620943"/>
                <a:gd name="connsiteY1346" fmla="*/ 315367 h 1491914"/>
                <a:gd name="connsiteX1347" fmla="*/ 863598 w 1620943"/>
                <a:gd name="connsiteY1347" fmla="*/ 314784 h 1491914"/>
                <a:gd name="connsiteX1348" fmla="*/ 899941 w 1620943"/>
                <a:gd name="connsiteY1348" fmla="*/ 298463 h 1491914"/>
                <a:gd name="connsiteX1349" fmla="*/ 340751 w 1620943"/>
                <a:gd name="connsiteY1349" fmla="*/ 295376 h 1491914"/>
                <a:gd name="connsiteX1350" fmla="*/ 349548 w 1620943"/>
                <a:gd name="connsiteY1350" fmla="*/ 304524 h 1491914"/>
                <a:gd name="connsiteX1351" fmla="*/ 357759 w 1620943"/>
                <a:gd name="connsiteY1351" fmla="*/ 320660 h 1491914"/>
                <a:gd name="connsiteX1352" fmla="*/ 343097 w 1620943"/>
                <a:gd name="connsiteY1352" fmla="*/ 328151 h 1491914"/>
                <a:gd name="connsiteX1353" fmla="*/ 335473 w 1620943"/>
                <a:gd name="connsiteY1353" fmla="*/ 313168 h 1491914"/>
                <a:gd name="connsiteX1354" fmla="*/ 320224 w 1620943"/>
                <a:gd name="connsiteY1354" fmla="*/ 306253 h 1491914"/>
                <a:gd name="connsiteX1355" fmla="*/ 328435 w 1620943"/>
                <a:gd name="connsiteY1355" fmla="*/ 298762 h 1491914"/>
                <a:gd name="connsiteX1356" fmla="*/ 340751 w 1620943"/>
                <a:gd name="connsiteY1356" fmla="*/ 295376 h 1491914"/>
                <a:gd name="connsiteX1357" fmla="*/ 526066 w 1620943"/>
                <a:gd name="connsiteY1357" fmla="*/ 285468 h 1491914"/>
                <a:gd name="connsiteX1358" fmla="*/ 535665 w 1620943"/>
                <a:gd name="connsiteY1358" fmla="*/ 290679 h 1491914"/>
                <a:gd name="connsiteX1359" fmla="*/ 523448 w 1620943"/>
                <a:gd name="connsiteY1359" fmla="*/ 307582 h 1491914"/>
                <a:gd name="connsiteX1360" fmla="*/ 512976 w 1620943"/>
                <a:gd name="connsiteY1360" fmla="*/ 323358 h 1491914"/>
                <a:gd name="connsiteX1361" fmla="*/ 487960 w 1620943"/>
                <a:gd name="connsiteY1361" fmla="*/ 314907 h 1491914"/>
                <a:gd name="connsiteX1362" fmla="*/ 490869 w 1620943"/>
                <a:gd name="connsiteY1362" fmla="*/ 305329 h 1491914"/>
                <a:gd name="connsiteX1363" fmla="*/ 518212 w 1620943"/>
                <a:gd name="connsiteY1363" fmla="*/ 291243 h 1491914"/>
                <a:gd name="connsiteX1364" fmla="*/ 526066 w 1620943"/>
                <a:gd name="connsiteY1364" fmla="*/ 285468 h 1491914"/>
                <a:gd name="connsiteX1365" fmla="*/ 355238 w 1620943"/>
                <a:gd name="connsiteY1365" fmla="*/ 283967 h 1491914"/>
                <a:gd name="connsiteX1366" fmla="*/ 358909 w 1620943"/>
                <a:gd name="connsiteY1366" fmla="*/ 284556 h 1491914"/>
                <a:gd name="connsiteX1367" fmla="*/ 362863 w 1620943"/>
                <a:gd name="connsiteY1367" fmla="*/ 289856 h 1491914"/>
                <a:gd name="connsiteX1368" fmla="*/ 356085 w 1620943"/>
                <a:gd name="connsiteY1368" fmla="*/ 289267 h 1491914"/>
                <a:gd name="connsiteX1369" fmla="*/ 353262 w 1620943"/>
                <a:gd name="connsiteY1369" fmla="*/ 286912 h 1491914"/>
                <a:gd name="connsiteX1370" fmla="*/ 355238 w 1620943"/>
                <a:gd name="connsiteY1370" fmla="*/ 283967 h 1491914"/>
                <a:gd name="connsiteX1371" fmla="*/ 312599 w 1620943"/>
                <a:gd name="connsiteY1371" fmla="*/ 275134 h 1491914"/>
                <a:gd name="connsiteX1372" fmla="*/ 317950 w 1620943"/>
                <a:gd name="connsiteY1372" fmla="*/ 278415 h 1491914"/>
                <a:gd name="connsiteX1373" fmla="*/ 321695 w 1620943"/>
                <a:gd name="connsiteY1373" fmla="*/ 285525 h 1491914"/>
                <a:gd name="connsiteX1374" fmla="*/ 312599 w 1620943"/>
                <a:gd name="connsiteY1374" fmla="*/ 282244 h 1491914"/>
                <a:gd name="connsiteX1375" fmla="*/ 312599 w 1620943"/>
                <a:gd name="connsiteY1375" fmla="*/ 275134 h 1491914"/>
                <a:gd name="connsiteX1376" fmla="*/ 289183 w 1620943"/>
                <a:gd name="connsiteY1376" fmla="*/ 275134 h 1491914"/>
                <a:gd name="connsiteX1377" fmla="*/ 289183 w 1620943"/>
                <a:gd name="connsiteY1377" fmla="*/ 282507 h 1491914"/>
                <a:gd name="connsiteX1378" fmla="*/ 289183 w 1620943"/>
                <a:gd name="connsiteY1378" fmla="*/ 289880 h 1491914"/>
                <a:gd name="connsiteX1379" fmla="*/ 289183 w 1620943"/>
                <a:gd name="connsiteY1379" fmla="*/ 275134 h 1491914"/>
                <a:gd name="connsiteX1380" fmla="*/ 283596 w 1620943"/>
                <a:gd name="connsiteY1380" fmla="*/ 263648 h 1491914"/>
                <a:gd name="connsiteX1381" fmla="*/ 286885 w 1620943"/>
                <a:gd name="connsiteY1381" fmla="*/ 264286 h 1491914"/>
                <a:gd name="connsiteX1382" fmla="*/ 291669 w 1620943"/>
                <a:gd name="connsiteY1382" fmla="*/ 269390 h 1491914"/>
                <a:gd name="connsiteX1383" fmla="*/ 291455 w 1620943"/>
                <a:gd name="connsiteY1383" fmla="*/ 269371 h 1491914"/>
                <a:gd name="connsiteX1384" fmla="*/ 293158 w 1620943"/>
                <a:gd name="connsiteY1384" fmla="*/ 271236 h 1491914"/>
                <a:gd name="connsiteX1385" fmla="*/ 289727 w 1620943"/>
                <a:gd name="connsiteY1385" fmla="*/ 274585 h 1491914"/>
                <a:gd name="connsiteX1386" fmla="*/ 289727 w 1620943"/>
                <a:gd name="connsiteY1386" fmla="*/ 269217 h 1491914"/>
                <a:gd name="connsiteX1387" fmla="*/ 284493 w 1620943"/>
                <a:gd name="connsiteY1387" fmla="*/ 268752 h 1491914"/>
                <a:gd name="connsiteX1388" fmla="*/ 282101 w 1620943"/>
                <a:gd name="connsiteY1388" fmla="*/ 266838 h 1491914"/>
                <a:gd name="connsiteX1389" fmla="*/ 283596 w 1620943"/>
                <a:gd name="connsiteY1389" fmla="*/ 263648 h 1491914"/>
                <a:gd name="connsiteX1390" fmla="*/ 859100 w 1620943"/>
                <a:gd name="connsiteY1390" fmla="*/ 262964 h 1491914"/>
                <a:gd name="connsiteX1391" fmla="*/ 876627 w 1620943"/>
                <a:gd name="connsiteY1391" fmla="*/ 274800 h 1491914"/>
                <a:gd name="connsiteX1392" fmla="*/ 872538 w 1620943"/>
                <a:gd name="connsiteY1392" fmla="*/ 290778 h 1491914"/>
                <a:gd name="connsiteX1393" fmla="*/ 863774 w 1620943"/>
                <a:gd name="connsiteY1393" fmla="*/ 302614 h 1491914"/>
                <a:gd name="connsiteX1394" fmla="*/ 833393 w 1620943"/>
                <a:gd name="connsiteY1394" fmla="*/ 278942 h 1491914"/>
                <a:gd name="connsiteX1395" fmla="*/ 831640 w 1620943"/>
                <a:gd name="connsiteY1395" fmla="*/ 271841 h 1491914"/>
                <a:gd name="connsiteX1396" fmla="*/ 834562 w 1620943"/>
                <a:gd name="connsiteY1396" fmla="*/ 266514 h 1491914"/>
                <a:gd name="connsiteX1397" fmla="*/ 859100 w 1620943"/>
                <a:gd name="connsiteY1397" fmla="*/ 262964 h 1491914"/>
                <a:gd name="connsiteX1398" fmla="*/ 416443 w 1620943"/>
                <a:gd name="connsiteY1398" fmla="*/ 262677 h 1491914"/>
                <a:gd name="connsiteX1399" fmla="*/ 423283 w 1620943"/>
                <a:gd name="connsiteY1399" fmla="*/ 270105 h 1491914"/>
                <a:gd name="connsiteX1400" fmla="*/ 416443 w 1620943"/>
                <a:gd name="connsiteY1400" fmla="*/ 275247 h 1491914"/>
                <a:gd name="connsiteX1401" fmla="*/ 393071 w 1620943"/>
                <a:gd name="connsiteY1401" fmla="*/ 283247 h 1491914"/>
                <a:gd name="connsiteX1402" fmla="*/ 377680 w 1620943"/>
                <a:gd name="connsiteY1402" fmla="*/ 297531 h 1491914"/>
                <a:gd name="connsiteX1403" fmla="*/ 363429 w 1620943"/>
                <a:gd name="connsiteY1403" fmla="*/ 297531 h 1491914"/>
                <a:gd name="connsiteX1404" fmla="*/ 363429 w 1620943"/>
                <a:gd name="connsiteY1404" fmla="*/ 290103 h 1491914"/>
                <a:gd name="connsiteX1405" fmla="*/ 370839 w 1620943"/>
                <a:gd name="connsiteY1405" fmla="*/ 275247 h 1491914"/>
                <a:gd name="connsiteX1406" fmla="*/ 416443 w 1620943"/>
                <a:gd name="connsiteY1406" fmla="*/ 262677 h 1491914"/>
                <a:gd name="connsiteX1407" fmla="*/ 254831 w 1620943"/>
                <a:gd name="connsiteY1407" fmla="*/ 259069 h 1491914"/>
                <a:gd name="connsiteX1408" fmla="*/ 258894 w 1620943"/>
                <a:gd name="connsiteY1408" fmla="*/ 261879 h 1491914"/>
                <a:gd name="connsiteX1409" fmla="*/ 257088 w 1620943"/>
                <a:gd name="connsiteY1409" fmla="*/ 270522 h 1491914"/>
                <a:gd name="connsiteX1410" fmla="*/ 247457 w 1620943"/>
                <a:gd name="connsiteY1410" fmla="*/ 274556 h 1491914"/>
                <a:gd name="connsiteX1411" fmla="*/ 242642 w 1620943"/>
                <a:gd name="connsiteY1411" fmla="*/ 269946 h 1491914"/>
                <a:gd name="connsiteX1412" fmla="*/ 249865 w 1620943"/>
                <a:gd name="connsiteY1412" fmla="*/ 261879 h 1491914"/>
                <a:gd name="connsiteX1413" fmla="*/ 254831 w 1620943"/>
                <a:gd name="connsiteY1413" fmla="*/ 259069 h 1491914"/>
                <a:gd name="connsiteX1414" fmla="*/ 787143 w 1620943"/>
                <a:gd name="connsiteY1414" fmla="*/ 256040 h 1491914"/>
                <a:gd name="connsiteX1415" fmla="*/ 798855 w 1620943"/>
                <a:gd name="connsiteY1415" fmla="*/ 258843 h 1491914"/>
                <a:gd name="connsiteX1416" fmla="*/ 806879 w 1620943"/>
                <a:gd name="connsiteY1416" fmla="*/ 268741 h 1491914"/>
                <a:gd name="connsiteX1417" fmla="*/ 807783 w 1620943"/>
                <a:gd name="connsiteY1417" fmla="*/ 268672 h 1491914"/>
                <a:gd name="connsiteX1418" fmla="*/ 793658 w 1620943"/>
                <a:gd name="connsiteY1418" fmla="*/ 285993 h 1491914"/>
                <a:gd name="connsiteX1419" fmla="*/ 786596 w 1620943"/>
                <a:gd name="connsiteY1419" fmla="*/ 287785 h 1491914"/>
                <a:gd name="connsiteX1420" fmla="*/ 758345 w 1620943"/>
                <a:gd name="connsiteY1420" fmla="*/ 275242 h 1491914"/>
                <a:gd name="connsiteX1421" fmla="*/ 755577 w 1620943"/>
                <a:gd name="connsiteY1421" fmla="*/ 270092 h 1491914"/>
                <a:gd name="connsiteX1422" fmla="*/ 754812 w 1620943"/>
                <a:gd name="connsiteY1422" fmla="*/ 269627 h 1491914"/>
                <a:gd name="connsiteX1423" fmla="*/ 755151 w 1620943"/>
                <a:gd name="connsiteY1423" fmla="*/ 269299 h 1491914"/>
                <a:gd name="connsiteX1424" fmla="*/ 754814 w 1620943"/>
                <a:gd name="connsiteY1424" fmla="*/ 268672 h 1491914"/>
                <a:gd name="connsiteX1425" fmla="*/ 755632 w 1620943"/>
                <a:gd name="connsiteY1425" fmla="*/ 268833 h 1491914"/>
                <a:gd name="connsiteX1426" fmla="*/ 759541 w 1620943"/>
                <a:gd name="connsiteY1426" fmla="*/ 265044 h 1491914"/>
                <a:gd name="connsiteX1427" fmla="*/ 777686 w 1620943"/>
                <a:gd name="connsiteY1427" fmla="*/ 259150 h 1491914"/>
                <a:gd name="connsiteX1428" fmla="*/ 787143 w 1620943"/>
                <a:gd name="connsiteY1428" fmla="*/ 256040 h 1491914"/>
                <a:gd name="connsiteX1429" fmla="*/ 1103112 w 1620943"/>
                <a:gd name="connsiteY1429" fmla="*/ 252166 h 1491914"/>
                <a:gd name="connsiteX1430" fmla="*/ 1117408 w 1620943"/>
                <a:gd name="connsiteY1430" fmla="*/ 254540 h 1491914"/>
                <a:gd name="connsiteX1431" fmla="*/ 1129554 w 1620943"/>
                <a:gd name="connsiteY1431" fmla="*/ 265724 h 1491914"/>
                <a:gd name="connsiteX1432" fmla="*/ 1125810 w 1620943"/>
                <a:gd name="connsiteY1432" fmla="*/ 276906 h 1491914"/>
                <a:gd name="connsiteX1433" fmla="*/ 1141037 w 1620943"/>
                <a:gd name="connsiteY1433" fmla="*/ 277675 h 1491914"/>
                <a:gd name="connsiteX1434" fmla="*/ 1169739 w 1620943"/>
                <a:gd name="connsiteY1434" fmla="*/ 307080 h 1491914"/>
                <a:gd name="connsiteX1435" fmla="*/ 1180724 w 1620943"/>
                <a:gd name="connsiteY1435" fmla="*/ 321021 h 1491914"/>
                <a:gd name="connsiteX1436" fmla="*/ 1185927 w 1620943"/>
                <a:gd name="connsiteY1436" fmla="*/ 345417 h 1491914"/>
                <a:gd name="connsiteX1437" fmla="*/ 1205008 w 1620943"/>
                <a:gd name="connsiteY1437" fmla="*/ 318697 h 1491914"/>
                <a:gd name="connsiteX1438" fmla="*/ 1222353 w 1620943"/>
                <a:gd name="connsiteY1438" fmla="*/ 330895 h 1491914"/>
                <a:gd name="connsiteX1439" fmla="*/ 1257044 w 1620943"/>
                <a:gd name="connsiteY1439" fmla="*/ 338447 h 1491914"/>
                <a:gd name="connsiteX1440" fmla="*/ 1281327 w 1620943"/>
                <a:gd name="connsiteY1440" fmla="*/ 344255 h 1491914"/>
                <a:gd name="connsiteX1441" fmla="*/ 1283640 w 1620943"/>
                <a:gd name="connsiteY1441" fmla="*/ 354711 h 1491914"/>
                <a:gd name="connsiteX1442" fmla="*/ 1257044 w 1620943"/>
                <a:gd name="connsiteY1442" fmla="*/ 355291 h 1491914"/>
                <a:gd name="connsiteX1443" fmla="*/ 1257044 w 1620943"/>
                <a:gd name="connsiteY1443" fmla="*/ 371555 h 1491914"/>
                <a:gd name="connsiteX1444" fmla="*/ 1271499 w 1620943"/>
                <a:gd name="connsiteY1444" fmla="*/ 387238 h 1491914"/>
                <a:gd name="connsiteX1445" fmla="*/ 1270342 w 1620943"/>
                <a:gd name="connsiteY1445" fmla="*/ 405245 h 1491914"/>
                <a:gd name="connsiteX1446" fmla="*/ 1265138 w 1620943"/>
                <a:gd name="connsiteY1446" fmla="*/ 416281 h 1491914"/>
                <a:gd name="connsiteX1447" fmla="*/ 1281906 w 1620943"/>
                <a:gd name="connsiteY1447" fmla="*/ 439515 h 1491914"/>
                <a:gd name="connsiteX1448" fmla="*/ 1290000 w 1620943"/>
                <a:gd name="connsiteY1448" fmla="*/ 452875 h 1491914"/>
                <a:gd name="connsiteX1449" fmla="*/ 1278436 w 1620943"/>
                <a:gd name="connsiteY1449" fmla="*/ 469720 h 1491914"/>
                <a:gd name="connsiteX1450" fmla="*/ 1261669 w 1620943"/>
                <a:gd name="connsiteY1450" fmla="*/ 476109 h 1491914"/>
                <a:gd name="connsiteX1451" fmla="*/ 1259935 w 1620943"/>
                <a:gd name="connsiteY1451" fmla="*/ 483079 h 1491914"/>
                <a:gd name="connsiteX1452" fmla="*/ 1264560 w 1620943"/>
                <a:gd name="connsiteY1452" fmla="*/ 487726 h 1491914"/>
                <a:gd name="connsiteX1453" fmla="*/ 1293469 w 1620943"/>
                <a:gd name="connsiteY1453" fmla="*/ 490049 h 1491914"/>
                <a:gd name="connsiteX1454" fmla="*/ 1298095 w 1620943"/>
                <a:gd name="connsiteY1454" fmla="*/ 501086 h 1491914"/>
                <a:gd name="connsiteX1455" fmla="*/ 1300986 w 1620943"/>
                <a:gd name="connsiteY1455" fmla="*/ 518511 h 1491914"/>
                <a:gd name="connsiteX1456" fmla="*/ 1310815 w 1620943"/>
                <a:gd name="connsiteY1456" fmla="*/ 545231 h 1491914"/>
                <a:gd name="connsiteX1457" fmla="*/ 1308502 w 1620943"/>
                <a:gd name="connsiteY1457" fmla="*/ 549297 h 1491914"/>
                <a:gd name="connsiteX1458" fmla="*/ 1283947 w 1620943"/>
                <a:gd name="connsiteY1458" fmla="*/ 578621 h 1491914"/>
                <a:gd name="connsiteX1459" fmla="*/ 1276056 w 1620943"/>
                <a:gd name="connsiteY1459" fmla="*/ 581265 h 1491914"/>
                <a:gd name="connsiteX1460" fmla="*/ 1286101 w 1620943"/>
                <a:gd name="connsiteY1460" fmla="*/ 583077 h 1491914"/>
                <a:gd name="connsiteX1461" fmla="*/ 1295559 w 1620943"/>
                <a:gd name="connsiteY1461" fmla="*/ 600547 h 1491914"/>
                <a:gd name="connsiteX1462" fmla="*/ 1251572 w 1620943"/>
                <a:gd name="connsiteY1462" fmla="*/ 607229 h 1491914"/>
                <a:gd name="connsiteX1463" fmla="*/ 1262129 w 1620943"/>
                <a:gd name="connsiteY1463" fmla="*/ 596649 h 1491914"/>
                <a:gd name="connsiteX1464" fmla="*/ 1264988 w 1620943"/>
                <a:gd name="connsiteY1464" fmla="*/ 588228 h 1491914"/>
                <a:gd name="connsiteX1465" fmla="*/ 1265419 w 1620943"/>
                <a:gd name="connsiteY1465" fmla="*/ 582456 h 1491914"/>
                <a:gd name="connsiteX1466" fmla="*/ 1255092 w 1620943"/>
                <a:gd name="connsiteY1466" fmla="*/ 583059 h 1491914"/>
                <a:gd name="connsiteX1467" fmla="*/ 1244324 w 1620943"/>
                <a:gd name="connsiteY1467" fmla="*/ 582405 h 1491914"/>
                <a:gd name="connsiteX1468" fmla="*/ 1214259 w 1620943"/>
                <a:gd name="connsiteY1468" fmla="*/ 588795 h 1491914"/>
                <a:gd name="connsiteX1469" fmla="*/ 1185927 w 1620943"/>
                <a:gd name="connsiteY1469" fmla="*/ 581243 h 1491914"/>
                <a:gd name="connsiteX1470" fmla="*/ 1180724 w 1620943"/>
                <a:gd name="connsiteY1470" fmla="*/ 570207 h 1491914"/>
                <a:gd name="connsiteX1471" fmla="*/ 1189397 w 1620943"/>
                <a:gd name="connsiteY1471" fmla="*/ 566141 h 1491914"/>
                <a:gd name="connsiteX1472" fmla="*/ 1195756 w 1620943"/>
                <a:gd name="connsiteY1472" fmla="*/ 569626 h 1491914"/>
                <a:gd name="connsiteX1473" fmla="*/ 1259357 w 1620943"/>
                <a:gd name="connsiteY1473" fmla="*/ 555686 h 1491914"/>
                <a:gd name="connsiteX1474" fmla="*/ 1282484 w 1620943"/>
                <a:gd name="connsiteY1474" fmla="*/ 533613 h 1491914"/>
                <a:gd name="connsiteX1475" fmla="*/ 1282484 w 1620943"/>
                <a:gd name="connsiteY1475" fmla="*/ 523158 h 1491914"/>
                <a:gd name="connsiteX1476" fmla="*/ 1271499 w 1620943"/>
                <a:gd name="connsiteY1476" fmla="*/ 526062 h 1491914"/>
                <a:gd name="connsiteX1477" fmla="*/ 1261091 w 1620943"/>
                <a:gd name="connsiteY1477" fmla="*/ 535937 h 1491914"/>
                <a:gd name="connsiteX1478" fmla="*/ 1244324 w 1620943"/>
                <a:gd name="connsiteY1478" fmla="*/ 539422 h 1491914"/>
                <a:gd name="connsiteX1479" fmla="*/ 1243167 w 1620943"/>
                <a:gd name="connsiteY1479" fmla="*/ 522577 h 1491914"/>
                <a:gd name="connsiteX1480" fmla="*/ 1244324 w 1620943"/>
                <a:gd name="connsiteY1480" fmla="*/ 515607 h 1491914"/>
                <a:gd name="connsiteX1481" fmla="*/ 1244324 w 1620943"/>
                <a:gd name="connsiteY1481" fmla="*/ 485403 h 1491914"/>
                <a:gd name="connsiteX1482" fmla="*/ 1218306 w 1620943"/>
                <a:gd name="connsiteY1482" fmla="*/ 495858 h 1491914"/>
                <a:gd name="connsiteX1483" fmla="*/ 1218306 w 1620943"/>
                <a:gd name="connsiteY1483" fmla="*/ 476690 h 1491914"/>
                <a:gd name="connsiteX1484" fmla="*/ 1198647 w 1620943"/>
                <a:gd name="connsiteY1484" fmla="*/ 441258 h 1491914"/>
                <a:gd name="connsiteX1485" fmla="*/ 1184771 w 1620943"/>
                <a:gd name="connsiteY1485" fmla="*/ 422089 h 1491914"/>
                <a:gd name="connsiteX1486" fmla="*/ 1192866 w 1620943"/>
                <a:gd name="connsiteY1486" fmla="*/ 376202 h 1491914"/>
                <a:gd name="connsiteX1487" fmla="*/ 1190553 w 1620943"/>
                <a:gd name="connsiteY1487" fmla="*/ 363423 h 1491914"/>
                <a:gd name="connsiteX1488" fmla="*/ 1180724 w 1620943"/>
                <a:gd name="connsiteY1488" fmla="*/ 363423 h 1491914"/>
                <a:gd name="connsiteX1489" fmla="*/ 1161644 w 1620943"/>
                <a:gd name="connsiteY1489" fmla="*/ 380849 h 1491914"/>
                <a:gd name="connsiteX1490" fmla="*/ 1162800 w 1620943"/>
                <a:gd name="connsiteY1490" fmla="*/ 405245 h 1491914"/>
                <a:gd name="connsiteX1491" fmla="*/ 1161644 w 1620943"/>
                <a:gd name="connsiteY1491" fmla="*/ 439515 h 1491914"/>
                <a:gd name="connsiteX1492" fmla="*/ 1155284 w 1620943"/>
                <a:gd name="connsiteY1492" fmla="*/ 440677 h 1491914"/>
                <a:gd name="connsiteX1493" fmla="*/ 1129844 w 1620943"/>
                <a:gd name="connsiteY1493" fmla="*/ 420347 h 1491914"/>
                <a:gd name="connsiteX1494" fmla="*/ 1121171 w 1620943"/>
                <a:gd name="connsiteY1494" fmla="*/ 418023 h 1491914"/>
                <a:gd name="connsiteX1495" fmla="*/ 1125218 w 1620943"/>
                <a:gd name="connsiteY1495" fmla="*/ 408730 h 1491914"/>
                <a:gd name="connsiteX1496" fmla="*/ 1133313 w 1620943"/>
                <a:gd name="connsiteY1496" fmla="*/ 401179 h 1491914"/>
                <a:gd name="connsiteX1497" fmla="*/ 1114811 w 1620943"/>
                <a:gd name="connsiteY1497" fmla="*/ 385496 h 1491914"/>
                <a:gd name="connsiteX1498" fmla="*/ 1100935 w 1620943"/>
                <a:gd name="connsiteY1498" fmla="*/ 382591 h 1491914"/>
                <a:gd name="connsiteX1499" fmla="*/ 1081276 w 1620943"/>
                <a:gd name="connsiteY1499" fmla="*/ 368651 h 1491914"/>
                <a:gd name="connsiteX1500" fmla="*/ 1088215 w 1620943"/>
                <a:gd name="connsiteY1500" fmla="*/ 329153 h 1491914"/>
                <a:gd name="connsiteX1501" fmla="*/ 1095731 w 1620943"/>
                <a:gd name="connsiteY1501" fmla="*/ 329153 h 1491914"/>
                <a:gd name="connsiteX1502" fmla="*/ 1105560 w 1620943"/>
                <a:gd name="connsiteY1502" fmla="*/ 321602 h 1491914"/>
                <a:gd name="connsiteX1503" fmla="*/ 1101513 w 1620943"/>
                <a:gd name="connsiteY1503" fmla="*/ 311146 h 1491914"/>
                <a:gd name="connsiteX1504" fmla="*/ 1113077 w 1620943"/>
                <a:gd name="connsiteY1504" fmla="*/ 289655 h 1491914"/>
                <a:gd name="connsiteX1505" fmla="*/ 1120665 w 1620943"/>
                <a:gd name="connsiteY1505" fmla="*/ 285008 h 1491914"/>
                <a:gd name="connsiteX1506" fmla="*/ 1125175 w 1620943"/>
                <a:gd name="connsiteY1506" fmla="*/ 276954 h 1491914"/>
                <a:gd name="connsiteX1507" fmla="*/ 1108994 w 1620943"/>
                <a:gd name="connsiteY1507" fmla="*/ 273013 h 1491914"/>
                <a:gd name="connsiteX1508" fmla="*/ 1095369 w 1620943"/>
                <a:gd name="connsiteY1508" fmla="*/ 262255 h 1491914"/>
                <a:gd name="connsiteX1509" fmla="*/ 1103112 w 1620943"/>
                <a:gd name="connsiteY1509" fmla="*/ 252166 h 1491914"/>
                <a:gd name="connsiteX1510" fmla="*/ 1059307 w 1620943"/>
                <a:gd name="connsiteY1510" fmla="*/ 247061 h 1491914"/>
                <a:gd name="connsiteX1511" fmla="*/ 1071078 w 1620943"/>
                <a:gd name="connsiteY1511" fmla="*/ 260018 h 1491914"/>
                <a:gd name="connsiteX1512" fmla="*/ 1081672 w 1620943"/>
                <a:gd name="connsiteY1512" fmla="*/ 277096 h 1491914"/>
                <a:gd name="connsiteX1513" fmla="*/ 1084026 w 1620943"/>
                <a:gd name="connsiteY1513" fmla="*/ 291819 h 1491914"/>
                <a:gd name="connsiteX1514" fmla="*/ 1075198 w 1620943"/>
                <a:gd name="connsiteY1514" fmla="*/ 299476 h 1491914"/>
                <a:gd name="connsiteX1515" fmla="*/ 1061073 w 1620943"/>
                <a:gd name="connsiteY1515" fmla="*/ 288286 h 1491914"/>
                <a:gd name="connsiteX1516" fmla="*/ 1049302 w 1620943"/>
                <a:gd name="connsiteY1516" fmla="*/ 284163 h 1491914"/>
                <a:gd name="connsiteX1517" fmla="*/ 1034588 w 1620943"/>
                <a:gd name="connsiteY1517" fmla="*/ 280630 h 1491914"/>
                <a:gd name="connsiteX1518" fmla="*/ 1038119 w 1620943"/>
                <a:gd name="connsiteY1518" fmla="*/ 261784 h 1491914"/>
                <a:gd name="connsiteX1519" fmla="*/ 1059307 w 1620943"/>
                <a:gd name="connsiteY1519" fmla="*/ 247061 h 1491914"/>
                <a:gd name="connsiteX1520" fmla="*/ 547239 w 1620943"/>
                <a:gd name="connsiteY1520" fmla="*/ 243073 h 1491914"/>
                <a:gd name="connsiteX1521" fmla="*/ 548446 w 1620943"/>
                <a:gd name="connsiteY1521" fmla="*/ 246423 h 1491914"/>
                <a:gd name="connsiteX1522" fmla="*/ 546413 w 1620943"/>
                <a:gd name="connsiteY1522" fmla="*/ 244508 h 1491914"/>
                <a:gd name="connsiteX1523" fmla="*/ 547239 w 1620943"/>
                <a:gd name="connsiteY1523" fmla="*/ 243073 h 1491914"/>
                <a:gd name="connsiteX1524" fmla="*/ 1256328 w 1620943"/>
                <a:gd name="connsiteY1524" fmla="*/ 236853 h 1491914"/>
                <a:gd name="connsiteX1525" fmla="*/ 1257599 w 1620943"/>
                <a:gd name="connsiteY1525" fmla="*/ 238978 h 1491914"/>
                <a:gd name="connsiteX1526" fmla="*/ 1255481 w 1620943"/>
                <a:gd name="connsiteY1526" fmla="*/ 238128 h 1491914"/>
                <a:gd name="connsiteX1527" fmla="*/ 772495 w 1620943"/>
                <a:gd name="connsiteY1527" fmla="*/ 229742 h 1491914"/>
                <a:gd name="connsiteX1528" fmla="*/ 779632 w 1620943"/>
                <a:gd name="connsiteY1528" fmla="*/ 239039 h 1491914"/>
                <a:gd name="connsiteX1529" fmla="*/ 777761 w 1620943"/>
                <a:gd name="connsiteY1529" fmla="*/ 239470 h 1491914"/>
                <a:gd name="connsiteX1530" fmla="*/ 779805 w 1620943"/>
                <a:gd name="connsiteY1530" fmla="*/ 241318 h 1491914"/>
                <a:gd name="connsiteX1531" fmla="*/ 778905 w 1620943"/>
                <a:gd name="connsiteY1531" fmla="*/ 242753 h 1491914"/>
                <a:gd name="connsiteX1532" fmla="*/ 777715 w 1620943"/>
                <a:gd name="connsiteY1532" fmla="*/ 239480 h 1491914"/>
                <a:gd name="connsiteX1533" fmla="*/ 758220 w 1620943"/>
                <a:gd name="connsiteY1533" fmla="*/ 243961 h 1491914"/>
                <a:gd name="connsiteX1534" fmla="*/ 752867 w 1620943"/>
                <a:gd name="connsiteY1534" fmla="*/ 240680 h 1491914"/>
                <a:gd name="connsiteX1535" fmla="*/ 754651 w 1620943"/>
                <a:gd name="connsiteY1535" fmla="*/ 235211 h 1491914"/>
                <a:gd name="connsiteX1536" fmla="*/ 772495 w 1620943"/>
                <a:gd name="connsiteY1536" fmla="*/ 229742 h 1491914"/>
                <a:gd name="connsiteX1537" fmla="*/ 1022514 w 1620943"/>
                <a:gd name="connsiteY1537" fmla="*/ 224091 h 1491914"/>
                <a:gd name="connsiteX1538" fmla="*/ 1029291 w 1620943"/>
                <a:gd name="connsiteY1538" fmla="*/ 224665 h 1491914"/>
                <a:gd name="connsiteX1539" fmla="*/ 1042846 w 1620943"/>
                <a:gd name="connsiteY1539" fmla="*/ 233853 h 1491914"/>
                <a:gd name="connsiteX1540" fmla="*/ 1029856 w 1620943"/>
                <a:gd name="connsiteY1540" fmla="*/ 246486 h 1491914"/>
                <a:gd name="connsiteX1541" fmla="*/ 1024208 w 1620943"/>
                <a:gd name="connsiteY1541" fmla="*/ 231556 h 1491914"/>
                <a:gd name="connsiteX1542" fmla="*/ 1022514 w 1620943"/>
                <a:gd name="connsiteY1542" fmla="*/ 224091 h 1491914"/>
                <a:gd name="connsiteX1543" fmla="*/ 1055682 w 1620943"/>
                <a:gd name="connsiteY1543" fmla="*/ 212416 h 1491914"/>
                <a:gd name="connsiteX1544" fmla="*/ 1059200 w 1620943"/>
                <a:gd name="connsiteY1544" fmla="*/ 215415 h 1491914"/>
                <a:gd name="connsiteX1545" fmla="*/ 1052163 w 1620943"/>
                <a:gd name="connsiteY1545" fmla="*/ 215926 h 1491914"/>
                <a:gd name="connsiteX1546" fmla="*/ 1055682 w 1620943"/>
                <a:gd name="connsiteY1546" fmla="*/ 212416 h 1491914"/>
                <a:gd name="connsiteX1547" fmla="*/ 127073 w 1620943"/>
                <a:gd name="connsiteY1547" fmla="*/ 201123 h 1491914"/>
                <a:gd name="connsiteX1548" fmla="*/ 132351 w 1620943"/>
                <a:gd name="connsiteY1548" fmla="*/ 205660 h 1491914"/>
                <a:gd name="connsiteX1549" fmla="*/ 129419 w 1620943"/>
                <a:gd name="connsiteY1549" fmla="*/ 210197 h 1491914"/>
                <a:gd name="connsiteX1550" fmla="*/ 128246 w 1620943"/>
                <a:gd name="connsiteY1550" fmla="*/ 207928 h 1491914"/>
                <a:gd name="connsiteX1551" fmla="*/ 127073 w 1620943"/>
                <a:gd name="connsiteY1551" fmla="*/ 201123 h 1491914"/>
                <a:gd name="connsiteX1552" fmla="*/ 1317577 w 1620943"/>
                <a:gd name="connsiteY1552" fmla="*/ 194653 h 1491914"/>
                <a:gd name="connsiteX1553" fmla="*/ 1323907 w 1620943"/>
                <a:gd name="connsiteY1553" fmla="*/ 207710 h 1491914"/>
                <a:gd name="connsiteX1554" fmla="*/ 1298013 w 1620943"/>
                <a:gd name="connsiteY1554" fmla="*/ 241540 h 1491914"/>
                <a:gd name="connsiteX1555" fmla="*/ 1280750 w 1620943"/>
                <a:gd name="connsiteY1555" fmla="*/ 240353 h 1491914"/>
                <a:gd name="connsiteX1556" fmla="*/ 1273270 w 1620943"/>
                <a:gd name="connsiteY1556" fmla="*/ 232044 h 1491914"/>
                <a:gd name="connsiteX1557" fmla="*/ 1292834 w 1620943"/>
                <a:gd name="connsiteY1557" fmla="*/ 205929 h 1491914"/>
                <a:gd name="connsiteX1558" fmla="*/ 1317577 w 1620943"/>
                <a:gd name="connsiteY1558" fmla="*/ 194653 h 1491914"/>
                <a:gd name="connsiteX1559" fmla="*/ 286487 w 1620943"/>
                <a:gd name="connsiteY1559" fmla="*/ 191544 h 1491914"/>
                <a:gd name="connsiteX1560" fmla="*/ 293150 w 1620943"/>
                <a:gd name="connsiteY1560" fmla="*/ 196461 h 1491914"/>
                <a:gd name="connsiteX1561" fmla="*/ 319803 w 1620943"/>
                <a:gd name="connsiteY1561" fmla="*/ 203403 h 1491914"/>
                <a:gd name="connsiteX1562" fmla="*/ 326755 w 1620943"/>
                <a:gd name="connsiteY1562" fmla="*/ 202246 h 1491914"/>
                <a:gd name="connsiteX1563" fmla="*/ 346455 w 1620943"/>
                <a:gd name="connsiteY1563" fmla="*/ 211501 h 1491914"/>
                <a:gd name="connsiteX1564" fmla="*/ 363752 w 1620943"/>
                <a:gd name="connsiteY1564" fmla="*/ 209774 h 1491914"/>
                <a:gd name="connsiteX1565" fmla="*/ 366744 w 1620943"/>
                <a:gd name="connsiteY1565" fmla="*/ 201000 h 1491914"/>
                <a:gd name="connsiteX1566" fmla="*/ 371716 w 1620943"/>
                <a:gd name="connsiteY1566" fmla="*/ 199177 h 1491914"/>
                <a:gd name="connsiteX1567" fmla="*/ 372821 w 1620943"/>
                <a:gd name="connsiteY1567" fmla="*/ 207684 h 1491914"/>
                <a:gd name="connsiteX1568" fmla="*/ 364526 w 1620943"/>
                <a:gd name="connsiteY1568" fmla="*/ 210368 h 1491914"/>
                <a:gd name="connsiteX1569" fmla="*/ 377742 w 1620943"/>
                <a:gd name="connsiteY1569" fmla="*/ 221914 h 1491914"/>
                <a:gd name="connsiteX1570" fmla="*/ 380060 w 1620943"/>
                <a:gd name="connsiteY1570" fmla="*/ 228277 h 1491914"/>
                <a:gd name="connsiteX1571" fmla="*/ 374845 w 1620943"/>
                <a:gd name="connsiteY1571" fmla="*/ 231748 h 1491914"/>
                <a:gd name="connsiteX1572" fmla="*/ 345296 w 1620943"/>
                <a:gd name="connsiteY1572" fmla="*/ 232326 h 1491914"/>
                <a:gd name="connsiteX1573" fmla="*/ 341240 w 1620943"/>
                <a:gd name="connsiteY1573" fmla="*/ 246788 h 1491914"/>
                <a:gd name="connsiteX1574" fmla="*/ 340661 w 1620943"/>
                <a:gd name="connsiteY1574" fmla="*/ 260671 h 1491914"/>
                <a:gd name="connsiteX1575" fmla="*/ 336026 w 1620943"/>
                <a:gd name="connsiteY1575" fmla="*/ 268770 h 1491914"/>
                <a:gd name="connsiteX1576" fmla="*/ 319223 w 1620943"/>
                <a:gd name="connsiteY1576" fmla="*/ 268770 h 1491914"/>
                <a:gd name="connsiteX1577" fmla="*/ 314009 w 1620943"/>
                <a:gd name="connsiteY1577" fmla="*/ 244474 h 1491914"/>
                <a:gd name="connsiteX1578" fmla="*/ 307056 w 1620943"/>
                <a:gd name="connsiteY1578" fmla="*/ 237532 h 1491914"/>
                <a:gd name="connsiteX1579" fmla="*/ 300682 w 1620943"/>
                <a:gd name="connsiteY1579" fmla="*/ 244474 h 1491914"/>
                <a:gd name="connsiteX1580" fmla="*/ 292571 w 1620943"/>
                <a:gd name="connsiteY1580" fmla="*/ 254308 h 1491914"/>
                <a:gd name="connsiteX1581" fmla="*/ 278086 w 1620943"/>
                <a:gd name="connsiteY1581" fmla="*/ 246788 h 1491914"/>
                <a:gd name="connsiteX1582" fmla="*/ 272871 w 1620943"/>
                <a:gd name="connsiteY1582" fmla="*/ 238111 h 1491914"/>
                <a:gd name="connsiteX1583" fmla="*/ 272292 w 1620943"/>
                <a:gd name="connsiteY1583" fmla="*/ 228855 h 1491914"/>
                <a:gd name="connsiteX1584" fmla="*/ 282142 w 1620943"/>
                <a:gd name="connsiteY1584" fmla="*/ 228277 h 1491914"/>
                <a:gd name="connsiteX1585" fmla="*/ 289094 w 1620943"/>
                <a:gd name="connsiteY1585" fmla="*/ 229434 h 1491914"/>
                <a:gd name="connsiteX1586" fmla="*/ 293150 w 1620943"/>
                <a:gd name="connsiteY1586" fmla="*/ 221914 h 1491914"/>
                <a:gd name="connsiteX1587" fmla="*/ 274609 w 1620943"/>
                <a:gd name="connsiteY1587" fmla="*/ 209766 h 1491914"/>
                <a:gd name="connsiteX1588" fmla="*/ 274609 w 1620943"/>
                <a:gd name="connsiteY1588" fmla="*/ 202246 h 1491914"/>
                <a:gd name="connsiteX1589" fmla="*/ 286487 w 1620943"/>
                <a:gd name="connsiteY1589" fmla="*/ 191544 h 1491914"/>
                <a:gd name="connsiteX1590" fmla="*/ 335337 w 1620943"/>
                <a:gd name="connsiteY1590" fmla="*/ 189471 h 1491914"/>
                <a:gd name="connsiteX1591" fmla="*/ 339345 w 1620943"/>
                <a:gd name="connsiteY1591" fmla="*/ 192245 h 1491914"/>
                <a:gd name="connsiteX1592" fmla="*/ 337530 w 1620943"/>
                <a:gd name="connsiteY1592" fmla="*/ 197793 h 1491914"/>
                <a:gd name="connsiteX1593" fmla="*/ 327848 w 1620943"/>
                <a:gd name="connsiteY1593" fmla="*/ 200567 h 1491914"/>
                <a:gd name="connsiteX1594" fmla="*/ 330874 w 1620943"/>
                <a:gd name="connsiteY1594" fmla="*/ 191690 h 1491914"/>
                <a:gd name="connsiteX1595" fmla="*/ 335337 w 1620943"/>
                <a:gd name="connsiteY1595" fmla="*/ 189471 h 1491914"/>
                <a:gd name="connsiteX1596" fmla="*/ 1042466 w 1620943"/>
                <a:gd name="connsiteY1596" fmla="*/ 183257 h 1491914"/>
                <a:gd name="connsiteX1597" fmla="*/ 1043037 w 1620943"/>
                <a:gd name="connsiteY1597" fmla="*/ 217388 h 1491914"/>
                <a:gd name="connsiteX1598" fmla="*/ 1020786 w 1620943"/>
                <a:gd name="connsiteY1598" fmla="*/ 217388 h 1491914"/>
                <a:gd name="connsiteX1599" fmla="*/ 996253 w 1620943"/>
                <a:gd name="connsiteY1599" fmla="*/ 219702 h 1491914"/>
                <a:gd name="connsiteX1600" fmla="*/ 1017933 w 1620943"/>
                <a:gd name="connsiteY1600" fmla="*/ 197720 h 1491914"/>
                <a:gd name="connsiteX1601" fmla="*/ 1042466 w 1620943"/>
                <a:gd name="connsiteY1601" fmla="*/ 183257 h 1491914"/>
                <a:gd name="connsiteX1602" fmla="*/ 466645 w 1620943"/>
                <a:gd name="connsiteY1602" fmla="*/ 183257 h 1491914"/>
                <a:gd name="connsiteX1603" fmla="*/ 472384 w 1620943"/>
                <a:gd name="connsiteY1603" fmla="*/ 186631 h 1491914"/>
                <a:gd name="connsiteX1604" fmla="*/ 474679 w 1620943"/>
                <a:gd name="connsiteY1604" fmla="*/ 202939 h 1491914"/>
                <a:gd name="connsiteX1605" fmla="*/ 472384 w 1620943"/>
                <a:gd name="connsiteY1605" fmla="*/ 213624 h 1491914"/>
                <a:gd name="connsiteX1606" fmla="*/ 470088 w 1620943"/>
                <a:gd name="connsiteY1606" fmla="*/ 215873 h 1491914"/>
                <a:gd name="connsiteX1607" fmla="*/ 464350 w 1620943"/>
                <a:gd name="connsiteY1607" fmla="*/ 213061 h 1491914"/>
                <a:gd name="connsiteX1608" fmla="*/ 461480 w 1620943"/>
                <a:gd name="connsiteY1608" fmla="*/ 186631 h 1491914"/>
                <a:gd name="connsiteX1609" fmla="*/ 466645 w 1620943"/>
                <a:gd name="connsiteY1609" fmla="*/ 183257 h 1491914"/>
                <a:gd name="connsiteX1610" fmla="*/ 1618910 w 1620943"/>
                <a:gd name="connsiteY1610" fmla="*/ 167945 h 1491914"/>
                <a:gd name="connsiteX1611" fmla="*/ 1620943 w 1620943"/>
                <a:gd name="connsiteY1611" fmla="*/ 170498 h 1491914"/>
                <a:gd name="connsiteX1612" fmla="*/ 1618401 w 1620943"/>
                <a:gd name="connsiteY1612" fmla="*/ 172412 h 1491914"/>
                <a:gd name="connsiteX1613" fmla="*/ 1616368 w 1620943"/>
                <a:gd name="connsiteY1613" fmla="*/ 169860 h 1491914"/>
                <a:gd name="connsiteX1614" fmla="*/ 1618910 w 1620943"/>
                <a:gd name="connsiteY1614" fmla="*/ 167945 h 1491914"/>
                <a:gd name="connsiteX1615" fmla="*/ 262316 w 1620943"/>
                <a:gd name="connsiteY1615" fmla="*/ 153245 h 1491914"/>
                <a:gd name="connsiteX1616" fmla="*/ 268851 w 1620943"/>
                <a:gd name="connsiteY1616" fmla="*/ 154470 h 1491914"/>
                <a:gd name="connsiteX1617" fmla="*/ 265583 w 1620943"/>
                <a:gd name="connsiteY1617" fmla="*/ 159983 h 1491914"/>
                <a:gd name="connsiteX1618" fmla="*/ 254147 w 1620943"/>
                <a:gd name="connsiteY1618" fmla="*/ 167333 h 1491914"/>
                <a:gd name="connsiteX1619" fmla="*/ 262316 w 1620943"/>
                <a:gd name="connsiteY1619" fmla="*/ 153245 h 1491914"/>
                <a:gd name="connsiteX1620" fmla="*/ 1122689 w 1620943"/>
                <a:gd name="connsiteY1620" fmla="*/ 139873 h 1491914"/>
                <a:gd name="connsiteX1621" fmla="*/ 1124595 w 1620943"/>
                <a:gd name="connsiteY1621" fmla="*/ 142708 h 1491914"/>
                <a:gd name="connsiteX1622" fmla="*/ 1125230 w 1620943"/>
                <a:gd name="connsiteY1622" fmla="*/ 149514 h 1491914"/>
                <a:gd name="connsiteX1623" fmla="*/ 1120147 w 1620943"/>
                <a:gd name="connsiteY1623" fmla="*/ 144977 h 1491914"/>
                <a:gd name="connsiteX1624" fmla="*/ 1122689 w 1620943"/>
                <a:gd name="connsiteY1624" fmla="*/ 139873 h 1491914"/>
                <a:gd name="connsiteX1625" fmla="*/ 1507099 w 1620943"/>
                <a:gd name="connsiteY1625" fmla="*/ 135347 h 1491914"/>
                <a:gd name="connsiteX1626" fmla="*/ 1532786 w 1620943"/>
                <a:gd name="connsiteY1626" fmla="*/ 135925 h 1491914"/>
                <a:gd name="connsiteX1627" fmla="*/ 1536211 w 1620943"/>
                <a:gd name="connsiteY1627" fmla="*/ 145173 h 1491914"/>
                <a:gd name="connsiteX1628" fmla="*/ 1539636 w 1620943"/>
                <a:gd name="connsiteY1628" fmla="*/ 154422 h 1491914"/>
                <a:gd name="connsiteX1629" fmla="*/ 1541348 w 1620943"/>
                <a:gd name="connsiteY1629" fmla="*/ 170607 h 1491914"/>
                <a:gd name="connsiteX1630" fmla="*/ 1544773 w 1620943"/>
                <a:gd name="connsiteY1630" fmla="*/ 189104 h 1491914"/>
                <a:gd name="connsiteX1631" fmla="*/ 1568212 w 1620943"/>
                <a:gd name="connsiteY1631" fmla="*/ 202760 h 1491914"/>
                <a:gd name="connsiteX1632" fmla="*/ 1574219 w 1620943"/>
                <a:gd name="connsiteY1632" fmla="*/ 209087 h 1491914"/>
                <a:gd name="connsiteX1633" fmla="*/ 1574293 w 1620943"/>
                <a:gd name="connsiteY1633" fmla="*/ 208778 h 1491914"/>
                <a:gd name="connsiteX1634" fmla="*/ 1581635 w 1620943"/>
                <a:gd name="connsiteY1634" fmla="*/ 208778 h 1491914"/>
                <a:gd name="connsiteX1635" fmla="*/ 1580293 w 1620943"/>
                <a:gd name="connsiteY1635" fmla="*/ 224460 h 1491914"/>
                <a:gd name="connsiteX1636" fmla="*/ 1574405 w 1620943"/>
                <a:gd name="connsiteY1636" fmla="*/ 238546 h 1491914"/>
                <a:gd name="connsiteX1637" fmla="*/ 1574455 w 1620943"/>
                <a:gd name="connsiteY1637" fmla="*/ 238815 h 1491914"/>
                <a:gd name="connsiteX1638" fmla="*/ 1545915 w 1620943"/>
                <a:gd name="connsiteY1638" fmla="*/ 255578 h 1491914"/>
                <a:gd name="connsiteX1639" fmla="*/ 1511666 w 1620943"/>
                <a:gd name="connsiteY1639" fmla="*/ 255578 h 1491914"/>
                <a:gd name="connsiteX1640" fmla="*/ 1508905 w 1620943"/>
                <a:gd name="connsiteY1640" fmla="*/ 254335 h 1491914"/>
                <a:gd name="connsiteX1641" fmla="*/ 1509146 w 1620943"/>
                <a:gd name="connsiteY1641" fmla="*/ 254579 h 1491914"/>
                <a:gd name="connsiteX1642" fmla="*/ 1533897 w 1620943"/>
                <a:gd name="connsiteY1642" fmla="*/ 325656 h 1491914"/>
                <a:gd name="connsiteX1643" fmla="*/ 1517999 w 1620943"/>
                <a:gd name="connsiteY1643" fmla="*/ 345393 h 1491914"/>
                <a:gd name="connsiteX1644" fmla="*/ 1524545 w 1620943"/>
                <a:gd name="connsiteY1644" fmla="*/ 344041 h 1491914"/>
                <a:gd name="connsiteX1645" fmla="*/ 1532280 w 1620943"/>
                <a:gd name="connsiteY1645" fmla="*/ 348507 h 1491914"/>
                <a:gd name="connsiteX1646" fmla="*/ 1522887 w 1620943"/>
                <a:gd name="connsiteY1646" fmla="*/ 355525 h 1491914"/>
                <a:gd name="connsiteX1647" fmla="*/ 1512495 w 1620943"/>
                <a:gd name="connsiteY1647" fmla="*/ 353025 h 1491914"/>
                <a:gd name="connsiteX1648" fmla="*/ 1509146 w 1620943"/>
                <a:gd name="connsiteY1648" fmla="*/ 358674 h 1491914"/>
                <a:gd name="connsiteX1649" fmla="*/ 1499645 w 1620943"/>
                <a:gd name="connsiteY1649" fmla="*/ 362433 h 1491914"/>
                <a:gd name="connsiteX1650" fmla="*/ 1493992 w 1620943"/>
                <a:gd name="connsiteY1650" fmla="*/ 360622 h 1491914"/>
                <a:gd name="connsiteX1651" fmla="*/ 1493697 w 1620943"/>
                <a:gd name="connsiteY1651" fmla="*/ 376171 h 1491914"/>
                <a:gd name="connsiteX1652" fmla="*/ 1489474 w 1620943"/>
                <a:gd name="connsiteY1652" fmla="*/ 394585 h 1491914"/>
                <a:gd name="connsiteX1653" fmla="*/ 1488057 w 1620943"/>
                <a:gd name="connsiteY1653" fmla="*/ 394958 h 1491914"/>
                <a:gd name="connsiteX1654" fmla="*/ 1494861 w 1620943"/>
                <a:gd name="connsiteY1654" fmla="*/ 401535 h 1491914"/>
                <a:gd name="connsiteX1655" fmla="*/ 1497952 w 1620943"/>
                <a:gd name="connsiteY1655" fmla="*/ 397586 h 1491914"/>
                <a:gd name="connsiteX1656" fmla="*/ 1502320 w 1620943"/>
                <a:gd name="connsiteY1656" fmla="*/ 397438 h 1491914"/>
                <a:gd name="connsiteX1657" fmla="*/ 1500202 w 1620943"/>
                <a:gd name="connsiteY1657" fmla="*/ 406273 h 1491914"/>
                <a:gd name="connsiteX1658" fmla="*/ 1495839 w 1620943"/>
                <a:gd name="connsiteY1658" fmla="*/ 408921 h 1491914"/>
                <a:gd name="connsiteX1659" fmla="*/ 1495389 w 1620943"/>
                <a:gd name="connsiteY1659" fmla="*/ 409355 h 1491914"/>
                <a:gd name="connsiteX1660" fmla="*/ 1495389 w 1620943"/>
                <a:gd name="connsiteY1660" fmla="*/ 416666 h 1491914"/>
                <a:gd name="connsiteX1661" fmla="*/ 1491807 w 1620943"/>
                <a:gd name="connsiteY1661" fmla="*/ 418051 h 1491914"/>
                <a:gd name="connsiteX1662" fmla="*/ 1493834 w 1620943"/>
                <a:gd name="connsiteY1662" fmla="*/ 418051 h 1491914"/>
                <a:gd name="connsiteX1663" fmla="*/ 1493834 w 1620943"/>
                <a:gd name="connsiteY1663" fmla="*/ 424630 h 1491914"/>
                <a:gd name="connsiteX1664" fmla="*/ 1493886 w 1620943"/>
                <a:gd name="connsiteY1664" fmla="*/ 424656 h 1491914"/>
                <a:gd name="connsiteX1665" fmla="*/ 1501422 w 1620943"/>
                <a:gd name="connsiteY1665" fmla="*/ 446662 h 1491914"/>
                <a:gd name="connsiteX1666" fmla="*/ 1495625 w 1620943"/>
                <a:gd name="connsiteY1666" fmla="*/ 504575 h 1491914"/>
                <a:gd name="connsiteX1667" fmla="*/ 1501422 w 1620943"/>
                <a:gd name="connsiteY1667" fmla="*/ 565383 h 1491914"/>
                <a:gd name="connsiteX1668" fmla="*/ 1484033 w 1620943"/>
                <a:gd name="connsiteY1668" fmla="*/ 560750 h 1491914"/>
                <a:gd name="connsiteX1669" fmla="*/ 1479396 w 1620943"/>
                <a:gd name="connsiteY1669" fmla="*/ 550905 h 1491914"/>
                <a:gd name="connsiteX1670" fmla="*/ 1445198 w 1620943"/>
                <a:gd name="connsiteY1670" fmla="*/ 551484 h 1491914"/>
                <a:gd name="connsiteX1671" fmla="*/ 1434357 w 1620943"/>
                <a:gd name="connsiteY1671" fmla="*/ 484459 h 1491914"/>
                <a:gd name="connsiteX1672" fmla="*/ 1438583 w 1620943"/>
                <a:gd name="connsiteY1672" fmla="*/ 472362 h 1491914"/>
                <a:gd name="connsiteX1673" fmla="*/ 1423458 w 1620943"/>
                <a:gd name="connsiteY1673" fmla="*/ 484143 h 1491914"/>
                <a:gd name="connsiteX1674" fmla="*/ 1376303 w 1620943"/>
                <a:gd name="connsiteY1674" fmla="*/ 463189 h 1491914"/>
                <a:gd name="connsiteX1675" fmla="*/ 1376303 w 1620943"/>
                <a:gd name="connsiteY1675" fmla="*/ 455652 h 1491914"/>
                <a:gd name="connsiteX1676" fmla="*/ 1368878 w 1620943"/>
                <a:gd name="connsiteY1676" fmla="*/ 455072 h 1491914"/>
                <a:gd name="connsiteX1677" fmla="*/ 1362023 w 1620943"/>
                <a:gd name="connsiteY1677" fmla="*/ 440578 h 1491914"/>
                <a:gd name="connsiteX1678" fmla="*/ 1369449 w 1620943"/>
                <a:gd name="connsiteY1678" fmla="*/ 418546 h 1491914"/>
                <a:gd name="connsiteX1679" fmla="*/ 1362023 w 1620943"/>
                <a:gd name="connsiteY1679" fmla="*/ 411008 h 1491914"/>
                <a:gd name="connsiteX1680" fmla="*/ 1359166 w 1620943"/>
                <a:gd name="connsiteY1680" fmla="*/ 397673 h 1491914"/>
                <a:gd name="connsiteX1681" fmla="*/ 1362023 w 1620943"/>
                <a:gd name="connsiteY1681" fmla="*/ 388977 h 1491914"/>
                <a:gd name="connsiteX1682" fmla="*/ 1369449 w 1620943"/>
                <a:gd name="connsiteY1682" fmla="*/ 373902 h 1491914"/>
                <a:gd name="connsiteX1683" fmla="*/ 1378017 w 1620943"/>
                <a:gd name="connsiteY1683" fmla="*/ 353030 h 1491914"/>
                <a:gd name="connsiteX1684" fmla="*/ 1374590 w 1620943"/>
                <a:gd name="connsiteY1684" fmla="*/ 294472 h 1491914"/>
                <a:gd name="connsiteX1685" fmla="*/ 1383730 w 1620943"/>
                <a:gd name="connsiteY1685" fmla="*/ 284615 h 1491914"/>
                <a:gd name="connsiteX1686" fmla="*/ 1401439 w 1620943"/>
                <a:gd name="connsiteY1686" fmla="*/ 257945 h 1491914"/>
                <a:gd name="connsiteX1687" fmla="*/ 1408293 w 1620943"/>
                <a:gd name="connsiteY1687" fmla="*/ 231275 h 1491914"/>
                <a:gd name="connsiteX1688" fmla="*/ 1413220 w 1620943"/>
                <a:gd name="connsiteY1688" fmla="*/ 226637 h 1491914"/>
                <a:gd name="connsiteX1689" fmla="*/ 1419701 w 1620943"/>
                <a:gd name="connsiteY1689" fmla="*/ 225574 h 1491914"/>
                <a:gd name="connsiteX1690" fmla="*/ 1419485 w 1620943"/>
                <a:gd name="connsiteY1690" fmla="*/ 225288 h 1491914"/>
                <a:gd name="connsiteX1691" fmla="*/ 1420581 w 1620943"/>
                <a:gd name="connsiteY1691" fmla="*/ 225311 h 1491914"/>
                <a:gd name="connsiteX1692" fmla="*/ 1431269 w 1620943"/>
                <a:gd name="connsiteY1692" fmla="*/ 219227 h 1491914"/>
                <a:gd name="connsiteX1693" fmla="*/ 1438713 w 1620943"/>
                <a:gd name="connsiteY1693" fmla="*/ 218085 h 1491914"/>
                <a:gd name="connsiteX1694" fmla="*/ 1449424 w 1620943"/>
                <a:gd name="connsiteY1694" fmla="*/ 232435 h 1491914"/>
                <a:gd name="connsiteX1695" fmla="*/ 1449995 w 1620943"/>
                <a:gd name="connsiteY1695" fmla="*/ 284615 h 1491914"/>
                <a:gd name="connsiteX1696" fmla="*/ 1450507 w 1620943"/>
                <a:gd name="connsiteY1696" fmla="*/ 285605 h 1491914"/>
                <a:gd name="connsiteX1697" fmla="*/ 1450528 w 1620943"/>
                <a:gd name="connsiteY1697" fmla="*/ 282790 h 1491914"/>
                <a:gd name="connsiteX1698" fmla="*/ 1457401 w 1620943"/>
                <a:gd name="connsiteY1698" fmla="*/ 282790 h 1491914"/>
                <a:gd name="connsiteX1699" fmla="*/ 1457721 w 1620943"/>
                <a:gd name="connsiteY1699" fmla="*/ 284198 h 1491914"/>
                <a:gd name="connsiteX1700" fmla="*/ 1457715 w 1620943"/>
                <a:gd name="connsiteY1700" fmla="*/ 284072 h 1491914"/>
                <a:gd name="connsiteX1701" fmla="*/ 1468573 w 1620943"/>
                <a:gd name="connsiteY1701" fmla="*/ 256892 h 1491914"/>
                <a:gd name="connsiteX1702" fmla="*/ 1480002 w 1620943"/>
                <a:gd name="connsiteY1702" fmla="*/ 255157 h 1491914"/>
                <a:gd name="connsiteX1703" fmla="*/ 1501717 w 1620943"/>
                <a:gd name="connsiteY1703" fmla="*/ 247061 h 1491914"/>
                <a:gd name="connsiteX1704" fmla="*/ 1502022 w 1620943"/>
                <a:gd name="connsiteY1704" fmla="*/ 247370 h 1491914"/>
                <a:gd name="connsiteX1705" fmla="*/ 1501392 w 1620943"/>
                <a:gd name="connsiteY1705" fmla="*/ 246329 h 1491914"/>
                <a:gd name="connsiteX1706" fmla="*/ 1491117 w 1620943"/>
                <a:gd name="connsiteY1706" fmla="*/ 235925 h 1491914"/>
                <a:gd name="connsiteX1707" fmla="*/ 1479130 w 1620943"/>
                <a:gd name="connsiteY1707" fmla="*/ 229566 h 1491914"/>
                <a:gd name="connsiteX1708" fmla="*/ 1484838 w 1620943"/>
                <a:gd name="connsiteY1708" fmla="*/ 209913 h 1491914"/>
                <a:gd name="connsiteX1709" fmla="*/ 1491688 w 1620943"/>
                <a:gd name="connsiteY1709" fmla="*/ 174653 h 1491914"/>
                <a:gd name="connsiteX1710" fmla="*/ 1501963 w 1620943"/>
                <a:gd name="connsiteY1710" fmla="*/ 136503 h 1491914"/>
                <a:gd name="connsiteX1711" fmla="*/ 1507099 w 1620943"/>
                <a:gd name="connsiteY1711" fmla="*/ 135347 h 1491914"/>
                <a:gd name="connsiteX1712" fmla="*/ 846247 w 1620943"/>
                <a:gd name="connsiteY1712" fmla="*/ 122592 h 1491914"/>
                <a:gd name="connsiteX1713" fmla="*/ 868360 w 1620943"/>
                <a:gd name="connsiteY1713" fmla="*/ 136029 h 1491914"/>
                <a:gd name="connsiteX1714" fmla="*/ 890473 w 1620943"/>
                <a:gd name="connsiteY1714" fmla="*/ 135445 h 1491914"/>
                <a:gd name="connsiteX1715" fmla="*/ 895128 w 1620943"/>
                <a:gd name="connsiteY1715" fmla="*/ 136613 h 1491914"/>
                <a:gd name="connsiteX1716" fmla="*/ 913749 w 1620943"/>
                <a:gd name="connsiteY1716" fmla="*/ 151219 h 1491914"/>
                <a:gd name="connsiteX1717" fmla="*/ 962631 w 1620943"/>
                <a:gd name="connsiteY1717" fmla="*/ 164656 h 1491914"/>
                <a:gd name="connsiteX1718" fmla="*/ 907348 w 1620943"/>
                <a:gd name="connsiteY1718" fmla="*/ 168161 h 1491914"/>
                <a:gd name="connsiteX1719" fmla="*/ 839264 w 1620943"/>
                <a:gd name="connsiteY1719" fmla="*/ 131355 h 1491914"/>
                <a:gd name="connsiteX1720" fmla="*/ 839846 w 1620943"/>
                <a:gd name="connsiteY1720" fmla="*/ 124929 h 1491914"/>
                <a:gd name="connsiteX1721" fmla="*/ 846247 w 1620943"/>
                <a:gd name="connsiteY1721" fmla="*/ 122592 h 1491914"/>
                <a:gd name="connsiteX1722" fmla="*/ 902217 w 1620943"/>
                <a:gd name="connsiteY1722" fmla="*/ 113549 h 1491914"/>
                <a:gd name="connsiteX1723" fmla="*/ 919897 w 1620943"/>
                <a:gd name="connsiteY1723" fmla="*/ 117049 h 1491914"/>
                <a:gd name="connsiteX1724" fmla="*/ 928147 w 1620943"/>
                <a:gd name="connsiteY1724" fmla="*/ 125799 h 1491914"/>
                <a:gd name="connsiteX1725" fmla="*/ 938166 w 1620943"/>
                <a:gd name="connsiteY1725" fmla="*/ 118215 h 1491914"/>
                <a:gd name="connsiteX1726" fmla="*/ 942291 w 1620943"/>
                <a:gd name="connsiteY1726" fmla="*/ 152049 h 1491914"/>
                <a:gd name="connsiteX1727" fmla="*/ 908700 w 1620943"/>
                <a:gd name="connsiteY1727" fmla="*/ 130465 h 1491914"/>
                <a:gd name="connsiteX1728" fmla="*/ 902217 w 1620943"/>
                <a:gd name="connsiteY1728" fmla="*/ 113549 h 1491914"/>
                <a:gd name="connsiteX1729" fmla="*/ 1307211 w 1620943"/>
                <a:gd name="connsiteY1729" fmla="*/ 94973 h 1491914"/>
                <a:gd name="connsiteX1730" fmla="*/ 1308428 w 1620943"/>
                <a:gd name="connsiteY1730" fmla="*/ 98402 h 1491914"/>
                <a:gd name="connsiteX1731" fmla="*/ 1306311 w 1620943"/>
                <a:gd name="connsiteY1731" fmla="*/ 95850 h 1491914"/>
                <a:gd name="connsiteX1732" fmla="*/ 1307211 w 1620943"/>
                <a:gd name="connsiteY1732" fmla="*/ 94973 h 1491914"/>
                <a:gd name="connsiteX1733" fmla="*/ 962235 w 1620943"/>
                <a:gd name="connsiteY1733" fmla="*/ 94508 h 1491914"/>
                <a:gd name="connsiteX1734" fmla="*/ 968100 w 1620943"/>
                <a:gd name="connsiteY1734" fmla="*/ 97945 h 1491914"/>
                <a:gd name="connsiteX1735" fmla="*/ 969273 w 1620943"/>
                <a:gd name="connsiteY1735" fmla="*/ 149508 h 1491914"/>
                <a:gd name="connsiteX1736" fmla="*/ 951091 w 1620943"/>
                <a:gd name="connsiteY1736" fmla="*/ 110550 h 1491914"/>
                <a:gd name="connsiteX1737" fmla="*/ 954611 w 1620943"/>
                <a:gd name="connsiteY1737" fmla="*/ 100237 h 1491914"/>
                <a:gd name="connsiteX1738" fmla="*/ 962235 w 1620943"/>
                <a:gd name="connsiteY1738" fmla="*/ 94508 h 1491914"/>
                <a:gd name="connsiteX1739" fmla="*/ 860158 w 1620943"/>
                <a:gd name="connsiteY1739" fmla="*/ 83726 h 1491914"/>
                <a:gd name="connsiteX1740" fmla="*/ 904189 w 1620943"/>
                <a:gd name="connsiteY1740" fmla="*/ 112437 h 1491914"/>
                <a:gd name="connsiteX1741" fmla="*/ 879028 w 1620943"/>
                <a:gd name="connsiteY1741" fmla="*/ 121444 h 1491914"/>
                <a:gd name="connsiteX1742" fmla="*/ 873310 w 1620943"/>
                <a:gd name="connsiteY1742" fmla="*/ 107370 h 1491914"/>
                <a:gd name="connsiteX1743" fmla="*/ 859586 w 1620943"/>
                <a:gd name="connsiteY1743" fmla="*/ 94422 h 1491914"/>
                <a:gd name="connsiteX1744" fmla="*/ 860158 w 1620943"/>
                <a:gd name="connsiteY1744" fmla="*/ 83726 h 1491914"/>
                <a:gd name="connsiteX1745" fmla="*/ 1184600 w 1620943"/>
                <a:gd name="connsiteY1745" fmla="*/ 77322 h 1491914"/>
                <a:gd name="connsiteX1746" fmla="*/ 1186295 w 1620943"/>
                <a:gd name="connsiteY1746" fmla="*/ 80782 h 1491914"/>
                <a:gd name="connsiteX1747" fmla="*/ 1183471 w 1620943"/>
                <a:gd name="connsiteY1747" fmla="*/ 82549 h 1491914"/>
                <a:gd name="connsiteX1748" fmla="*/ 1176694 w 1620943"/>
                <a:gd name="connsiteY1748" fmla="*/ 83138 h 1491914"/>
                <a:gd name="connsiteX1749" fmla="*/ 1181212 w 1620943"/>
                <a:gd name="connsiteY1749" fmla="*/ 77837 h 1491914"/>
                <a:gd name="connsiteX1750" fmla="*/ 1184600 w 1620943"/>
                <a:gd name="connsiteY1750" fmla="*/ 77322 h 1491914"/>
                <a:gd name="connsiteX1751" fmla="*/ 1278354 w 1620943"/>
                <a:gd name="connsiteY1751" fmla="*/ 71555 h 1491914"/>
                <a:gd name="connsiteX1752" fmla="*/ 1284805 w 1620943"/>
                <a:gd name="connsiteY1752" fmla="*/ 71555 h 1491914"/>
                <a:gd name="connsiteX1753" fmla="*/ 1293016 w 1620943"/>
                <a:gd name="connsiteY1753" fmla="*/ 83334 h 1491914"/>
                <a:gd name="connsiteX1754" fmla="*/ 1290670 w 1620943"/>
                <a:gd name="connsiteY1754" fmla="*/ 85690 h 1491914"/>
                <a:gd name="connsiteX1755" fmla="*/ 1279527 w 1620943"/>
                <a:gd name="connsiteY1755" fmla="*/ 78033 h 1491914"/>
                <a:gd name="connsiteX1756" fmla="*/ 1278354 w 1620943"/>
                <a:gd name="connsiteY1756" fmla="*/ 71555 h 1491914"/>
                <a:gd name="connsiteX1757" fmla="*/ 1124017 w 1620943"/>
                <a:gd name="connsiteY1757" fmla="*/ 68414 h 1491914"/>
                <a:gd name="connsiteX1758" fmla="*/ 1168493 w 1620943"/>
                <a:gd name="connsiteY1758" fmla="*/ 68998 h 1491914"/>
                <a:gd name="connsiteX1759" fmla="*/ 1168493 w 1620943"/>
                <a:gd name="connsiteY1759" fmla="*/ 83597 h 1491914"/>
                <a:gd name="connsiteX1760" fmla="*/ 1140768 w 1620943"/>
                <a:gd name="connsiteY1760" fmla="*/ 77174 h 1491914"/>
                <a:gd name="connsiteX1761" fmla="*/ 1131527 w 1620943"/>
                <a:gd name="connsiteY1761" fmla="*/ 81845 h 1491914"/>
                <a:gd name="connsiteX1762" fmla="*/ 1128638 w 1620943"/>
                <a:gd name="connsiteY1762" fmla="*/ 98780 h 1491914"/>
                <a:gd name="connsiteX1763" fmla="*/ 1115353 w 1620943"/>
                <a:gd name="connsiteY1763" fmla="*/ 113962 h 1491914"/>
                <a:gd name="connsiteX1764" fmla="*/ 1110733 w 1620943"/>
                <a:gd name="connsiteY1764" fmla="*/ 131481 h 1491914"/>
                <a:gd name="connsiteX1765" fmla="*/ 1110733 w 1620943"/>
                <a:gd name="connsiteY1765" fmla="*/ 149584 h 1491914"/>
                <a:gd name="connsiteX1766" fmla="*/ 1124017 w 1620943"/>
                <a:gd name="connsiteY1766" fmla="*/ 151335 h 1491914"/>
                <a:gd name="connsiteX1767" fmla="*/ 1141346 w 1620943"/>
                <a:gd name="connsiteY1767" fmla="*/ 161263 h 1491914"/>
                <a:gd name="connsiteX1768" fmla="*/ 1141923 w 1620943"/>
                <a:gd name="connsiteY1768" fmla="*/ 196884 h 1491914"/>
                <a:gd name="connsiteX1769" fmla="*/ 1139613 w 1620943"/>
                <a:gd name="connsiteY1769" fmla="*/ 202723 h 1491914"/>
                <a:gd name="connsiteX1770" fmla="*/ 1131527 w 1620943"/>
                <a:gd name="connsiteY1770" fmla="*/ 200388 h 1491914"/>
                <a:gd name="connsiteX1771" fmla="*/ 1126906 w 1620943"/>
                <a:gd name="connsiteY1771" fmla="*/ 191628 h 1491914"/>
                <a:gd name="connsiteX1772" fmla="*/ 1079541 w 1620943"/>
                <a:gd name="connsiteY1772" fmla="*/ 173526 h 1491914"/>
                <a:gd name="connsiteX1773" fmla="*/ 1079377 w 1620943"/>
                <a:gd name="connsiteY1773" fmla="*/ 173230 h 1491914"/>
                <a:gd name="connsiteX1774" fmla="*/ 1078214 w 1620943"/>
                <a:gd name="connsiteY1774" fmla="*/ 175177 h 1491914"/>
                <a:gd name="connsiteX1775" fmla="*/ 1076228 w 1620943"/>
                <a:gd name="connsiteY1775" fmla="*/ 174273 h 1491914"/>
                <a:gd name="connsiteX1776" fmla="*/ 1079313 w 1620943"/>
                <a:gd name="connsiteY1776" fmla="*/ 173114 h 1491914"/>
                <a:gd name="connsiteX1777" fmla="*/ 1074343 w 1620943"/>
                <a:gd name="connsiteY1777" fmla="*/ 164182 h 1491914"/>
                <a:gd name="connsiteX1778" fmla="*/ 1078387 w 1620943"/>
                <a:gd name="connsiteY1778" fmla="*/ 147248 h 1491914"/>
                <a:gd name="connsiteX1779" fmla="*/ 1081852 w 1620943"/>
                <a:gd name="connsiteY1779" fmla="*/ 140824 h 1491914"/>
                <a:gd name="connsiteX1780" fmla="*/ 1066834 w 1620943"/>
                <a:gd name="connsiteY1780" fmla="*/ 133233 h 1491914"/>
                <a:gd name="connsiteX1781" fmla="*/ 1055860 w 1620943"/>
                <a:gd name="connsiteY1781" fmla="*/ 124474 h 1491914"/>
                <a:gd name="connsiteX1782" fmla="*/ 1067990 w 1620943"/>
                <a:gd name="connsiteY1782" fmla="*/ 113379 h 1491914"/>
                <a:gd name="connsiteX1783" fmla="*/ 1074921 w 1620943"/>
                <a:gd name="connsiteY1783" fmla="*/ 110459 h 1491914"/>
                <a:gd name="connsiteX1784" fmla="*/ 1124017 w 1620943"/>
                <a:gd name="connsiteY1784" fmla="*/ 68414 h 1491914"/>
                <a:gd name="connsiteX1785" fmla="*/ 1240648 w 1620943"/>
                <a:gd name="connsiteY1785" fmla="*/ 68176 h 1491914"/>
                <a:gd name="connsiteX1786" fmla="*/ 1272735 w 1620943"/>
                <a:gd name="connsiteY1786" fmla="*/ 89584 h 1491914"/>
                <a:gd name="connsiteX1787" fmla="*/ 1273881 w 1620943"/>
                <a:gd name="connsiteY1787" fmla="*/ 138766 h 1491914"/>
                <a:gd name="connsiteX1788" fmla="*/ 1269297 w 1620943"/>
                <a:gd name="connsiteY1788" fmla="*/ 152074 h 1491914"/>
                <a:gd name="connsiteX1789" fmla="*/ 1274454 w 1620943"/>
                <a:gd name="connsiteY1789" fmla="*/ 160753 h 1491914"/>
                <a:gd name="connsiteX1790" fmla="*/ 1283048 w 1620943"/>
                <a:gd name="connsiteY1790" fmla="*/ 158439 h 1491914"/>
                <a:gd name="connsiteX1791" fmla="*/ 1304822 w 1620943"/>
                <a:gd name="connsiteY1791" fmla="*/ 107521 h 1491914"/>
                <a:gd name="connsiteX1792" fmla="*/ 1308833 w 1620943"/>
                <a:gd name="connsiteY1792" fmla="*/ 97685 h 1491914"/>
                <a:gd name="connsiteX1793" fmla="*/ 1338055 w 1620943"/>
                <a:gd name="connsiteY1793" fmla="*/ 127194 h 1491914"/>
                <a:gd name="connsiteX1794" fmla="*/ 1338055 w 1620943"/>
                <a:gd name="connsiteY1794" fmla="*/ 134716 h 1491914"/>
                <a:gd name="connsiteX1795" fmla="*/ 1339774 w 1620943"/>
                <a:gd name="connsiteY1795" fmla="*/ 146288 h 1491914"/>
                <a:gd name="connsiteX1796" fmla="*/ 1332325 w 1620943"/>
                <a:gd name="connsiteY1796" fmla="*/ 157861 h 1491914"/>
                <a:gd name="connsiteX1797" fmla="*/ 1342639 w 1620943"/>
                <a:gd name="connsiteY1797" fmla="*/ 174061 h 1491914"/>
                <a:gd name="connsiteX1798" fmla="*/ 1347796 w 1620943"/>
                <a:gd name="connsiteY1798" fmla="*/ 180426 h 1491914"/>
                <a:gd name="connsiteX1799" fmla="*/ 1344358 w 1620943"/>
                <a:gd name="connsiteY1799" fmla="*/ 194313 h 1491914"/>
                <a:gd name="connsiteX1800" fmla="*/ 1328887 w 1620943"/>
                <a:gd name="connsiteY1800" fmla="*/ 198363 h 1491914"/>
                <a:gd name="connsiteX1801" fmla="*/ 1316282 w 1620943"/>
                <a:gd name="connsiteY1801" fmla="*/ 193734 h 1491914"/>
                <a:gd name="connsiteX1802" fmla="*/ 1297373 w 1620943"/>
                <a:gd name="connsiteY1802" fmla="*/ 182741 h 1491914"/>
                <a:gd name="connsiteX1803" fmla="*/ 1242940 w 1620943"/>
                <a:gd name="connsiteY1803" fmla="*/ 179269 h 1491914"/>
                <a:gd name="connsiteX1804" fmla="*/ 1233628 w 1620943"/>
                <a:gd name="connsiteY1804" fmla="*/ 160970 h 1491914"/>
                <a:gd name="connsiteX1805" fmla="*/ 1240689 w 1620943"/>
                <a:gd name="connsiteY1805" fmla="*/ 145834 h 1491914"/>
                <a:gd name="connsiteX1806" fmla="*/ 1232626 w 1620943"/>
                <a:gd name="connsiteY1806" fmla="*/ 157354 h 1491914"/>
                <a:gd name="connsiteX1807" fmla="*/ 1235491 w 1620943"/>
                <a:gd name="connsiteY1807" fmla="*/ 179269 h 1491914"/>
                <a:gd name="connsiteX1808" fmla="*/ 1228042 w 1620943"/>
                <a:gd name="connsiteY1808" fmla="*/ 193734 h 1491914"/>
                <a:gd name="connsiteX1809" fmla="*/ 1227556 w 1620943"/>
                <a:gd name="connsiteY1809" fmla="*/ 196187 h 1491914"/>
                <a:gd name="connsiteX1810" fmla="*/ 1234232 w 1620943"/>
                <a:gd name="connsiteY1810" fmla="*/ 199757 h 1491914"/>
                <a:gd name="connsiteX1811" fmla="*/ 1237409 w 1620943"/>
                <a:gd name="connsiteY1811" fmla="*/ 219412 h 1491914"/>
                <a:gd name="connsiteX1812" fmla="*/ 1232891 w 1620943"/>
                <a:gd name="connsiteY1812" fmla="*/ 222921 h 1491914"/>
                <a:gd name="connsiteX1813" fmla="*/ 1228373 w 1620943"/>
                <a:gd name="connsiteY1813" fmla="*/ 217658 h 1491914"/>
                <a:gd name="connsiteX1814" fmla="*/ 1227243 w 1620943"/>
                <a:gd name="connsiteY1814" fmla="*/ 210640 h 1491914"/>
                <a:gd name="connsiteX1815" fmla="*/ 1227243 w 1620943"/>
                <a:gd name="connsiteY1815" fmla="*/ 207937 h 1491914"/>
                <a:gd name="connsiteX1816" fmla="*/ 1218221 w 1620943"/>
                <a:gd name="connsiteY1816" fmla="*/ 204972 h 1491914"/>
                <a:gd name="connsiteX1817" fmla="*/ 1197674 w 1620943"/>
                <a:gd name="connsiteY1817" fmla="*/ 183898 h 1491914"/>
                <a:gd name="connsiteX1818" fmla="*/ 1199966 w 1620943"/>
                <a:gd name="connsiteY1818" fmla="*/ 174061 h 1491914"/>
                <a:gd name="connsiteX1819" fmla="*/ 1211998 w 1620943"/>
                <a:gd name="connsiteY1819" fmla="*/ 122565 h 1491914"/>
                <a:gd name="connsiteX1820" fmla="*/ 1202258 w 1620943"/>
                <a:gd name="connsiteY1820" fmla="*/ 116200 h 1491914"/>
                <a:gd name="connsiteX1821" fmla="*/ 1193090 w 1620943"/>
                <a:gd name="connsiteY1821" fmla="*/ 120251 h 1491914"/>
                <a:gd name="connsiteX1822" fmla="*/ 1193090 w 1620943"/>
                <a:gd name="connsiteY1822" fmla="*/ 105785 h 1491914"/>
                <a:gd name="connsiteX1823" fmla="*/ 1203977 w 1620943"/>
                <a:gd name="connsiteY1823" fmla="*/ 98264 h 1491914"/>
                <a:gd name="connsiteX1824" fmla="*/ 1210853 w 1620943"/>
                <a:gd name="connsiteY1824" fmla="*/ 85534 h 1491914"/>
                <a:gd name="connsiteX1825" fmla="*/ 1213717 w 1620943"/>
                <a:gd name="connsiteY1825" fmla="*/ 75119 h 1491914"/>
                <a:gd name="connsiteX1826" fmla="*/ 1240648 w 1620943"/>
                <a:gd name="connsiteY1826" fmla="*/ 68176 h 1491914"/>
                <a:gd name="connsiteX1827" fmla="*/ 575271 w 1620943"/>
                <a:gd name="connsiteY1827" fmla="*/ 59084 h 1491914"/>
                <a:gd name="connsiteX1828" fmla="*/ 576488 w 1620943"/>
                <a:gd name="connsiteY1828" fmla="*/ 62673 h 1491914"/>
                <a:gd name="connsiteX1829" fmla="*/ 574371 w 1620943"/>
                <a:gd name="connsiteY1829" fmla="*/ 60758 h 1491914"/>
                <a:gd name="connsiteX1830" fmla="*/ 575271 w 1620943"/>
                <a:gd name="connsiteY1830" fmla="*/ 59084 h 1491914"/>
                <a:gd name="connsiteX1831" fmla="*/ 639054 w 1620943"/>
                <a:gd name="connsiteY1831" fmla="*/ 54250 h 1491914"/>
                <a:gd name="connsiteX1832" fmla="*/ 653402 w 1620943"/>
                <a:gd name="connsiteY1832" fmla="*/ 66883 h 1491914"/>
                <a:gd name="connsiteX1833" fmla="*/ 653976 w 1620943"/>
                <a:gd name="connsiteY1833" fmla="*/ 72625 h 1491914"/>
                <a:gd name="connsiteX1834" fmla="*/ 644219 w 1620943"/>
                <a:gd name="connsiteY1834" fmla="*/ 72050 h 1491914"/>
                <a:gd name="connsiteX1835" fmla="*/ 637906 w 1620943"/>
                <a:gd name="connsiteY1835" fmla="*/ 68605 h 1491914"/>
                <a:gd name="connsiteX1836" fmla="*/ 639054 w 1620943"/>
                <a:gd name="connsiteY1836" fmla="*/ 54250 h 1491914"/>
                <a:gd name="connsiteX1837" fmla="*/ 749730 w 1620943"/>
                <a:gd name="connsiteY1837" fmla="*/ 53668 h 1491914"/>
                <a:gd name="connsiteX1838" fmla="*/ 752906 w 1620943"/>
                <a:gd name="connsiteY1838" fmla="*/ 58205 h 1491914"/>
                <a:gd name="connsiteX1839" fmla="*/ 747189 w 1620943"/>
                <a:gd name="connsiteY1839" fmla="*/ 62742 h 1491914"/>
                <a:gd name="connsiteX1840" fmla="*/ 747824 w 1620943"/>
                <a:gd name="connsiteY1840" fmla="*/ 55937 h 1491914"/>
                <a:gd name="connsiteX1841" fmla="*/ 749730 w 1620943"/>
                <a:gd name="connsiteY1841" fmla="*/ 53668 h 1491914"/>
                <a:gd name="connsiteX1842" fmla="*/ 661002 w 1620943"/>
                <a:gd name="connsiteY1842" fmla="*/ 41109 h 1491914"/>
                <a:gd name="connsiteX1843" fmla="*/ 669151 w 1620943"/>
                <a:gd name="connsiteY1843" fmla="*/ 47024 h 1491914"/>
                <a:gd name="connsiteX1844" fmla="*/ 669151 w 1620943"/>
                <a:gd name="connsiteY1844" fmla="*/ 52493 h 1491914"/>
                <a:gd name="connsiteX1845" fmla="*/ 663769 w 1620943"/>
                <a:gd name="connsiteY1845" fmla="*/ 50670 h 1491914"/>
                <a:gd name="connsiteX1846" fmla="*/ 660779 w 1620943"/>
                <a:gd name="connsiteY1846" fmla="*/ 40340 h 1491914"/>
                <a:gd name="connsiteX1847" fmla="*/ 661002 w 1620943"/>
                <a:gd name="connsiteY1847" fmla="*/ 41109 h 1491914"/>
                <a:gd name="connsiteX1848" fmla="*/ 660779 w 1620943"/>
                <a:gd name="connsiteY1848" fmla="*/ 40947 h 1491914"/>
                <a:gd name="connsiteX1849" fmla="*/ 276275 w 1620943"/>
                <a:gd name="connsiteY1849" fmla="*/ 32684 h 1491914"/>
                <a:gd name="connsiteX1850" fmla="*/ 292457 w 1620943"/>
                <a:gd name="connsiteY1850" fmla="*/ 40855 h 1491914"/>
                <a:gd name="connsiteX1851" fmla="*/ 282632 w 1620943"/>
                <a:gd name="connsiteY1851" fmla="*/ 63618 h 1491914"/>
                <a:gd name="connsiteX1852" fmla="*/ 278009 w 1620943"/>
                <a:gd name="connsiteY1852" fmla="*/ 78210 h 1491914"/>
                <a:gd name="connsiteX1853" fmla="*/ 296502 w 1620943"/>
                <a:gd name="connsiteY1853" fmla="*/ 86381 h 1491914"/>
                <a:gd name="connsiteX1854" fmla="*/ 327132 w 1620943"/>
                <a:gd name="connsiteY1854" fmla="*/ 75291 h 1491914"/>
                <a:gd name="connsiteX1855" fmla="*/ 343314 w 1620943"/>
                <a:gd name="connsiteY1855" fmla="*/ 66537 h 1491914"/>
                <a:gd name="connsiteX1856" fmla="*/ 353717 w 1620943"/>
                <a:gd name="connsiteY1856" fmla="*/ 74124 h 1491914"/>
                <a:gd name="connsiteX1857" fmla="*/ 360652 w 1620943"/>
                <a:gd name="connsiteY1857" fmla="*/ 96887 h 1491914"/>
                <a:gd name="connsiteX1858" fmla="*/ 364697 w 1620943"/>
                <a:gd name="connsiteY1858" fmla="*/ 111478 h 1491914"/>
                <a:gd name="connsiteX1859" fmla="*/ 349093 w 1620943"/>
                <a:gd name="connsiteY1859" fmla="*/ 116731 h 1491914"/>
                <a:gd name="connsiteX1860" fmla="*/ 326554 w 1620943"/>
                <a:gd name="connsiteY1860" fmla="*/ 125486 h 1491914"/>
                <a:gd name="connsiteX1861" fmla="*/ 312684 w 1620943"/>
                <a:gd name="connsiteY1861" fmla="*/ 141245 h 1491914"/>
                <a:gd name="connsiteX1862" fmla="*/ 276275 w 1620943"/>
                <a:gd name="connsiteY1862" fmla="*/ 144747 h 1491914"/>
                <a:gd name="connsiteX1863" fmla="*/ 246801 w 1620943"/>
                <a:gd name="connsiteY1863" fmla="*/ 147082 h 1491914"/>
                <a:gd name="connsiteX1864" fmla="*/ 209814 w 1620943"/>
                <a:gd name="connsiteY1864" fmla="*/ 152334 h 1491914"/>
                <a:gd name="connsiteX1865" fmla="*/ 199411 w 1620943"/>
                <a:gd name="connsiteY1865" fmla="*/ 137159 h 1491914"/>
                <a:gd name="connsiteX1866" fmla="*/ 180340 w 1620943"/>
                <a:gd name="connsiteY1866" fmla="*/ 154086 h 1491914"/>
                <a:gd name="connsiteX1867" fmla="*/ 166469 w 1620943"/>
                <a:gd name="connsiteY1867" fmla="*/ 150000 h 1491914"/>
                <a:gd name="connsiteX1868" fmla="*/ 163002 w 1620943"/>
                <a:gd name="connsiteY1868" fmla="*/ 139494 h 1491914"/>
                <a:gd name="connsiteX1869" fmla="*/ 170515 w 1620943"/>
                <a:gd name="connsiteY1869" fmla="*/ 125486 h 1491914"/>
                <a:gd name="connsiteX1870" fmla="*/ 191898 w 1620943"/>
                <a:gd name="connsiteY1870" fmla="*/ 123151 h 1491914"/>
                <a:gd name="connsiteX1871" fmla="*/ 212703 w 1620943"/>
                <a:gd name="connsiteY1871" fmla="*/ 124319 h 1491914"/>
                <a:gd name="connsiteX1872" fmla="*/ 205768 w 1620943"/>
                <a:gd name="connsiteY1872" fmla="*/ 116731 h 1491914"/>
                <a:gd name="connsiteX1873" fmla="*/ 204612 w 1620943"/>
                <a:gd name="connsiteY1873" fmla="*/ 102723 h 1491914"/>
                <a:gd name="connsiteX1874" fmla="*/ 215593 w 1620943"/>
                <a:gd name="connsiteY1874" fmla="*/ 93385 h 1491914"/>
                <a:gd name="connsiteX1875" fmla="*/ 219060 w 1620943"/>
                <a:gd name="connsiteY1875" fmla="*/ 83463 h 1491914"/>
                <a:gd name="connsiteX1876" fmla="*/ 206924 w 1620943"/>
                <a:gd name="connsiteY1876" fmla="*/ 81712 h 1491914"/>
                <a:gd name="connsiteX1877" fmla="*/ 193632 w 1620943"/>
                <a:gd name="connsiteY1877" fmla="*/ 78794 h 1491914"/>
                <a:gd name="connsiteX1878" fmla="*/ 195943 w 1620943"/>
                <a:gd name="connsiteY1878" fmla="*/ 66537 h 1491914"/>
                <a:gd name="connsiteX1879" fmla="*/ 202301 w 1620943"/>
                <a:gd name="connsiteY1879" fmla="*/ 54863 h 1491914"/>
                <a:gd name="connsiteX1880" fmla="*/ 270496 w 1620943"/>
                <a:gd name="connsiteY1880" fmla="*/ 45525 h 1491914"/>
                <a:gd name="connsiteX1881" fmla="*/ 276275 w 1620943"/>
                <a:gd name="connsiteY1881" fmla="*/ 32684 h 1491914"/>
                <a:gd name="connsiteX1882" fmla="*/ 798263 w 1620943"/>
                <a:gd name="connsiteY1882" fmla="*/ 30133 h 1491914"/>
                <a:gd name="connsiteX1883" fmla="*/ 830400 w 1620943"/>
                <a:gd name="connsiteY1883" fmla="*/ 73984 h 1491914"/>
                <a:gd name="connsiteX1884" fmla="*/ 824087 w 1620943"/>
                <a:gd name="connsiteY1884" fmla="*/ 87832 h 1491914"/>
                <a:gd name="connsiteX1885" fmla="*/ 809167 w 1620943"/>
                <a:gd name="connsiteY1885" fmla="*/ 92448 h 1491914"/>
                <a:gd name="connsiteX1886" fmla="*/ 798837 w 1620943"/>
                <a:gd name="connsiteY1886" fmla="*/ 81485 h 1491914"/>
                <a:gd name="connsiteX1887" fmla="*/ 802854 w 1620943"/>
                <a:gd name="connsiteY1887" fmla="*/ 68791 h 1491914"/>
                <a:gd name="connsiteX1888" fmla="*/ 802854 w 1620943"/>
                <a:gd name="connsiteY1888" fmla="*/ 55520 h 1491914"/>
                <a:gd name="connsiteX1889" fmla="*/ 794246 w 1620943"/>
                <a:gd name="connsiteY1889" fmla="*/ 50327 h 1491914"/>
                <a:gd name="connsiteX1890" fmla="*/ 790803 w 1620943"/>
                <a:gd name="connsiteY1890" fmla="*/ 54944 h 1491914"/>
                <a:gd name="connsiteX1891" fmla="*/ 788507 w 1620943"/>
                <a:gd name="connsiteY1891" fmla="*/ 65330 h 1491914"/>
                <a:gd name="connsiteX1892" fmla="*/ 775882 w 1620943"/>
                <a:gd name="connsiteY1892" fmla="*/ 71100 h 1491914"/>
                <a:gd name="connsiteX1893" fmla="*/ 767274 w 1620943"/>
                <a:gd name="connsiteY1893" fmla="*/ 60713 h 1491914"/>
                <a:gd name="connsiteX1894" fmla="*/ 770144 w 1620943"/>
                <a:gd name="connsiteY1894" fmla="*/ 48020 h 1491914"/>
                <a:gd name="connsiteX1895" fmla="*/ 798263 w 1620943"/>
                <a:gd name="connsiteY1895" fmla="*/ 30133 h 1491914"/>
                <a:gd name="connsiteX1896" fmla="*/ 660235 w 1620943"/>
                <a:gd name="connsiteY1896" fmla="*/ 25028 h 1491914"/>
                <a:gd name="connsiteX1897" fmla="*/ 660235 w 1620943"/>
                <a:gd name="connsiteY1897" fmla="*/ 39206 h 1491914"/>
                <a:gd name="connsiteX1898" fmla="*/ 660235 w 1620943"/>
                <a:gd name="connsiteY1898" fmla="*/ 25028 h 1491914"/>
                <a:gd name="connsiteX1899" fmla="*/ 629729 w 1620943"/>
                <a:gd name="connsiteY1899" fmla="*/ 25027 h 1491914"/>
                <a:gd name="connsiteX1900" fmla="*/ 626414 w 1620943"/>
                <a:gd name="connsiteY1900" fmla="*/ 34750 h 1491914"/>
                <a:gd name="connsiteX1901" fmla="*/ 620889 w 1620943"/>
                <a:gd name="connsiteY1901" fmla="*/ 36573 h 1491914"/>
                <a:gd name="connsiteX1902" fmla="*/ 620336 w 1620943"/>
                <a:gd name="connsiteY1902" fmla="*/ 28066 h 1491914"/>
                <a:gd name="connsiteX1903" fmla="*/ 629729 w 1620943"/>
                <a:gd name="connsiteY1903" fmla="*/ 25027 h 1491914"/>
                <a:gd name="connsiteX1904" fmla="*/ 1332507 w 1620943"/>
                <a:gd name="connsiteY1904" fmla="*/ 17372 h 1491914"/>
                <a:gd name="connsiteX1905" fmla="*/ 1340132 w 1620943"/>
                <a:gd name="connsiteY1905" fmla="*/ 17372 h 1491914"/>
                <a:gd name="connsiteX1906" fmla="*/ 1340719 w 1620943"/>
                <a:gd name="connsiteY1906" fmla="*/ 23124 h 1491914"/>
                <a:gd name="connsiteX1907" fmla="*/ 1321950 w 1620943"/>
                <a:gd name="connsiteY1907" fmla="*/ 49004 h 1491914"/>
                <a:gd name="connsiteX1908" fmla="*/ 1297318 w 1620943"/>
                <a:gd name="connsiteY1908" fmla="*/ 53030 h 1491914"/>
                <a:gd name="connsiteX1909" fmla="*/ 1275617 w 1620943"/>
                <a:gd name="connsiteY1909" fmla="*/ 41527 h 1491914"/>
                <a:gd name="connsiteX1910" fmla="*/ 1273858 w 1620943"/>
                <a:gd name="connsiteY1910" fmla="*/ 31175 h 1491914"/>
                <a:gd name="connsiteX1911" fmla="*/ 1280895 w 1620943"/>
                <a:gd name="connsiteY1911" fmla="*/ 18523 h 1491914"/>
                <a:gd name="connsiteX1912" fmla="*/ 1304942 w 1620943"/>
                <a:gd name="connsiteY1912" fmla="*/ 25999 h 1491914"/>
                <a:gd name="connsiteX1913" fmla="*/ 1325469 w 1620943"/>
                <a:gd name="connsiteY1913" fmla="*/ 19098 h 1491914"/>
                <a:gd name="connsiteX1914" fmla="*/ 1332507 w 1620943"/>
                <a:gd name="connsiteY1914" fmla="*/ 17372 h 1491914"/>
                <a:gd name="connsiteX1915" fmla="*/ 780163 w 1620943"/>
                <a:gd name="connsiteY1915" fmla="*/ 84 h 1491914"/>
                <a:gd name="connsiteX1916" fmla="*/ 806666 w 1620943"/>
                <a:gd name="connsiteY1916" fmla="*/ 8728 h 1491914"/>
                <a:gd name="connsiteX1917" fmla="*/ 876378 w 1620943"/>
                <a:gd name="connsiteY1917" fmla="*/ 10457 h 1491914"/>
                <a:gd name="connsiteX1918" fmla="*/ 1019260 w 1620943"/>
                <a:gd name="connsiteY1918" fmla="*/ 9304 h 1491914"/>
                <a:gd name="connsiteX1919" fmla="*/ 1024023 w 1620943"/>
                <a:gd name="connsiteY1919" fmla="*/ 14934 h 1491914"/>
                <a:gd name="connsiteX1920" fmla="*/ 1043978 w 1620943"/>
                <a:gd name="connsiteY1920" fmla="*/ 16606 h 1491914"/>
                <a:gd name="connsiteX1921" fmla="*/ 1043835 w 1620943"/>
                <a:gd name="connsiteY1921" fmla="*/ 18524 h 1491914"/>
                <a:gd name="connsiteX1922" fmla="*/ 1049722 w 1620943"/>
                <a:gd name="connsiteY1922" fmla="*/ 18524 h 1491914"/>
                <a:gd name="connsiteX1923" fmla="*/ 1061803 w 1620943"/>
                <a:gd name="connsiteY1923" fmla="*/ 42728 h 1491914"/>
                <a:gd name="connsiteX1924" fmla="*/ 1061803 w 1620943"/>
                <a:gd name="connsiteY1924" fmla="*/ 60016 h 1491914"/>
                <a:gd name="connsiteX1925" fmla="*/ 1061803 w 1620943"/>
                <a:gd name="connsiteY1925" fmla="*/ 75576 h 1491914"/>
                <a:gd name="connsiteX1926" fmla="*/ 1074460 w 1620943"/>
                <a:gd name="connsiteY1926" fmla="*/ 89407 h 1491914"/>
                <a:gd name="connsiteX1927" fmla="*/ 1060077 w 1620943"/>
                <a:gd name="connsiteY1927" fmla="*/ 98050 h 1491914"/>
                <a:gd name="connsiteX1928" fmla="*/ 1034189 w 1620943"/>
                <a:gd name="connsiteY1928" fmla="*/ 142424 h 1491914"/>
                <a:gd name="connsiteX1929" fmla="*/ 1031312 w 1620943"/>
                <a:gd name="connsiteY1929" fmla="*/ 163746 h 1491914"/>
                <a:gd name="connsiteX1930" fmla="*/ 1010026 w 1620943"/>
                <a:gd name="connsiteY1930" fmla="*/ 175271 h 1491914"/>
                <a:gd name="connsiteX1931" fmla="*/ 968604 w 1620943"/>
                <a:gd name="connsiteY1931" fmla="*/ 151068 h 1491914"/>
                <a:gd name="connsiteX1932" fmla="*/ 985863 w 1620943"/>
                <a:gd name="connsiteY1932" fmla="*/ 133779 h 1491914"/>
                <a:gd name="connsiteX1933" fmla="*/ 989315 w 1620943"/>
                <a:gd name="connsiteY1933" fmla="*/ 113610 h 1491914"/>
                <a:gd name="connsiteX1934" fmla="*/ 1005424 w 1620943"/>
                <a:gd name="connsiteY1934" fmla="*/ 69237 h 1491914"/>
                <a:gd name="connsiteX1935" fmla="*/ 972631 w 1620943"/>
                <a:gd name="connsiteY1935" fmla="*/ 76152 h 1491914"/>
                <a:gd name="connsiteX1936" fmla="*/ 959975 w 1620943"/>
                <a:gd name="connsiteY1936" fmla="*/ 79033 h 1491914"/>
                <a:gd name="connsiteX1937" fmla="*/ 951920 w 1620943"/>
                <a:gd name="connsiteY1937" fmla="*/ 72694 h 1491914"/>
                <a:gd name="connsiteX1938" fmla="*/ 970330 w 1620943"/>
                <a:gd name="connsiteY1938" fmla="*/ 50220 h 1491914"/>
                <a:gd name="connsiteX1939" fmla="*/ 974933 w 1620943"/>
                <a:gd name="connsiteY1939" fmla="*/ 42728 h 1491914"/>
                <a:gd name="connsiteX1940" fmla="*/ 965152 w 1620943"/>
                <a:gd name="connsiteY1940" fmla="*/ 35236 h 1491914"/>
                <a:gd name="connsiteX1941" fmla="*/ 927757 w 1620943"/>
                <a:gd name="connsiteY1941" fmla="*/ 50220 h 1491914"/>
                <a:gd name="connsiteX1942" fmla="*/ 926607 w 1620943"/>
                <a:gd name="connsiteY1942" fmla="*/ 73847 h 1491914"/>
                <a:gd name="connsiteX1943" fmla="*/ 937538 w 1620943"/>
                <a:gd name="connsiteY1943" fmla="*/ 80186 h 1491914"/>
                <a:gd name="connsiteX1944" fmla="*/ 920854 w 1620943"/>
                <a:gd name="connsiteY1944" fmla="*/ 89407 h 1491914"/>
                <a:gd name="connsiteX1945" fmla="*/ 893815 w 1620943"/>
                <a:gd name="connsiteY1945" fmla="*/ 84796 h 1491914"/>
                <a:gd name="connsiteX1946" fmla="*/ 896116 w 1620943"/>
                <a:gd name="connsiteY1946" fmla="*/ 64050 h 1491914"/>
                <a:gd name="connsiteX1947" fmla="*/ 905321 w 1620943"/>
                <a:gd name="connsiteY1947" fmla="*/ 42728 h 1491914"/>
                <a:gd name="connsiteX1948" fmla="*/ 869652 w 1620943"/>
                <a:gd name="connsiteY1948" fmla="*/ 43304 h 1491914"/>
                <a:gd name="connsiteX1949" fmla="*/ 850667 w 1620943"/>
                <a:gd name="connsiteY1949" fmla="*/ 35813 h 1491914"/>
                <a:gd name="connsiteX1950" fmla="*/ 846559 w 1620943"/>
                <a:gd name="connsiteY1950" fmla="*/ 25525 h 1491914"/>
                <a:gd name="connsiteX1951" fmla="*/ 842962 w 1620943"/>
                <a:gd name="connsiteY1951" fmla="*/ 25439 h 1491914"/>
                <a:gd name="connsiteX1952" fmla="*/ 813579 w 1620943"/>
                <a:gd name="connsiteY1952" fmla="*/ 16796 h 1491914"/>
                <a:gd name="connsiteX1953" fmla="*/ 765760 w 1620943"/>
                <a:gd name="connsiteY1953" fmla="*/ 24863 h 1491914"/>
                <a:gd name="connsiteX1954" fmla="*/ 754813 w 1620943"/>
                <a:gd name="connsiteY1954" fmla="*/ 9880 h 1491914"/>
                <a:gd name="connsiteX1955" fmla="*/ 763455 w 1620943"/>
                <a:gd name="connsiteY1955" fmla="*/ 2965 h 1491914"/>
                <a:gd name="connsiteX1956" fmla="*/ 780163 w 1620943"/>
                <a:gd name="connsiteY1956" fmla="*/ 84 h 149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</a:cxnLst>
              <a:rect l="l" t="t" r="r" b="b"/>
              <a:pathLst>
                <a:path w="1620943" h="1491914">
                  <a:moveTo>
                    <a:pt x="1128332" y="1472631"/>
                  </a:moveTo>
                  <a:cubicBezTo>
                    <a:pt x="1130038" y="1472631"/>
                    <a:pt x="1132314" y="1473198"/>
                    <a:pt x="1134021" y="1473765"/>
                  </a:cubicBezTo>
                  <a:cubicBezTo>
                    <a:pt x="1147677" y="1480004"/>
                    <a:pt x="1169298" y="1466960"/>
                    <a:pt x="1175557" y="1490779"/>
                  </a:cubicBezTo>
                  <a:lnTo>
                    <a:pt x="1176126" y="1490779"/>
                  </a:lnTo>
                  <a:cubicBezTo>
                    <a:pt x="1153935" y="1491346"/>
                    <a:pt x="1132314" y="1491346"/>
                    <a:pt x="1110693" y="1491914"/>
                  </a:cubicBezTo>
                  <a:cubicBezTo>
                    <a:pt x="1108986" y="1490779"/>
                    <a:pt x="1107848" y="1490212"/>
                    <a:pt x="1105572" y="1490212"/>
                  </a:cubicBezTo>
                  <a:cubicBezTo>
                    <a:pt x="1102159" y="1489078"/>
                    <a:pt x="1100451" y="1486809"/>
                    <a:pt x="1101589" y="1483407"/>
                  </a:cubicBezTo>
                  <a:cubicBezTo>
                    <a:pt x="1106141" y="1477735"/>
                    <a:pt x="1112400" y="1474899"/>
                    <a:pt x="1118659" y="1473198"/>
                  </a:cubicBezTo>
                  <a:cubicBezTo>
                    <a:pt x="1122073" y="1472631"/>
                    <a:pt x="1124917" y="1472631"/>
                    <a:pt x="1128332" y="1472631"/>
                  </a:cubicBezTo>
                  <a:close/>
                  <a:moveTo>
                    <a:pt x="1181985" y="1446543"/>
                  </a:moveTo>
                  <a:cubicBezTo>
                    <a:pt x="1181985" y="1446543"/>
                    <a:pt x="1184732" y="1446543"/>
                    <a:pt x="1185282" y="1447625"/>
                  </a:cubicBezTo>
                  <a:cubicBezTo>
                    <a:pt x="1189678" y="1450332"/>
                    <a:pt x="1194623" y="1453580"/>
                    <a:pt x="1199019" y="1456828"/>
                  </a:cubicBezTo>
                  <a:cubicBezTo>
                    <a:pt x="1199019" y="1458993"/>
                    <a:pt x="1198470" y="1460617"/>
                    <a:pt x="1197920" y="1462241"/>
                  </a:cubicBezTo>
                  <a:cubicBezTo>
                    <a:pt x="1194074" y="1462782"/>
                    <a:pt x="1190227" y="1463865"/>
                    <a:pt x="1185831" y="1463865"/>
                  </a:cubicBezTo>
                  <a:cubicBezTo>
                    <a:pt x="1184183" y="1460617"/>
                    <a:pt x="1181985" y="1456286"/>
                    <a:pt x="1179787" y="1452497"/>
                  </a:cubicBezTo>
                  <a:cubicBezTo>
                    <a:pt x="1179237" y="1450873"/>
                    <a:pt x="1180886" y="1448708"/>
                    <a:pt x="1181985" y="1446543"/>
                  </a:cubicBezTo>
                  <a:close/>
                  <a:moveTo>
                    <a:pt x="1163706" y="1443990"/>
                  </a:moveTo>
                  <a:cubicBezTo>
                    <a:pt x="1165965" y="1444719"/>
                    <a:pt x="1165400" y="1446177"/>
                    <a:pt x="1162011" y="1448365"/>
                  </a:cubicBezTo>
                  <a:lnTo>
                    <a:pt x="1161446" y="1447636"/>
                  </a:lnTo>
                  <a:cubicBezTo>
                    <a:pt x="1162011" y="1446177"/>
                    <a:pt x="1163141" y="1443990"/>
                    <a:pt x="1163706" y="1443990"/>
                  </a:cubicBezTo>
                  <a:close/>
                  <a:moveTo>
                    <a:pt x="1258022" y="1441984"/>
                  </a:moveTo>
                  <a:cubicBezTo>
                    <a:pt x="1264235" y="1441438"/>
                    <a:pt x="1269318" y="1442532"/>
                    <a:pt x="1272707" y="1448547"/>
                  </a:cubicBezTo>
                  <a:cubicBezTo>
                    <a:pt x="1268188" y="1448000"/>
                    <a:pt x="1263670" y="1448000"/>
                    <a:pt x="1259152" y="1447453"/>
                  </a:cubicBezTo>
                  <a:cubicBezTo>
                    <a:pt x="1258587" y="1445266"/>
                    <a:pt x="1258022" y="1443078"/>
                    <a:pt x="1258022" y="1441984"/>
                  </a:cubicBezTo>
                  <a:close/>
                  <a:moveTo>
                    <a:pt x="1242212" y="1441438"/>
                  </a:moveTo>
                  <a:cubicBezTo>
                    <a:pt x="1241651" y="1443239"/>
                    <a:pt x="1241651" y="1445641"/>
                    <a:pt x="1241651" y="1448043"/>
                  </a:cubicBezTo>
                  <a:cubicBezTo>
                    <a:pt x="1237723" y="1449244"/>
                    <a:pt x="1235479" y="1452247"/>
                    <a:pt x="1234918" y="1455850"/>
                  </a:cubicBezTo>
                  <a:cubicBezTo>
                    <a:pt x="1232674" y="1458852"/>
                    <a:pt x="1230429" y="1461855"/>
                    <a:pt x="1228185" y="1464257"/>
                  </a:cubicBezTo>
                  <a:cubicBezTo>
                    <a:pt x="1225380" y="1466659"/>
                    <a:pt x="1223135" y="1469661"/>
                    <a:pt x="1220891" y="1471463"/>
                  </a:cubicBezTo>
                  <a:cubicBezTo>
                    <a:pt x="1211353" y="1470262"/>
                    <a:pt x="1210230" y="1455850"/>
                    <a:pt x="1199570" y="1457651"/>
                  </a:cubicBezTo>
                  <a:cubicBezTo>
                    <a:pt x="1211914" y="1445041"/>
                    <a:pt x="1226502" y="1441438"/>
                    <a:pt x="1242212" y="1441438"/>
                  </a:cubicBezTo>
                  <a:close/>
                  <a:moveTo>
                    <a:pt x="1145339" y="1440646"/>
                  </a:moveTo>
                  <a:cubicBezTo>
                    <a:pt x="1148198" y="1439696"/>
                    <a:pt x="1152522" y="1442767"/>
                    <a:pt x="1160332" y="1449200"/>
                  </a:cubicBezTo>
                  <a:lnTo>
                    <a:pt x="1160890" y="1449784"/>
                  </a:lnTo>
                  <a:cubicBezTo>
                    <a:pt x="1160890" y="1452124"/>
                    <a:pt x="1160890" y="1454463"/>
                    <a:pt x="1160890" y="1456218"/>
                  </a:cubicBezTo>
                  <a:cubicBezTo>
                    <a:pt x="1151964" y="1454463"/>
                    <a:pt x="1146385" y="1461481"/>
                    <a:pt x="1138575" y="1463821"/>
                  </a:cubicBezTo>
                  <a:cubicBezTo>
                    <a:pt x="1139133" y="1460896"/>
                    <a:pt x="1138575" y="1458557"/>
                    <a:pt x="1139133" y="1456218"/>
                  </a:cubicBezTo>
                  <a:cubicBezTo>
                    <a:pt x="1141085" y="1446568"/>
                    <a:pt x="1142480" y="1441597"/>
                    <a:pt x="1145339" y="1440646"/>
                  </a:cubicBezTo>
                  <a:close/>
                  <a:moveTo>
                    <a:pt x="1257436" y="1433782"/>
                  </a:moveTo>
                  <a:cubicBezTo>
                    <a:pt x="1257436" y="1435824"/>
                    <a:pt x="1257436" y="1438376"/>
                    <a:pt x="1257436" y="1440929"/>
                  </a:cubicBezTo>
                  <a:cubicBezTo>
                    <a:pt x="1252157" y="1440418"/>
                    <a:pt x="1247465" y="1440418"/>
                    <a:pt x="1242773" y="1440418"/>
                  </a:cubicBezTo>
                  <a:cubicBezTo>
                    <a:pt x="1245706" y="1434803"/>
                    <a:pt x="1250984" y="1433782"/>
                    <a:pt x="1257436" y="1433782"/>
                  </a:cubicBezTo>
                  <a:close/>
                  <a:moveTo>
                    <a:pt x="1260955" y="1423572"/>
                  </a:moveTo>
                  <a:cubicBezTo>
                    <a:pt x="1263888" y="1423572"/>
                    <a:pt x="1265061" y="1425974"/>
                    <a:pt x="1263301" y="1428376"/>
                  </a:cubicBezTo>
                  <a:cubicBezTo>
                    <a:pt x="1261541" y="1430177"/>
                    <a:pt x="1259782" y="1431979"/>
                    <a:pt x="1258022" y="1433180"/>
                  </a:cubicBezTo>
                  <a:cubicBezTo>
                    <a:pt x="1258022" y="1431378"/>
                    <a:pt x="1258609" y="1428376"/>
                    <a:pt x="1259195" y="1425974"/>
                  </a:cubicBezTo>
                  <a:cubicBezTo>
                    <a:pt x="1259195" y="1425374"/>
                    <a:pt x="1260369" y="1423572"/>
                    <a:pt x="1260955" y="1423572"/>
                  </a:cubicBezTo>
                  <a:close/>
                  <a:moveTo>
                    <a:pt x="828516" y="1418469"/>
                  </a:moveTo>
                  <a:cubicBezTo>
                    <a:pt x="830672" y="1418469"/>
                    <a:pt x="832829" y="1418469"/>
                    <a:pt x="834985" y="1419058"/>
                  </a:cubicBezTo>
                  <a:cubicBezTo>
                    <a:pt x="839297" y="1419647"/>
                    <a:pt x="844149" y="1419647"/>
                    <a:pt x="845766" y="1424948"/>
                  </a:cubicBezTo>
                  <a:cubicBezTo>
                    <a:pt x="844688" y="1427304"/>
                    <a:pt x="844688" y="1430248"/>
                    <a:pt x="843071" y="1431426"/>
                  </a:cubicBezTo>
                  <a:cubicBezTo>
                    <a:pt x="838758" y="1433193"/>
                    <a:pt x="834445" y="1433193"/>
                    <a:pt x="831211" y="1429071"/>
                  </a:cubicBezTo>
                  <a:cubicBezTo>
                    <a:pt x="829594" y="1426126"/>
                    <a:pt x="829594" y="1422592"/>
                    <a:pt x="828516" y="1418469"/>
                  </a:cubicBezTo>
                  <a:close/>
                  <a:moveTo>
                    <a:pt x="178015" y="1411509"/>
                  </a:moveTo>
                  <a:lnTo>
                    <a:pt x="177439" y="1412669"/>
                  </a:lnTo>
                  <a:lnTo>
                    <a:pt x="177632" y="1411858"/>
                  </a:lnTo>
                  <a:close/>
                  <a:moveTo>
                    <a:pt x="823150" y="1403157"/>
                  </a:moveTo>
                  <a:cubicBezTo>
                    <a:pt x="828798" y="1406102"/>
                    <a:pt x="829928" y="1411991"/>
                    <a:pt x="830493" y="1417881"/>
                  </a:cubicBezTo>
                  <a:cubicBezTo>
                    <a:pt x="825410" y="1417881"/>
                    <a:pt x="820892" y="1417881"/>
                    <a:pt x="815808" y="1417881"/>
                  </a:cubicBezTo>
                  <a:close/>
                  <a:moveTo>
                    <a:pt x="522976" y="1398517"/>
                  </a:moveTo>
                  <a:cubicBezTo>
                    <a:pt x="524106" y="1398053"/>
                    <a:pt x="526364" y="1398517"/>
                    <a:pt x="528059" y="1398517"/>
                  </a:cubicBezTo>
                  <a:cubicBezTo>
                    <a:pt x="526929" y="1399445"/>
                    <a:pt x="526364" y="1400837"/>
                    <a:pt x="524670" y="1401301"/>
                  </a:cubicBezTo>
                  <a:cubicBezTo>
                    <a:pt x="522976" y="1402229"/>
                    <a:pt x="520717" y="1402229"/>
                    <a:pt x="518458" y="1402693"/>
                  </a:cubicBezTo>
                  <a:cubicBezTo>
                    <a:pt x="520152" y="1400837"/>
                    <a:pt x="520717" y="1399445"/>
                    <a:pt x="522976" y="1398517"/>
                  </a:cubicBezTo>
                  <a:close/>
                  <a:moveTo>
                    <a:pt x="1056823" y="1395502"/>
                  </a:moveTo>
                  <a:lnTo>
                    <a:pt x="1055552" y="1397628"/>
                  </a:lnTo>
                  <a:lnTo>
                    <a:pt x="1054705" y="1396778"/>
                  </a:lnTo>
                  <a:close/>
                  <a:moveTo>
                    <a:pt x="490269" y="1392990"/>
                  </a:moveTo>
                  <a:cubicBezTo>
                    <a:pt x="492789" y="1394119"/>
                    <a:pt x="494865" y="1397043"/>
                    <a:pt x="497534" y="1402094"/>
                  </a:cubicBezTo>
                  <a:lnTo>
                    <a:pt x="497328" y="1402101"/>
                  </a:lnTo>
                  <a:lnTo>
                    <a:pt x="497553" y="1402340"/>
                  </a:lnTo>
                  <a:lnTo>
                    <a:pt x="496990" y="1402112"/>
                  </a:lnTo>
                  <a:lnTo>
                    <a:pt x="496955" y="1402113"/>
                  </a:lnTo>
                  <a:lnTo>
                    <a:pt x="496405" y="1410915"/>
                  </a:lnTo>
                  <a:cubicBezTo>
                    <a:pt x="491670" y="1410915"/>
                    <a:pt x="486936" y="1411949"/>
                    <a:pt x="483411" y="1409107"/>
                  </a:cubicBezTo>
                  <a:lnTo>
                    <a:pt x="480606" y="1405170"/>
                  </a:lnTo>
                  <a:lnTo>
                    <a:pt x="480603" y="1405172"/>
                  </a:lnTo>
                  <a:cubicBezTo>
                    <a:pt x="478998" y="1405172"/>
                    <a:pt x="477392" y="1404635"/>
                    <a:pt x="475252" y="1403560"/>
                  </a:cubicBezTo>
                  <a:cubicBezTo>
                    <a:pt x="475252" y="1401411"/>
                    <a:pt x="475252" y="1398725"/>
                    <a:pt x="475788" y="1396576"/>
                  </a:cubicBezTo>
                  <a:lnTo>
                    <a:pt x="480482" y="1395633"/>
                  </a:lnTo>
                  <a:lnTo>
                    <a:pt x="480336" y="1394651"/>
                  </a:lnTo>
                  <a:cubicBezTo>
                    <a:pt x="484784" y="1392524"/>
                    <a:pt x="487749" y="1391860"/>
                    <a:pt x="490269" y="1392990"/>
                  </a:cubicBezTo>
                  <a:close/>
                  <a:moveTo>
                    <a:pt x="554886" y="1385293"/>
                  </a:moveTo>
                  <a:lnTo>
                    <a:pt x="556156" y="1387419"/>
                  </a:lnTo>
                  <a:lnTo>
                    <a:pt x="554039" y="1386143"/>
                  </a:lnTo>
                  <a:close/>
                  <a:moveTo>
                    <a:pt x="216707" y="1380352"/>
                  </a:moveTo>
                  <a:lnTo>
                    <a:pt x="217305" y="1381266"/>
                  </a:lnTo>
                  <a:lnTo>
                    <a:pt x="217284" y="1381527"/>
                  </a:lnTo>
                  <a:close/>
                  <a:moveTo>
                    <a:pt x="586351" y="1380188"/>
                  </a:moveTo>
                  <a:lnTo>
                    <a:pt x="583446" y="1384564"/>
                  </a:lnTo>
                  <a:lnTo>
                    <a:pt x="581994" y="1382376"/>
                  </a:lnTo>
                  <a:close/>
                  <a:moveTo>
                    <a:pt x="426204" y="1375167"/>
                  </a:moveTo>
                  <a:cubicBezTo>
                    <a:pt x="434305" y="1377102"/>
                    <a:pt x="440138" y="1387133"/>
                    <a:pt x="446619" y="1393239"/>
                  </a:cubicBezTo>
                  <a:cubicBezTo>
                    <a:pt x="451804" y="1397890"/>
                    <a:pt x="451228" y="1403705"/>
                    <a:pt x="450075" y="1410102"/>
                  </a:cubicBezTo>
                  <a:cubicBezTo>
                    <a:pt x="435098" y="1418243"/>
                    <a:pt x="434521" y="1419987"/>
                    <a:pt x="444315" y="1433943"/>
                  </a:cubicBezTo>
                  <a:cubicBezTo>
                    <a:pt x="444891" y="1438013"/>
                    <a:pt x="446619" y="1440920"/>
                    <a:pt x="451228" y="1442084"/>
                  </a:cubicBezTo>
                  <a:cubicBezTo>
                    <a:pt x="451804" y="1459528"/>
                    <a:pt x="450075" y="1461273"/>
                    <a:pt x="431065" y="1455458"/>
                  </a:cubicBezTo>
                  <a:cubicBezTo>
                    <a:pt x="429337" y="1447317"/>
                    <a:pt x="428761" y="1439176"/>
                    <a:pt x="423000" y="1432780"/>
                  </a:cubicBezTo>
                  <a:cubicBezTo>
                    <a:pt x="423576" y="1430454"/>
                    <a:pt x="423000" y="1428128"/>
                    <a:pt x="421272" y="1426384"/>
                  </a:cubicBezTo>
                  <a:cubicBezTo>
                    <a:pt x="416087" y="1419987"/>
                    <a:pt x="421272" y="1410102"/>
                    <a:pt x="414935" y="1403705"/>
                  </a:cubicBezTo>
                  <a:lnTo>
                    <a:pt x="414935" y="1404287"/>
                  </a:lnTo>
                  <a:cubicBezTo>
                    <a:pt x="416663" y="1394402"/>
                    <a:pt x="409174" y="1379864"/>
                    <a:pt x="417239" y="1376375"/>
                  </a:cubicBezTo>
                  <a:cubicBezTo>
                    <a:pt x="420552" y="1374776"/>
                    <a:pt x="423504" y="1374522"/>
                    <a:pt x="426204" y="1375167"/>
                  </a:cubicBezTo>
                  <a:close/>
                  <a:moveTo>
                    <a:pt x="637907" y="1372532"/>
                  </a:moveTo>
                  <a:cubicBezTo>
                    <a:pt x="640630" y="1372532"/>
                    <a:pt x="642809" y="1372532"/>
                    <a:pt x="644987" y="1372532"/>
                  </a:cubicBezTo>
                  <a:lnTo>
                    <a:pt x="637907" y="1379643"/>
                  </a:lnTo>
                  <a:cubicBezTo>
                    <a:pt x="637907" y="1377455"/>
                    <a:pt x="637907" y="1374720"/>
                    <a:pt x="637907" y="1372532"/>
                  </a:cubicBezTo>
                  <a:close/>
                  <a:moveTo>
                    <a:pt x="594116" y="1372532"/>
                  </a:moveTo>
                  <a:cubicBezTo>
                    <a:pt x="594116" y="1374720"/>
                    <a:pt x="594116" y="1377455"/>
                    <a:pt x="594116" y="1379643"/>
                  </a:cubicBezTo>
                  <a:lnTo>
                    <a:pt x="587077" y="1379643"/>
                  </a:lnTo>
                  <a:cubicBezTo>
                    <a:pt x="589423" y="1377455"/>
                    <a:pt x="591770" y="1374720"/>
                    <a:pt x="594116" y="1372532"/>
                  </a:cubicBezTo>
                  <a:close/>
                  <a:moveTo>
                    <a:pt x="636319" y="1371177"/>
                  </a:moveTo>
                  <a:cubicBezTo>
                    <a:pt x="636637" y="1371416"/>
                    <a:pt x="637060" y="1372532"/>
                    <a:pt x="637483" y="1374447"/>
                  </a:cubicBezTo>
                  <a:cubicBezTo>
                    <a:pt x="637060" y="1374447"/>
                    <a:pt x="635366" y="1373170"/>
                    <a:pt x="635790" y="1373170"/>
                  </a:cubicBezTo>
                  <a:cubicBezTo>
                    <a:pt x="635790" y="1371576"/>
                    <a:pt x="636001" y="1370938"/>
                    <a:pt x="636319" y="1371177"/>
                  </a:cubicBezTo>
                  <a:close/>
                  <a:moveTo>
                    <a:pt x="656900" y="1371115"/>
                  </a:moveTo>
                  <a:cubicBezTo>
                    <a:pt x="658057" y="1371115"/>
                    <a:pt x="659147" y="1372249"/>
                    <a:pt x="660236" y="1374518"/>
                  </a:cubicBezTo>
                  <a:cubicBezTo>
                    <a:pt x="658057" y="1374518"/>
                    <a:pt x="655878" y="1374518"/>
                    <a:pt x="653155" y="1374518"/>
                  </a:cubicBezTo>
                  <a:cubicBezTo>
                    <a:pt x="654517" y="1372249"/>
                    <a:pt x="655742" y="1371115"/>
                    <a:pt x="656900" y="1371115"/>
                  </a:cubicBezTo>
                  <a:close/>
                  <a:moveTo>
                    <a:pt x="1080120" y="1367427"/>
                  </a:moveTo>
                  <a:cubicBezTo>
                    <a:pt x="1103713" y="1369724"/>
                    <a:pt x="1103713" y="1369724"/>
                    <a:pt x="1110042" y="1389823"/>
                  </a:cubicBezTo>
                  <a:cubicBezTo>
                    <a:pt x="1099109" y="1384080"/>
                    <a:pt x="1085874" y="1381209"/>
                    <a:pt x="1080120" y="1367427"/>
                  </a:cubicBezTo>
                  <a:close/>
                  <a:moveTo>
                    <a:pt x="548956" y="1367427"/>
                  </a:moveTo>
                  <a:cubicBezTo>
                    <a:pt x="551779" y="1367975"/>
                    <a:pt x="553474" y="1367975"/>
                    <a:pt x="556298" y="1368521"/>
                  </a:cubicBezTo>
                  <a:cubicBezTo>
                    <a:pt x="556862" y="1368521"/>
                    <a:pt x="558557" y="1370162"/>
                    <a:pt x="558557" y="1370162"/>
                  </a:cubicBezTo>
                  <a:cubicBezTo>
                    <a:pt x="557992" y="1373444"/>
                    <a:pt x="556298" y="1374538"/>
                    <a:pt x="553474" y="1372897"/>
                  </a:cubicBezTo>
                  <a:cubicBezTo>
                    <a:pt x="551779" y="1371256"/>
                    <a:pt x="550650" y="1369615"/>
                    <a:pt x="548956" y="1367427"/>
                  </a:cubicBezTo>
                  <a:close/>
                  <a:moveTo>
                    <a:pt x="218438" y="1367427"/>
                  </a:moveTo>
                  <a:cubicBezTo>
                    <a:pt x="224206" y="1367427"/>
                    <a:pt x="229974" y="1367427"/>
                    <a:pt x="235742" y="1367427"/>
                  </a:cubicBezTo>
                  <a:cubicBezTo>
                    <a:pt x="241509" y="1369777"/>
                    <a:pt x="247854" y="1369777"/>
                    <a:pt x="253045" y="1373889"/>
                  </a:cubicBezTo>
                  <a:cubicBezTo>
                    <a:pt x="253622" y="1375652"/>
                    <a:pt x="255352" y="1376239"/>
                    <a:pt x="257083" y="1375652"/>
                  </a:cubicBezTo>
                  <a:cubicBezTo>
                    <a:pt x="261120" y="1375946"/>
                    <a:pt x="264581" y="1376827"/>
                    <a:pt x="266600" y="1378883"/>
                  </a:cubicBezTo>
                  <a:lnTo>
                    <a:pt x="267424" y="1388682"/>
                  </a:lnTo>
                  <a:lnTo>
                    <a:pt x="263761" y="1398089"/>
                  </a:lnTo>
                  <a:cubicBezTo>
                    <a:pt x="263265" y="1401063"/>
                    <a:pt x="263463" y="1403853"/>
                    <a:pt x="264220" y="1406497"/>
                  </a:cubicBezTo>
                  <a:lnTo>
                    <a:pt x="274191" y="1420615"/>
                  </a:lnTo>
                  <a:lnTo>
                    <a:pt x="282461" y="1427355"/>
                  </a:lnTo>
                  <a:cubicBezTo>
                    <a:pt x="284769" y="1429705"/>
                    <a:pt x="287652" y="1432643"/>
                    <a:pt x="289383" y="1435580"/>
                  </a:cubicBezTo>
                  <a:lnTo>
                    <a:pt x="288806" y="1434993"/>
                  </a:lnTo>
                  <a:cubicBezTo>
                    <a:pt x="291113" y="1436755"/>
                    <a:pt x="291690" y="1437930"/>
                    <a:pt x="290536" y="1439106"/>
                  </a:cubicBezTo>
                  <a:cubicBezTo>
                    <a:pt x="289383" y="1440281"/>
                    <a:pt x="288806" y="1440868"/>
                    <a:pt x="287652" y="1440868"/>
                  </a:cubicBezTo>
                  <a:lnTo>
                    <a:pt x="287652" y="1440281"/>
                  </a:lnTo>
                  <a:cubicBezTo>
                    <a:pt x="281308" y="1443218"/>
                    <a:pt x="275540" y="1445568"/>
                    <a:pt x="269195" y="1447919"/>
                  </a:cubicBezTo>
                  <a:lnTo>
                    <a:pt x="269195" y="1448506"/>
                  </a:lnTo>
                  <a:cubicBezTo>
                    <a:pt x="265734" y="1446744"/>
                    <a:pt x="262850" y="1444393"/>
                    <a:pt x="260543" y="1441456"/>
                  </a:cubicBezTo>
                  <a:cubicBezTo>
                    <a:pt x="257659" y="1439693"/>
                    <a:pt x="255352" y="1436755"/>
                    <a:pt x="253622" y="1433231"/>
                  </a:cubicBezTo>
                  <a:lnTo>
                    <a:pt x="254199" y="1433818"/>
                  </a:lnTo>
                  <a:cubicBezTo>
                    <a:pt x="248431" y="1431468"/>
                    <a:pt x="250738" y="1423242"/>
                    <a:pt x="244970" y="1420305"/>
                  </a:cubicBezTo>
                  <a:lnTo>
                    <a:pt x="244970" y="1419130"/>
                  </a:lnTo>
                  <a:cubicBezTo>
                    <a:pt x="242663" y="1416779"/>
                    <a:pt x="240933" y="1413842"/>
                    <a:pt x="238626" y="1411491"/>
                  </a:cubicBezTo>
                  <a:cubicBezTo>
                    <a:pt x="235742" y="1409141"/>
                    <a:pt x="232858" y="1406791"/>
                    <a:pt x="231704" y="1402678"/>
                  </a:cubicBezTo>
                  <a:lnTo>
                    <a:pt x="232281" y="1403266"/>
                  </a:lnTo>
                  <a:cubicBezTo>
                    <a:pt x="225936" y="1400916"/>
                    <a:pt x="228244" y="1393278"/>
                    <a:pt x="223052" y="1389753"/>
                  </a:cubicBezTo>
                  <a:lnTo>
                    <a:pt x="222476" y="1389165"/>
                  </a:lnTo>
                  <a:lnTo>
                    <a:pt x="217305" y="1381266"/>
                  </a:lnTo>
                  <a:close/>
                  <a:moveTo>
                    <a:pt x="725666" y="1358324"/>
                  </a:moveTo>
                  <a:cubicBezTo>
                    <a:pt x="725904" y="1357809"/>
                    <a:pt x="727175" y="1357809"/>
                    <a:pt x="729399" y="1358398"/>
                  </a:cubicBezTo>
                  <a:cubicBezTo>
                    <a:pt x="731941" y="1358987"/>
                    <a:pt x="734482" y="1360165"/>
                    <a:pt x="736388" y="1361343"/>
                  </a:cubicBezTo>
                  <a:cubicBezTo>
                    <a:pt x="735753" y="1361931"/>
                    <a:pt x="734482" y="1364288"/>
                    <a:pt x="734482" y="1364288"/>
                  </a:cubicBezTo>
                  <a:cubicBezTo>
                    <a:pt x="731941" y="1363110"/>
                    <a:pt x="729399" y="1362521"/>
                    <a:pt x="728128" y="1361343"/>
                  </a:cubicBezTo>
                  <a:cubicBezTo>
                    <a:pt x="726222" y="1359870"/>
                    <a:pt x="725428" y="1358839"/>
                    <a:pt x="725666" y="1358324"/>
                  </a:cubicBezTo>
                  <a:close/>
                  <a:moveTo>
                    <a:pt x="526082" y="1358240"/>
                  </a:moveTo>
                  <a:cubicBezTo>
                    <a:pt x="534293" y="1358240"/>
                    <a:pt x="543091" y="1357219"/>
                    <a:pt x="548369" y="1364366"/>
                  </a:cubicBezTo>
                  <a:cubicBezTo>
                    <a:pt x="540745" y="1364366"/>
                    <a:pt x="533707" y="1364366"/>
                    <a:pt x="526082" y="1364366"/>
                  </a:cubicBezTo>
                  <a:cubicBezTo>
                    <a:pt x="526082" y="1362324"/>
                    <a:pt x="526082" y="1360282"/>
                    <a:pt x="526082" y="1358240"/>
                  </a:cubicBezTo>
                  <a:close/>
                  <a:moveTo>
                    <a:pt x="524442" y="1355784"/>
                  </a:moveTo>
                  <a:cubicBezTo>
                    <a:pt x="524812" y="1356103"/>
                    <a:pt x="525236" y="1357220"/>
                    <a:pt x="525659" y="1359134"/>
                  </a:cubicBezTo>
                  <a:cubicBezTo>
                    <a:pt x="524812" y="1358496"/>
                    <a:pt x="523542" y="1357858"/>
                    <a:pt x="523542" y="1357220"/>
                  </a:cubicBezTo>
                  <a:cubicBezTo>
                    <a:pt x="523754" y="1355944"/>
                    <a:pt x="524071" y="1355465"/>
                    <a:pt x="524442" y="1355784"/>
                  </a:cubicBezTo>
                  <a:close/>
                  <a:moveTo>
                    <a:pt x="696361" y="1352115"/>
                  </a:moveTo>
                  <a:lnTo>
                    <a:pt x="711023" y="1352115"/>
                  </a:lnTo>
                  <a:cubicBezTo>
                    <a:pt x="709850" y="1357663"/>
                    <a:pt x="710437" y="1364321"/>
                    <a:pt x="702225" y="1362656"/>
                  </a:cubicBezTo>
                  <a:cubicBezTo>
                    <a:pt x="697533" y="1362102"/>
                    <a:pt x="696947" y="1356553"/>
                    <a:pt x="696361" y="1352115"/>
                  </a:cubicBezTo>
                  <a:close/>
                  <a:moveTo>
                    <a:pt x="567645" y="1348127"/>
                  </a:moveTo>
                  <a:cubicBezTo>
                    <a:pt x="568016" y="1348446"/>
                    <a:pt x="568440" y="1349563"/>
                    <a:pt x="568863" y="1351477"/>
                  </a:cubicBezTo>
                  <a:cubicBezTo>
                    <a:pt x="568016" y="1350839"/>
                    <a:pt x="566745" y="1350201"/>
                    <a:pt x="566745" y="1349563"/>
                  </a:cubicBezTo>
                  <a:cubicBezTo>
                    <a:pt x="566957" y="1348287"/>
                    <a:pt x="567275" y="1347808"/>
                    <a:pt x="567645" y="1348127"/>
                  </a:cubicBezTo>
                  <a:close/>
                  <a:moveTo>
                    <a:pt x="496856" y="1347011"/>
                  </a:moveTo>
                  <a:cubicBezTo>
                    <a:pt x="497491" y="1347011"/>
                    <a:pt x="498762" y="1347740"/>
                    <a:pt x="500033" y="1347740"/>
                  </a:cubicBezTo>
                  <a:cubicBezTo>
                    <a:pt x="500033" y="1349198"/>
                    <a:pt x="500033" y="1351386"/>
                    <a:pt x="499397" y="1351386"/>
                  </a:cubicBezTo>
                  <a:cubicBezTo>
                    <a:pt x="498126" y="1351386"/>
                    <a:pt x="496856" y="1350657"/>
                    <a:pt x="495585" y="1349928"/>
                  </a:cubicBezTo>
                  <a:cubicBezTo>
                    <a:pt x="496220" y="1349198"/>
                    <a:pt x="496220" y="1347011"/>
                    <a:pt x="496856" y="1347011"/>
                  </a:cubicBezTo>
                  <a:close/>
                  <a:moveTo>
                    <a:pt x="645532" y="1344459"/>
                  </a:moveTo>
                  <a:lnTo>
                    <a:pt x="649889" y="1345480"/>
                  </a:lnTo>
                  <a:lnTo>
                    <a:pt x="647711" y="1346500"/>
                  </a:lnTo>
                  <a:close/>
                  <a:moveTo>
                    <a:pt x="461274" y="1341907"/>
                  </a:moveTo>
                  <a:lnTo>
                    <a:pt x="462122" y="1343365"/>
                  </a:lnTo>
                  <a:lnTo>
                    <a:pt x="460003" y="1346282"/>
                  </a:lnTo>
                  <a:close/>
                  <a:moveTo>
                    <a:pt x="535633" y="1329147"/>
                  </a:moveTo>
                  <a:cubicBezTo>
                    <a:pt x="532566" y="1333613"/>
                    <a:pt x="528886" y="1336164"/>
                    <a:pt x="523979" y="1336164"/>
                  </a:cubicBezTo>
                  <a:cubicBezTo>
                    <a:pt x="522139" y="1335527"/>
                    <a:pt x="520298" y="1333613"/>
                    <a:pt x="518458" y="1332337"/>
                  </a:cubicBezTo>
                  <a:cubicBezTo>
                    <a:pt x="519071" y="1331699"/>
                    <a:pt x="520298" y="1330423"/>
                    <a:pt x="520911" y="1330423"/>
                  </a:cubicBezTo>
                  <a:cubicBezTo>
                    <a:pt x="525819" y="1329147"/>
                    <a:pt x="530726" y="1329147"/>
                    <a:pt x="535633" y="1329147"/>
                  </a:cubicBezTo>
                  <a:close/>
                  <a:moveTo>
                    <a:pt x="329118" y="1295969"/>
                  </a:moveTo>
                  <a:lnTo>
                    <a:pt x="329966" y="1297245"/>
                  </a:lnTo>
                  <a:lnTo>
                    <a:pt x="327847" y="1298096"/>
                  </a:lnTo>
                  <a:close/>
                  <a:moveTo>
                    <a:pt x="879961" y="1293418"/>
                  </a:moveTo>
                  <a:lnTo>
                    <a:pt x="886214" y="1300249"/>
                  </a:lnTo>
                  <a:lnTo>
                    <a:pt x="887621" y="1298522"/>
                  </a:lnTo>
                  <a:cubicBezTo>
                    <a:pt x="890541" y="1300813"/>
                    <a:pt x="894044" y="1302532"/>
                    <a:pt x="896379" y="1304823"/>
                  </a:cubicBezTo>
                  <a:cubicBezTo>
                    <a:pt x="901634" y="1311126"/>
                    <a:pt x="900466" y="1318000"/>
                    <a:pt x="894044" y="1319719"/>
                  </a:cubicBezTo>
                  <a:cubicBezTo>
                    <a:pt x="884703" y="1322010"/>
                    <a:pt x="875361" y="1324302"/>
                    <a:pt x="866020" y="1325448"/>
                  </a:cubicBezTo>
                  <a:cubicBezTo>
                    <a:pt x="862517" y="1326020"/>
                    <a:pt x="859598" y="1322010"/>
                    <a:pt x="859014" y="1318000"/>
                  </a:cubicBezTo>
                  <a:cubicBezTo>
                    <a:pt x="859014" y="1313990"/>
                    <a:pt x="860182" y="1310552"/>
                    <a:pt x="864852" y="1311126"/>
                  </a:cubicBezTo>
                  <a:cubicBezTo>
                    <a:pt x="870983" y="1311985"/>
                    <a:pt x="877441" y="1314133"/>
                    <a:pt x="882751" y="1311045"/>
                  </a:cubicBezTo>
                  <a:lnTo>
                    <a:pt x="885676" y="1307996"/>
                  </a:lnTo>
                  <a:lnTo>
                    <a:pt x="877265" y="1306374"/>
                  </a:lnTo>
                  <a:cubicBezTo>
                    <a:pt x="873492" y="1304608"/>
                    <a:pt x="869179" y="1302252"/>
                    <a:pt x="871336" y="1296362"/>
                  </a:cubicBezTo>
                  <a:cubicBezTo>
                    <a:pt x="872414" y="1294006"/>
                    <a:pt x="876727" y="1294006"/>
                    <a:pt x="879961" y="1293418"/>
                  </a:cubicBezTo>
                  <a:close/>
                  <a:moveTo>
                    <a:pt x="902217" y="1293417"/>
                  </a:moveTo>
                  <a:cubicBezTo>
                    <a:pt x="904609" y="1293417"/>
                    <a:pt x="906403" y="1293417"/>
                    <a:pt x="909394" y="1294055"/>
                  </a:cubicBezTo>
                  <a:cubicBezTo>
                    <a:pt x="910589" y="1294055"/>
                    <a:pt x="911785" y="1295331"/>
                    <a:pt x="911785" y="1295969"/>
                  </a:cubicBezTo>
                  <a:cubicBezTo>
                    <a:pt x="911785" y="1299796"/>
                    <a:pt x="909394" y="1300434"/>
                    <a:pt x="906403" y="1298520"/>
                  </a:cubicBezTo>
                  <a:cubicBezTo>
                    <a:pt x="905207" y="1297244"/>
                    <a:pt x="903413" y="1295331"/>
                    <a:pt x="902217" y="1293417"/>
                  </a:cubicBezTo>
                  <a:close/>
                  <a:moveTo>
                    <a:pt x="916930" y="1270448"/>
                  </a:moveTo>
                  <a:cubicBezTo>
                    <a:pt x="916930" y="1271376"/>
                    <a:pt x="915861" y="1271840"/>
                    <a:pt x="915326" y="1272768"/>
                  </a:cubicBezTo>
                  <a:cubicBezTo>
                    <a:pt x="913720" y="1273696"/>
                    <a:pt x="911045" y="1275088"/>
                    <a:pt x="909975" y="1274624"/>
                  </a:cubicBezTo>
                  <a:cubicBezTo>
                    <a:pt x="907300" y="1273696"/>
                    <a:pt x="907300" y="1271840"/>
                    <a:pt x="911045" y="1270912"/>
                  </a:cubicBezTo>
                  <a:cubicBezTo>
                    <a:pt x="912650" y="1270912"/>
                    <a:pt x="915326" y="1270912"/>
                    <a:pt x="916930" y="1270448"/>
                  </a:cubicBezTo>
                  <a:close/>
                  <a:moveTo>
                    <a:pt x="1101156" y="1262233"/>
                  </a:moveTo>
                  <a:cubicBezTo>
                    <a:pt x="1102041" y="1263271"/>
                    <a:pt x="1102177" y="1266301"/>
                    <a:pt x="1102449" y="1272363"/>
                  </a:cubicBezTo>
                  <a:lnTo>
                    <a:pt x="1095369" y="1264068"/>
                  </a:lnTo>
                  <a:cubicBezTo>
                    <a:pt x="1098637" y="1262154"/>
                    <a:pt x="1100271" y="1261197"/>
                    <a:pt x="1101156" y="1262233"/>
                  </a:cubicBezTo>
                  <a:close/>
                  <a:moveTo>
                    <a:pt x="1354597" y="1260240"/>
                  </a:moveTo>
                  <a:cubicBezTo>
                    <a:pt x="1356122" y="1261314"/>
                    <a:pt x="1358156" y="1262389"/>
                    <a:pt x="1360189" y="1263463"/>
                  </a:cubicBezTo>
                  <a:cubicBezTo>
                    <a:pt x="1361206" y="1265075"/>
                    <a:pt x="1361714" y="1267762"/>
                    <a:pt x="1361714" y="1269910"/>
                  </a:cubicBezTo>
                  <a:cubicBezTo>
                    <a:pt x="1356631" y="1268836"/>
                    <a:pt x="1354597" y="1265075"/>
                    <a:pt x="1354597" y="1260240"/>
                  </a:cubicBezTo>
                  <a:close/>
                  <a:moveTo>
                    <a:pt x="1057248" y="1247481"/>
                  </a:moveTo>
                  <a:cubicBezTo>
                    <a:pt x="1075429" y="1248070"/>
                    <a:pt x="1075429" y="1248070"/>
                    <a:pt x="1079534" y="1262205"/>
                  </a:cubicBezTo>
                  <a:cubicBezTo>
                    <a:pt x="1068977" y="1262205"/>
                    <a:pt x="1061353" y="1257493"/>
                    <a:pt x="1057248" y="1247481"/>
                  </a:cubicBezTo>
                  <a:close/>
                  <a:moveTo>
                    <a:pt x="1208463" y="1244926"/>
                  </a:moveTo>
                  <a:lnTo>
                    <a:pt x="1209311" y="1247114"/>
                  </a:lnTo>
                  <a:lnTo>
                    <a:pt x="1207193" y="1249302"/>
                  </a:lnTo>
                  <a:close/>
                  <a:moveTo>
                    <a:pt x="1071601" y="1206843"/>
                  </a:moveTo>
                  <a:cubicBezTo>
                    <a:pt x="1075500" y="1207217"/>
                    <a:pt x="1078388" y="1210501"/>
                    <a:pt x="1079543" y="1219461"/>
                  </a:cubicBezTo>
                  <a:cubicBezTo>
                    <a:pt x="1075500" y="1221850"/>
                    <a:pt x="1071457" y="1224239"/>
                    <a:pt x="1066836" y="1226031"/>
                  </a:cubicBezTo>
                  <a:cubicBezTo>
                    <a:pt x="1057017" y="1229017"/>
                    <a:pt x="1054706" y="1225434"/>
                    <a:pt x="1057594" y="1211696"/>
                  </a:cubicBezTo>
                  <a:cubicBezTo>
                    <a:pt x="1062792" y="1209008"/>
                    <a:pt x="1067702" y="1206470"/>
                    <a:pt x="1071601" y="1206843"/>
                  </a:cubicBezTo>
                  <a:close/>
                  <a:moveTo>
                    <a:pt x="1280895" y="1204094"/>
                  </a:moveTo>
                  <a:cubicBezTo>
                    <a:pt x="1286093" y="1205228"/>
                    <a:pt x="1293025" y="1205228"/>
                    <a:pt x="1291870" y="1213169"/>
                  </a:cubicBezTo>
                  <a:cubicBezTo>
                    <a:pt x="1291292" y="1218273"/>
                    <a:pt x="1284939" y="1218840"/>
                    <a:pt x="1280895" y="1218840"/>
                  </a:cubicBezTo>
                  <a:cubicBezTo>
                    <a:pt x="1280895" y="1214303"/>
                    <a:pt x="1280895" y="1209199"/>
                    <a:pt x="1280895" y="1204094"/>
                  </a:cubicBezTo>
                  <a:close/>
                  <a:moveTo>
                    <a:pt x="696360" y="1196439"/>
                  </a:moveTo>
                  <a:cubicBezTo>
                    <a:pt x="702460" y="1199240"/>
                    <a:pt x="709114" y="1199800"/>
                    <a:pt x="716322" y="1199240"/>
                  </a:cubicBezTo>
                  <a:cubicBezTo>
                    <a:pt x="722422" y="1198120"/>
                    <a:pt x="726304" y="1207082"/>
                    <a:pt x="724086" y="1214365"/>
                  </a:cubicBezTo>
                  <a:cubicBezTo>
                    <a:pt x="724086" y="1216046"/>
                    <a:pt x="722422" y="1217726"/>
                    <a:pt x="720759" y="1218847"/>
                  </a:cubicBezTo>
                  <a:cubicBezTo>
                    <a:pt x="714659" y="1212684"/>
                    <a:pt x="704678" y="1218847"/>
                    <a:pt x="699687" y="1212684"/>
                  </a:cubicBezTo>
                  <a:cubicBezTo>
                    <a:pt x="696360" y="1208763"/>
                    <a:pt x="697469" y="1202041"/>
                    <a:pt x="696360" y="1196439"/>
                  </a:cubicBezTo>
                  <a:close/>
                  <a:moveTo>
                    <a:pt x="1129309" y="1192451"/>
                  </a:moveTo>
                  <a:cubicBezTo>
                    <a:pt x="1129680" y="1192770"/>
                    <a:pt x="1130103" y="1193887"/>
                    <a:pt x="1130526" y="1195801"/>
                  </a:cubicBezTo>
                  <a:cubicBezTo>
                    <a:pt x="1129680" y="1195163"/>
                    <a:pt x="1128409" y="1193886"/>
                    <a:pt x="1128409" y="1193886"/>
                  </a:cubicBezTo>
                  <a:cubicBezTo>
                    <a:pt x="1128621" y="1192611"/>
                    <a:pt x="1128939" y="1192132"/>
                    <a:pt x="1129309" y="1192451"/>
                  </a:cubicBezTo>
                  <a:close/>
                  <a:moveTo>
                    <a:pt x="1273661" y="1188781"/>
                  </a:moveTo>
                  <a:cubicBezTo>
                    <a:pt x="1285391" y="1191050"/>
                    <a:pt x="1285391" y="1191050"/>
                    <a:pt x="1281286" y="1202960"/>
                  </a:cubicBezTo>
                  <a:cubicBezTo>
                    <a:pt x="1277180" y="1202960"/>
                    <a:pt x="1273661" y="1203527"/>
                    <a:pt x="1269555" y="1202960"/>
                  </a:cubicBezTo>
                  <a:cubicBezTo>
                    <a:pt x="1266036" y="1202393"/>
                    <a:pt x="1263104" y="1200691"/>
                    <a:pt x="1266036" y="1196722"/>
                  </a:cubicBezTo>
                  <a:cubicBezTo>
                    <a:pt x="1268382" y="1193886"/>
                    <a:pt x="1271315" y="1191617"/>
                    <a:pt x="1273661" y="1188781"/>
                  </a:cubicBezTo>
                  <a:close/>
                  <a:moveTo>
                    <a:pt x="836776" y="1183677"/>
                  </a:moveTo>
                  <a:cubicBezTo>
                    <a:pt x="837411" y="1184407"/>
                    <a:pt x="838047" y="1186594"/>
                    <a:pt x="838047" y="1186594"/>
                  </a:cubicBezTo>
                  <a:cubicBezTo>
                    <a:pt x="836776" y="1187324"/>
                    <a:pt x="836141" y="1187324"/>
                    <a:pt x="834870" y="1188053"/>
                  </a:cubicBezTo>
                  <a:cubicBezTo>
                    <a:pt x="834235" y="1187324"/>
                    <a:pt x="833599" y="1184407"/>
                    <a:pt x="833599" y="1184407"/>
                  </a:cubicBezTo>
                  <a:cubicBezTo>
                    <a:pt x="834870" y="1183677"/>
                    <a:pt x="836141" y="1183677"/>
                    <a:pt x="836776" y="1183677"/>
                  </a:cubicBezTo>
                  <a:close/>
                  <a:moveTo>
                    <a:pt x="1044934" y="1182239"/>
                  </a:moveTo>
                  <a:cubicBezTo>
                    <a:pt x="1064301" y="1181125"/>
                    <a:pt x="1062023" y="1195046"/>
                    <a:pt x="1061453" y="1206739"/>
                  </a:cubicBezTo>
                  <a:cubicBezTo>
                    <a:pt x="1060884" y="1208410"/>
                    <a:pt x="1060314" y="1209523"/>
                    <a:pt x="1059175" y="1210637"/>
                  </a:cubicBezTo>
                  <a:cubicBezTo>
                    <a:pt x="1054618" y="1210637"/>
                    <a:pt x="1050061" y="1211194"/>
                    <a:pt x="1044934" y="1210637"/>
                  </a:cubicBezTo>
                  <a:cubicBezTo>
                    <a:pt x="1039808" y="1210080"/>
                    <a:pt x="1031833" y="1210080"/>
                    <a:pt x="1039808" y="1201728"/>
                  </a:cubicBezTo>
                  <a:cubicBezTo>
                    <a:pt x="1045504" y="1196160"/>
                    <a:pt x="1044365" y="1188921"/>
                    <a:pt x="1044934" y="1182239"/>
                  </a:cubicBezTo>
                  <a:close/>
                  <a:moveTo>
                    <a:pt x="734111" y="1173469"/>
                  </a:moveTo>
                  <a:cubicBezTo>
                    <a:pt x="735784" y="1182094"/>
                    <a:pt x="747499" y="1178397"/>
                    <a:pt x="749173" y="1187022"/>
                  </a:cubicBezTo>
                  <a:cubicBezTo>
                    <a:pt x="740247" y="1190718"/>
                    <a:pt x="732995" y="1190718"/>
                    <a:pt x="726859" y="1181477"/>
                  </a:cubicBezTo>
                  <a:cubicBezTo>
                    <a:pt x="729090" y="1179013"/>
                    <a:pt x="731879" y="1175933"/>
                    <a:pt x="734111" y="1173469"/>
                  </a:cubicBezTo>
                  <a:close/>
                  <a:moveTo>
                    <a:pt x="711609" y="1165813"/>
                  </a:moveTo>
                  <a:cubicBezTo>
                    <a:pt x="717599" y="1169216"/>
                    <a:pt x="718688" y="1174888"/>
                    <a:pt x="718688" y="1180559"/>
                  </a:cubicBezTo>
                  <a:cubicBezTo>
                    <a:pt x="716510" y="1180559"/>
                    <a:pt x="714331" y="1180559"/>
                    <a:pt x="711609" y="1180559"/>
                  </a:cubicBezTo>
                  <a:cubicBezTo>
                    <a:pt x="711609" y="1175455"/>
                    <a:pt x="711609" y="1170918"/>
                    <a:pt x="711609" y="1165813"/>
                  </a:cubicBezTo>
                  <a:close/>
                  <a:moveTo>
                    <a:pt x="749421" y="1156023"/>
                  </a:moveTo>
                  <a:cubicBezTo>
                    <a:pt x="750277" y="1156302"/>
                    <a:pt x="750847" y="1157000"/>
                    <a:pt x="751132" y="1158396"/>
                  </a:cubicBezTo>
                  <a:cubicBezTo>
                    <a:pt x="751703" y="1160070"/>
                    <a:pt x="751132" y="1162303"/>
                    <a:pt x="749991" y="1164536"/>
                  </a:cubicBezTo>
                  <a:cubicBezTo>
                    <a:pt x="745998" y="1170677"/>
                    <a:pt x="739721" y="1172352"/>
                    <a:pt x="732304" y="1172910"/>
                  </a:cubicBezTo>
                  <a:cubicBezTo>
                    <a:pt x="731734" y="1167886"/>
                    <a:pt x="724317" y="1162862"/>
                    <a:pt x="732875" y="1158396"/>
                  </a:cubicBezTo>
                  <a:cubicBezTo>
                    <a:pt x="736869" y="1157279"/>
                    <a:pt x="741433" y="1157279"/>
                    <a:pt x="745998" y="1156163"/>
                  </a:cubicBezTo>
                  <a:cubicBezTo>
                    <a:pt x="747424" y="1155884"/>
                    <a:pt x="748565" y="1155744"/>
                    <a:pt x="749421" y="1156023"/>
                  </a:cubicBezTo>
                  <a:close/>
                  <a:moveTo>
                    <a:pt x="931444" y="1127531"/>
                  </a:moveTo>
                  <a:cubicBezTo>
                    <a:pt x="932079" y="1130933"/>
                    <a:pt x="933350" y="1133769"/>
                    <a:pt x="934621" y="1137172"/>
                  </a:cubicBezTo>
                  <a:cubicBezTo>
                    <a:pt x="932079" y="1137172"/>
                    <a:pt x="928903" y="1136604"/>
                    <a:pt x="926997" y="1136604"/>
                  </a:cubicBezTo>
                  <a:cubicBezTo>
                    <a:pt x="923184" y="1135470"/>
                    <a:pt x="922549" y="1133202"/>
                    <a:pt x="924455" y="1130366"/>
                  </a:cubicBezTo>
                  <a:cubicBezTo>
                    <a:pt x="926361" y="1129799"/>
                    <a:pt x="928903" y="1128665"/>
                    <a:pt x="931444" y="1127531"/>
                  </a:cubicBezTo>
                  <a:close/>
                  <a:moveTo>
                    <a:pt x="1232608" y="1112219"/>
                  </a:moveTo>
                  <a:cubicBezTo>
                    <a:pt x="1232608" y="1112219"/>
                    <a:pt x="1233879" y="1113751"/>
                    <a:pt x="1234513" y="1114772"/>
                  </a:cubicBezTo>
                  <a:cubicBezTo>
                    <a:pt x="1233243" y="1116303"/>
                    <a:pt x="1231972" y="1118856"/>
                    <a:pt x="1230066" y="1118856"/>
                  </a:cubicBezTo>
                  <a:cubicBezTo>
                    <a:pt x="1226889" y="1119366"/>
                    <a:pt x="1224983" y="1117834"/>
                    <a:pt x="1226254" y="1115282"/>
                  </a:cubicBezTo>
                  <a:cubicBezTo>
                    <a:pt x="1227525" y="1113751"/>
                    <a:pt x="1230702" y="1113240"/>
                    <a:pt x="1232608" y="1112219"/>
                  </a:cubicBezTo>
                  <a:close/>
                  <a:moveTo>
                    <a:pt x="785311" y="1107115"/>
                  </a:moveTo>
                  <a:cubicBezTo>
                    <a:pt x="788870" y="1107727"/>
                    <a:pt x="792428" y="1107727"/>
                    <a:pt x="795393" y="1109565"/>
                  </a:cubicBezTo>
                  <a:cubicBezTo>
                    <a:pt x="798358" y="1111402"/>
                    <a:pt x="800730" y="1114465"/>
                    <a:pt x="801916" y="1117527"/>
                  </a:cubicBezTo>
                  <a:cubicBezTo>
                    <a:pt x="802509" y="1117527"/>
                    <a:pt x="798951" y="1121815"/>
                    <a:pt x="797765" y="1121202"/>
                  </a:cubicBezTo>
                  <a:cubicBezTo>
                    <a:pt x="794800" y="1121202"/>
                    <a:pt x="790648" y="1119977"/>
                    <a:pt x="788276" y="1117527"/>
                  </a:cubicBezTo>
                  <a:cubicBezTo>
                    <a:pt x="786497" y="1115077"/>
                    <a:pt x="786497" y="1110790"/>
                    <a:pt x="785311" y="1107115"/>
                  </a:cubicBezTo>
                  <a:close/>
                  <a:moveTo>
                    <a:pt x="1255188" y="1105551"/>
                  </a:moveTo>
                  <a:cubicBezTo>
                    <a:pt x="1256975" y="1104867"/>
                    <a:pt x="1259262" y="1105171"/>
                    <a:pt x="1261835" y="1105779"/>
                  </a:cubicBezTo>
                  <a:cubicBezTo>
                    <a:pt x="1265266" y="1106994"/>
                    <a:pt x="1268697" y="1107602"/>
                    <a:pt x="1272700" y="1107602"/>
                  </a:cubicBezTo>
                  <a:cubicBezTo>
                    <a:pt x="1270412" y="1112463"/>
                    <a:pt x="1268125" y="1116717"/>
                    <a:pt x="1265837" y="1120970"/>
                  </a:cubicBezTo>
                  <a:cubicBezTo>
                    <a:pt x="1262979" y="1125223"/>
                    <a:pt x="1259548" y="1129477"/>
                    <a:pt x="1254401" y="1125223"/>
                  </a:cubicBezTo>
                  <a:cubicBezTo>
                    <a:pt x="1250399" y="1122793"/>
                    <a:pt x="1250971" y="1116717"/>
                    <a:pt x="1251543" y="1111247"/>
                  </a:cubicBezTo>
                  <a:cubicBezTo>
                    <a:pt x="1252114" y="1107905"/>
                    <a:pt x="1253401" y="1106235"/>
                    <a:pt x="1255188" y="1105551"/>
                  </a:cubicBezTo>
                  <a:close/>
                  <a:moveTo>
                    <a:pt x="923397" y="1094355"/>
                  </a:moveTo>
                  <a:cubicBezTo>
                    <a:pt x="925092" y="1095630"/>
                    <a:pt x="928480" y="1095630"/>
                    <a:pt x="929045" y="1097545"/>
                  </a:cubicBezTo>
                  <a:cubicBezTo>
                    <a:pt x="929610" y="1098820"/>
                    <a:pt x="927351" y="1102011"/>
                    <a:pt x="926786" y="1103924"/>
                  </a:cubicBezTo>
                  <a:cubicBezTo>
                    <a:pt x="924527" y="1103287"/>
                    <a:pt x="921703" y="1102649"/>
                    <a:pt x="920573" y="1100734"/>
                  </a:cubicBezTo>
                  <a:cubicBezTo>
                    <a:pt x="920009" y="1099459"/>
                    <a:pt x="922268" y="1096907"/>
                    <a:pt x="923397" y="1094355"/>
                  </a:cubicBezTo>
                  <a:close/>
                  <a:moveTo>
                    <a:pt x="843167" y="1084146"/>
                  </a:moveTo>
                  <a:cubicBezTo>
                    <a:pt x="842569" y="1087184"/>
                    <a:pt x="841971" y="1090830"/>
                    <a:pt x="840177" y="1094476"/>
                  </a:cubicBezTo>
                  <a:cubicBezTo>
                    <a:pt x="839579" y="1095691"/>
                    <a:pt x="836589" y="1095691"/>
                    <a:pt x="834795" y="1096299"/>
                  </a:cubicBezTo>
                  <a:cubicBezTo>
                    <a:pt x="834795" y="1093868"/>
                    <a:pt x="833599" y="1091438"/>
                    <a:pt x="834795" y="1090222"/>
                  </a:cubicBezTo>
                  <a:cubicBezTo>
                    <a:pt x="837187" y="1087792"/>
                    <a:pt x="840177" y="1085969"/>
                    <a:pt x="843167" y="1084146"/>
                  </a:cubicBezTo>
                  <a:close/>
                  <a:moveTo>
                    <a:pt x="1146199" y="1076490"/>
                  </a:moveTo>
                  <a:cubicBezTo>
                    <a:pt x="1148378" y="1076490"/>
                    <a:pt x="1150556" y="1076490"/>
                    <a:pt x="1153279" y="1076490"/>
                  </a:cubicBezTo>
                  <a:lnTo>
                    <a:pt x="1146199" y="1083600"/>
                  </a:lnTo>
                  <a:cubicBezTo>
                    <a:pt x="1146199" y="1081412"/>
                    <a:pt x="1146199" y="1078678"/>
                    <a:pt x="1146199" y="1076490"/>
                  </a:cubicBezTo>
                  <a:close/>
                  <a:moveTo>
                    <a:pt x="1263105" y="1076489"/>
                  </a:moveTo>
                  <a:cubicBezTo>
                    <a:pt x="1287338" y="1082614"/>
                    <a:pt x="1287338" y="1082614"/>
                    <a:pt x="1287929" y="1106558"/>
                  </a:cubicBezTo>
                  <a:lnTo>
                    <a:pt x="1273153" y="1106558"/>
                  </a:lnTo>
                  <a:cubicBezTo>
                    <a:pt x="1269607" y="1096535"/>
                    <a:pt x="1266652" y="1086512"/>
                    <a:pt x="1263105" y="1076489"/>
                  </a:cubicBezTo>
                  <a:close/>
                  <a:moveTo>
                    <a:pt x="1387637" y="1045864"/>
                  </a:moveTo>
                  <a:cubicBezTo>
                    <a:pt x="1388272" y="1046885"/>
                    <a:pt x="1388907" y="1047395"/>
                    <a:pt x="1389543" y="1048416"/>
                  </a:cubicBezTo>
                  <a:cubicBezTo>
                    <a:pt x="1388907" y="1048927"/>
                    <a:pt x="1387637" y="1049948"/>
                    <a:pt x="1387001" y="1050458"/>
                  </a:cubicBezTo>
                  <a:cubicBezTo>
                    <a:pt x="1386366" y="1049948"/>
                    <a:pt x="1385095" y="1048927"/>
                    <a:pt x="1385095" y="1047906"/>
                  </a:cubicBezTo>
                  <a:cubicBezTo>
                    <a:pt x="1385731" y="1047395"/>
                    <a:pt x="1387001" y="1046885"/>
                    <a:pt x="1387637" y="1045864"/>
                  </a:cubicBezTo>
                  <a:close/>
                  <a:moveTo>
                    <a:pt x="734481" y="1025447"/>
                  </a:moveTo>
                  <a:cubicBezTo>
                    <a:pt x="737244" y="1026607"/>
                    <a:pt x="741112" y="1026607"/>
                    <a:pt x="743322" y="1028928"/>
                  </a:cubicBezTo>
                  <a:cubicBezTo>
                    <a:pt x="746084" y="1030668"/>
                    <a:pt x="746637" y="1034728"/>
                    <a:pt x="742769" y="1036468"/>
                  </a:cubicBezTo>
                  <a:cubicBezTo>
                    <a:pt x="741664" y="1037628"/>
                    <a:pt x="738349" y="1035888"/>
                    <a:pt x="737244" y="1034728"/>
                  </a:cubicBezTo>
                  <a:cubicBezTo>
                    <a:pt x="736139" y="1032408"/>
                    <a:pt x="735586" y="1028928"/>
                    <a:pt x="734481" y="1025447"/>
                  </a:cubicBezTo>
                  <a:close/>
                  <a:moveTo>
                    <a:pt x="806207" y="1017791"/>
                  </a:moveTo>
                  <a:cubicBezTo>
                    <a:pt x="809595" y="1021380"/>
                    <a:pt x="814678" y="1024969"/>
                    <a:pt x="815808" y="1029156"/>
                  </a:cubicBezTo>
                  <a:cubicBezTo>
                    <a:pt x="817502" y="1039922"/>
                    <a:pt x="824279" y="1041717"/>
                    <a:pt x="833316" y="1041118"/>
                  </a:cubicBezTo>
                  <a:cubicBezTo>
                    <a:pt x="838398" y="1040520"/>
                    <a:pt x="842917" y="1041118"/>
                    <a:pt x="847435" y="1041717"/>
                  </a:cubicBezTo>
                  <a:cubicBezTo>
                    <a:pt x="848565" y="1041717"/>
                    <a:pt x="850823" y="1045305"/>
                    <a:pt x="850823" y="1047100"/>
                  </a:cubicBezTo>
                  <a:cubicBezTo>
                    <a:pt x="850823" y="1048894"/>
                    <a:pt x="848565" y="1051287"/>
                    <a:pt x="847435" y="1053081"/>
                  </a:cubicBezTo>
                  <a:cubicBezTo>
                    <a:pt x="846305" y="1053679"/>
                    <a:pt x="845176" y="1054277"/>
                    <a:pt x="844611" y="1054277"/>
                  </a:cubicBezTo>
                  <a:cubicBezTo>
                    <a:pt x="832751" y="1054277"/>
                    <a:pt x="820891" y="1055474"/>
                    <a:pt x="809595" y="1053679"/>
                  </a:cubicBezTo>
                  <a:cubicBezTo>
                    <a:pt x="796606" y="1050689"/>
                    <a:pt x="790394" y="1040520"/>
                    <a:pt x="791523" y="1025567"/>
                  </a:cubicBezTo>
                  <a:cubicBezTo>
                    <a:pt x="796606" y="1023174"/>
                    <a:pt x="801689" y="1020184"/>
                    <a:pt x="806207" y="1017791"/>
                  </a:cubicBezTo>
                  <a:close/>
                  <a:moveTo>
                    <a:pt x="662958" y="1000464"/>
                  </a:moveTo>
                  <a:cubicBezTo>
                    <a:pt x="667860" y="1004762"/>
                    <a:pt x="662958" y="1007448"/>
                    <a:pt x="659691" y="1009597"/>
                  </a:cubicBezTo>
                  <a:lnTo>
                    <a:pt x="656423" y="1009597"/>
                  </a:lnTo>
                  <a:lnTo>
                    <a:pt x="653155" y="1009597"/>
                  </a:lnTo>
                  <a:cubicBezTo>
                    <a:pt x="654244" y="1007448"/>
                    <a:pt x="654789" y="1005299"/>
                    <a:pt x="656423" y="1003687"/>
                  </a:cubicBezTo>
                  <a:cubicBezTo>
                    <a:pt x="658057" y="1002075"/>
                    <a:pt x="662958" y="999926"/>
                    <a:pt x="662958" y="1000464"/>
                  </a:cubicBezTo>
                  <a:close/>
                  <a:moveTo>
                    <a:pt x="433846" y="994365"/>
                  </a:moveTo>
                  <a:cubicBezTo>
                    <a:pt x="435789" y="993665"/>
                    <a:pt x="437995" y="993839"/>
                    <a:pt x="440481" y="995112"/>
                  </a:cubicBezTo>
                  <a:cubicBezTo>
                    <a:pt x="443795" y="996810"/>
                    <a:pt x="447609" y="1000460"/>
                    <a:pt x="451969" y="1006593"/>
                  </a:cubicBezTo>
                  <a:cubicBezTo>
                    <a:pt x="469406" y="1030539"/>
                    <a:pt x="494980" y="1007761"/>
                    <a:pt x="512998" y="1022946"/>
                  </a:cubicBezTo>
                  <a:cubicBezTo>
                    <a:pt x="518665" y="1030393"/>
                    <a:pt x="528582" y="1035869"/>
                    <a:pt x="532696" y="1045040"/>
                  </a:cubicBezTo>
                  <a:lnTo>
                    <a:pt x="532979" y="1046706"/>
                  </a:lnTo>
                  <a:lnTo>
                    <a:pt x="549092" y="1046320"/>
                  </a:lnTo>
                  <a:cubicBezTo>
                    <a:pt x="555090" y="1045452"/>
                    <a:pt x="561015" y="1043861"/>
                    <a:pt x="566795" y="1041546"/>
                  </a:cubicBezTo>
                  <a:cubicBezTo>
                    <a:pt x="579512" y="1036049"/>
                    <a:pt x="591940" y="1033590"/>
                    <a:pt x="604080" y="1034458"/>
                  </a:cubicBezTo>
                  <a:cubicBezTo>
                    <a:pt x="616219" y="1035326"/>
                    <a:pt x="628069" y="1039521"/>
                    <a:pt x="639630" y="1047333"/>
                  </a:cubicBezTo>
                  <a:cubicBezTo>
                    <a:pt x="651769" y="1052541"/>
                    <a:pt x="659284" y="1062957"/>
                    <a:pt x="670845" y="1068165"/>
                  </a:cubicBezTo>
                  <a:cubicBezTo>
                    <a:pt x="674314" y="1068744"/>
                    <a:pt x="677204" y="1069901"/>
                    <a:pt x="680094" y="1069901"/>
                  </a:cubicBezTo>
                  <a:cubicBezTo>
                    <a:pt x="702639" y="1067008"/>
                    <a:pt x="725182" y="1078003"/>
                    <a:pt x="745993" y="1058907"/>
                  </a:cubicBezTo>
                  <a:cubicBezTo>
                    <a:pt x="756976" y="1049648"/>
                    <a:pt x="771427" y="1060643"/>
                    <a:pt x="781832" y="1069901"/>
                  </a:cubicBezTo>
                  <a:cubicBezTo>
                    <a:pt x="788769" y="1076845"/>
                    <a:pt x="797440" y="1083211"/>
                    <a:pt x="796283" y="1095363"/>
                  </a:cubicBezTo>
                  <a:cubicBezTo>
                    <a:pt x="795127" y="1098835"/>
                    <a:pt x="792237" y="1100571"/>
                    <a:pt x="789347" y="1101729"/>
                  </a:cubicBezTo>
                  <a:cubicBezTo>
                    <a:pt x="787613" y="1101729"/>
                    <a:pt x="786457" y="1101729"/>
                    <a:pt x="784722" y="1101729"/>
                  </a:cubicBezTo>
                  <a:cubicBezTo>
                    <a:pt x="772583" y="1098835"/>
                    <a:pt x="763334" y="1093049"/>
                    <a:pt x="755241" y="1084369"/>
                  </a:cubicBezTo>
                  <a:cubicBezTo>
                    <a:pt x="742524" y="1084369"/>
                    <a:pt x="737322" y="1095363"/>
                    <a:pt x="729807" y="1102307"/>
                  </a:cubicBezTo>
                  <a:cubicBezTo>
                    <a:pt x="722292" y="1109251"/>
                    <a:pt x="721136" y="1106937"/>
                    <a:pt x="717090" y="1099993"/>
                  </a:cubicBezTo>
                  <a:cubicBezTo>
                    <a:pt x="713621" y="1095363"/>
                    <a:pt x="711888" y="1100571"/>
                    <a:pt x="710731" y="1103465"/>
                  </a:cubicBezTo>
                  <a:cubicBezTo>
                    <a:pt x="707263" y="1116196"/>
                    <a:pt x="700904" y="1122561"/>
                    <a:pt x="687031" y="1116775"/>
                  </a:cubicBezTo>
                  <a:cubicBezTo>
                    <a:pt x="684719" y="1116196"/>
                    <a:pt x="681250" y="1115617"/>
                    <a:pt x="679516" y="1116775"/>
                  </a:cubicBezTo>
                  <a:cubicBezTo>
                    <a:pt x="665065" y="1129505"/>
                    <a:pt x="662174" y="1123719"/>
                    <a:pt x="664487" y="1107515"/>
                  </a:cubicBezTo>
                  <a:cubicBezTo>
                    <a:pt x="664487" y="1106358"/>
                    <a:pt x="661018" y="1103465"/>
                    <a:pt x="659862" y="1104043"/>
                  </a:cubicBezTo>
                  <a:cubicBezTo>
                    <a:pt x="652348" y="1104622"/>
                    <a:pt x="650035" y="1103465"/>
                    <a:pt x="648879" y="1094785"/>
                  </a:cubicBezTo>
                  <a:cubicBezTo>
                    <a:pt x="646567" y="1082054"/>
                    <a:pt x="634428" y="1079739"/>
                    <a:pt x="626335" y="1090734"/>
                  </a:cubicBezTo>
                  <a:cubicBezTo>
                    <a:pt x="619398" y="1100571"/>
                    <a:pt x="618242" y="1095363"/>
                    <a:pt x="615352" y="1089577"/>
                  </a:cubicBezTo>
                  <a:cubicBezTo>
                    <a:pt x="614196" y="1086105"/>
                    <a:pt x="612461" y="1080318"/>
                    <a:pt x="608993" y="1083790"/>
                  </a:cubicBezTo>
                  <a:cubicBezTo>
                    <a:pt x="602635" y="1090734"/>
                    <a:pt x="582981" y="1079160"/>
                    <a:pt x="588183" y="1099414"/>
                  </a:cubicBezTo>
                  <a:cubicBezTo>
                    <a:pt x="580668" y="1109830"/>
                    <a:pt x="568529" y="1112145"/>
                    <a:pt x="558124" y="1116775"/>
                  </a:cubicBezTo>
                  <a:cubicBezTo>
                    <a:pt x="556968" y="1117353"/>
                    <a:pt x="554078" y="1114460"/>
                    <a:pt x="552922" y="1112723"/>
                  </a:cubicBezTo>
                  <a:cubicBezTo>
                    <a:pt x="551766" y="1110409"/>
                    <a:pt x="552344" y="1108094"/>
                    <a:pt x="552344" y="1105201"/>
                  </a:cubicBezTo>
                  <a:cubicBezTo>
                    <a:pt x="554078" y="1097389"/>
                    <a:pt x="552633" y="1095508"/>
                    <a:pt x="549959" y="1095725"/>
                  </a:cubicBezTo>
                  <a:lnTo>
                    <a:pt x="542584" y="1098077"/>
                  </a:lnTo>
                  <a:lnTo>
                    <a:pt x="538902" y="1102076"/>
                  </a:lnTo>
                  <a:cubicBezTo>
                    <a:pt x="514637" y="1106131"/>
                    <a:pt x="489217" y="1107870"/>
                    <a:pt x="469574" y="1126988"/>
                  </a:cubicBezTo>
                  <a:cubicBezTo>
                    <a:pt x="460330" y="1135678"/>
                    <a:pt x="452242" y="1131623"/>
                    <a:pt x="445309" y="1122933"/>
                  </a:cubicBezTo>
                  <a:cubicBezTo>
                    <a:pt x="444154" y="1119457"/>
                    <a:pt x="444732" y="1117139"/>
                    <a:pt x="445887" y="1114243"/>
                  </a:cubicBezTo>
                  <a:cubicBezTo>
                    <a:pt x="444154" y="1114243"/>
                    <a:pt x="444732" y="1117718"/>
                    <a:pt x="442998" y="1118877"/>
                  </a:cubicBezTo>
                  <a:cubicBezTo>
                    <a:pt x="445309" y="1137416"/>
                    <a:pt x="451087" y="1157114"/>
                    <a:pt x="436644" y="1173916"/>
                  </a:cubicBezTo>
                  <a:cubicBezTo>
                    <a:pt x="430289" y="1185503"/>
                    <a:pt x="422778" y="1197089"/>
                    <a:pt x="414112" y="1207518"/>
                  </a:cubicBezTo>
                  <a:cubicBezTo>
                    <a:pt x="404868" y="1216208"/>
                    <a:pt x="392158" y="1219684"/>
                    <a:pt x="384647" y="1209256"/>
                  </a:cubicBezTo>
                  <a:cubicBezTo>
                    <a:pt x="374248" y="1191875"/>
                    <a:pt x="357494" y="1197089"/>
                    <a:pt x="343051" y="1193613"/>
                  </a:cubicBezTo>
                  <a:cubicBezTo>
                    <a:pt x="338429" y="1192455"/>
                    <a:pt x="337273" y="1188399"/>
                    <a:pt x="333807" y="1186082"/>
                  </a:cubicBezTo>
                  <a:cubicBezTo>
                    <a:pt x="334963" y="1188979"/>
                    <a:pt x="337851" y="1190717"/>
                    <a:pt x="338429" y="1193613"/>
                  </a:cubicBezTo>
                  <a:cubicBezTo>
                    <a:pt x="339007" y="1198248"/>
                    <a:pt x="337851" y="1202304"/>
                    <a:pt x="333807" y="1205780"/>
                  </a:cubicBezTo>
                  <a:lnTo>
                    <a:pt x="333611" y="1205810"/>
                  </a:lnTo>
                  <a:lnTo>
                    <a:pt x="339522" y="1224396"/>
                  </a:lnTo>
                  <a:cubicBezTo>
                    <a:pt x="342379" y="1244321"/>
                    <a:pt x="335047" y="1262938"/>
                    <a:pt x="323835" y="1281230"/>
                  </a:cubicBezTo>
                  <a:cubicBezTo>
                    <a:pt x="322110" y="1281810"/>
                    <a:pt x="320385" y="1281810"/>
                    <a:pt x="318660" y="1281810"/>
                  </a:cubicBezTo>
                  <a:cubicBezTo>
                    <a:pt x="315785" y="1281810"/>
                    <a:pt x="315211" y="1282972"/>
                    <a:pt x="317510" y="1284133"/>
                  </a:cubicBezTo>
                  <a:cubicBezTo>
                    <a:pt x="319810" y="1288778"/>
                    <a:pt x="319810" y="1296327"/>
                    <a:pt x="327285" y="1298069"/>
                  </a:cubicBezTo>
                  <a:cubicBezTo>
                    <a:pt x="330160" y="1299231"/>
                    <a:pt x="333035" y="1300392"/>
                    <a:pt x="335335" y="1302134"/>
                  </a:cubicBezTo>
                  <a:cubicBezTo>
                    <a:pt x="354310" y="1312586"/>
                    <a:pt x="373284" y="1322457"/>
                    <a:pt x="346260" y="1345104"/>
                  </a:cubicBezTo>
                  <a:cubicBezTo>
                    <a:pt x="353806" y="1358314"/>
                    <a:pt x="393930" y="1343961"/>
                    <a:pt x="384968" y="1370119"/>
                  </a:cubicBezTo>
                  <a:lnTo>
                    <a:pt x="379332" y="1381170"/>
                  </a:lnTo>
                  <a:lnTo>
                    <a:pt x="380647" y="1381529"/>
                  </a:lnTo>
                  <a:cubicBezTo>
                    <a:pt x="380074" y="1383825"/>
                    <a:pt x="378929" y="1385548"/>
                    <a:pt x="378356" y="1387271"/>
                  </a:cubicBezTo>
                  <a:cubicBezTo>
                    <a:pt x="364605" y="1386696"/>
                    <a:pt x="350855" y="1386696"/>
                    <a:pt x="335958" y="1386696"/>
                  </a:cubicBezTo>
                  <a:cubicBezTo>
                    <a:pt x="322208" y="1377509"/>
                    <a:pt x="307312" y="1379232"/>
                    <a:pt x="292415" y="1379232"/>
                  </a:cubicBezTo>
                  <a:lnTo>
                    <a:pt x="284965" y="1370105"/>
                  </a:lnTo>
                  <a:lnTo>
                    <a:pt x="279561" y="1368911"/>
                  </a:lnTo>
                  <a:lnTo>
                    <a:pt x="260586" y="1359040"/>
                  </a:lnTo>
                  <a:cubicBezTo>
                    <a:pt x="259436" y="1354975"/>
                    <a:pt x="256561" y="1353233"/>
                    <a:pt x="251961" y="1352653"/>
                  </a:cubicBezTo>
                  <a:cubicBezTo>
                    <a:pt x="247361" y="1344523"/>
                    <a:pt x="239886" y="1339878"/>
                    <a:pt x="230687" y="1337555"/>
                  </a:cubicBezTo>
                  <a:cubicBezTo>
                    <a:pt x="227812" y="1331748"/>
                    <a:pt x="222637" y="1330006"/>
                    <a:pt x="216887" y="1328845"/>
                  </a:cubicBezTo>
                  <a:cubicBezTo>
                    <a:pt x="215737" y="1324780"/>
                    <a:pt x="212862" y="1323038"/>
                    <a:pt x="208837" y="1322457"/>
                  </a:cubicBezTo>
                  <a:cubicBezTo>
                    <a:pt x="207687" y="1311425"/>
                    <a:pt x="207112" y="1300973"/>
                    <a:pt x="206537" y="1290521"/>
                  </a:cubicBezTo>
                  <a:cubicBezTo>
                    <a:pt x="205962" y="1285875"/>
                    <a:pt x="204812" y="1281230"/>
                    <a:pt x="200787" y="1278326"/>
                  </a:cubicBezTo>
                  <a:cubicBezTo>
                    <a:pt x="196044" y="1270052"/>
                    <a:pt x="187419" y="1270269"/>
                    <a:pt x="179764" y="1268201"/>
                  </a:cubicBezTo>
                  <a:lnTo>
                    <a:pt x="173810" y="1265511"/>
                  </a:lnTo>
                  <a:lnTo>
                    <a:pt x="173979" y="1265924"/>
                  </a:lnTo>
                  <a:cubicBezTo>
                    <a:pt x="175132" y="1271144"/>
                    <a:pt x="175132" y="1275784"/>
                    <a:pt x="169943" y="1278104"/>
                  </a:cubicBezTo>
                  <a:cubicBezTo>
                    <a:pt x="167060" y="1283904"/>
                    <a:pt x="166484" y="1289125"/>
                    <a:pt x="170520" y="1294925"/>
                  </a:cubicBezTo>
                  <a:lnTo>
                    <a:pt x="169943" y="1294345"/>
                  </a:lnTo>
                  <a:cubicBezTo>
                    <a:pt x="181474" y="1316386"/>
                    <a:pt x="168790" y="1341326"/>
                    <a:pt x="177439" y="1363947"/>
                  </a:cubicBezTo>
                  <a:lnTo>
                    <a:pt x="176285" y="1366267"/>
                  </a:lnTo>
                  <a:lnTo>
                    <a:pt x="178015" y="1368007"/>
                  </a:lnTo>
                  <a:cubicBezTo>
                    <a:pt x="180898" y="1375547"/>
                    <a:pt x="182627" y="1383088"/>
                    <a:pt x="182700" y="1390555"/>
                  </a:cubicBezTo>
                  <a:lnTo>
                    <a:pt x="177632" y="1411858"/>
                  </a:lnTo>
                  <a:lnTo>
                    <a:pt x="173403" y="1415714"/>
                  </a:lnTo>
                  <a:cubicBezTo>
                    <a:pt x="171673" y="1416584"/>
                    <a:pt x="169943" y="1416729"/>
                    <a:pt x="168790" y="1415569"/>
                  </a:cubicBezTo>
                  <a:cubicBezTo>
                    <a:pt x="161295" y="1407449"/>
                    <a:pt x="154953" y="1395848"/>
                    <a:pt x="144574" y="1413829"/>
                  </a:cubicBezTo>
                  <a:cubicBezTo>
                    <a:pt x="143421" y="1415569"/>
                    <a:pt x="136502" y="1409768"/>
                    <a:pt x="134772" y="1405128"/>
                  </a:cubicBezTo>
                  <a:cubicBezTo>
                    <a:pt x="131313" y="1403389"/>
                    <a:pt x="128430" y="1400488"/>
                    <a:pt x="127854" y="1396428"/>
                  </a:cubicBezTo>
                  <a:lnTo>
                    <a:pt x="129007" y="1397008"/>
                  </a:lnTo>
                  <a:cubicBezTo>
                    <a:pt x="122088" y="1394688"/>
                    <a:pt x="123818" y="1386568"/>
                    <a:pt x="119205" y="1383088"/>
                  </a:cubicBezTo>
                  <a:cubicBezTo>
                    <a:pt x="116322" y="1380768"/>
                    <a:pt x="114016" y="1377868"/>
                    <a:pt x="112863" y="1374387"/>
                  </a:cubicBezTo>
                  <a:lnTo>
                    <a:pt x="113439" y="1374967"/>
                  </a:lnTo>
                  <a:cubicBezTo>
                    <a:pt x="109403" y="1372357"/>
                    <a:pt x="106809" y="1368732"/>
                    <a:pt x="104502" y="1364890"/>
                  </a:cubicBezTo>
                  <a:lnTo>
                    <a:pt x="102965" y="1362462"/>
                  </a:lnTo>
                  <a:lnTo>
                    <a:pt x="91119" y="1373218"/>
                  </a:lnTo>
                  <a:cubicBezTo>
                    <a:pt x="86444" y="1374593"/>
                    <a:pt x="81409" y="1372422"/>
                    <a:pt x="75655" y="1364029"/>
                  </a:cubicBezTo>
                  <a:cubicBezTo>
                    <a:pt x="72778" y="1361135"/>
                    <a:pt x="69325" y="1358241"/>
                    <a:pt x="69325" y="1353611"/>
                  </a:cubicBezTo>
                  <a:cubicBezTo>
                    <a:pt x="70476" y="1351874"/>
                    <a:pt x="69901" y="1350717"/>
                    <a:pt x="68175" y="1349559"/>
                  </a:cubicBezTo>
                  <a:cubicBezTo>
                    <a:pt x="64147" y="1344928"/>
                    <a:pt x="65297" y="1338561"/>
                    <a:pt x="61845" y="1333931"/>
                  </a:cubicBezTo>
                  <a:lnTo>
                    <a:pt x="62420" y="1334509"/>
                  </a:lnTo>
                  <a:cubicBezTo>
                    <a:pt x="56666" y="1329879"/>
                    <a:pt x="56666" y="1322933"/>
                    <a:pt x="54940" y="1317145"/>
                  </a:cubicBezTo>
                  <a:cubicBezTo>
                    <a:pt x="55515" y="1314829"/>
                    <a:pt x="55515" y="1313093"/>
                    <a:pt x="53214" y="1312514"/>
                  </a:cubicBezTo>
                  <a:cubicBezTo>
                    <a:pt x="49186" y="1307884"/>
                    <a:pt x="50337" y="1301516"/>
                    <a:pt x="46884" y="1296886"/>
                  </a:cubicBezTo>
                  <a:cubicBezTo>
                    <a:pt x="46884" y="1287625"/>
                    <a:pt x="44007" y="1278363"/>
                    <a:pt x="48035" y="1269681"/>
                  </a:cubicBezTo>
                  <a:lnTo>
                    <a:pt x="50912" y="1269102"/>
                  </a:lnTo>
                  <a:cubicBezTo>
                    <a:pt x="54940" y="1269681"/>
                    <a:pt x="57817" y="1271997"/>
                    <a:pt x="62420" y="1271997"/>
                  </a:cubicBezTo>
                  <a:cubicBezTo>
                    <a:pt x="64722" y="1273154"/>
                    <a:pt x="66449" y="1274890"/>
                    <a:pt x="67599" y="1277206"/>
                  </a:cubicBezTo>
                  <a:lnTo>
                    <a:pt x="67024" y="1276627"/>
                  </a:lnTo>
                  <a:cubicBezTo>
                    <a:pt x="71052" y="1277785"/>
                    <a:pt x="73353" y="1280679"/>
                    <a:pt x="75655" y="1283573"/>
                  </a:cubicBezTo>
                  <a:lnTo>
                    <a:pt x="75080" y="1282994"/>
                  </a:lnTo>
                  <a:cubicBezTo>
                    <a:pt x="78532" y="1284731"/>
                    <a:pt x="80258" y="1287625"/>
                    <a:pt x="83135" y="1290519"/>
                  </a:cubicBezTo>
                  <a:cubicBezTo>
                    <a:pt x="86013" y="1292834"/>
                    <a:pt x="88890" y="1295150"/>
                    <a:pt x="90041" y="1298622"/>
                  </a:cubicBezTo>
                  <a:lnTo>
                    <a:pt x="90041" y="1298043"/>
                  </a:lnTo>
                  <a:cubicBezTo>
                    <a:pt x="92342" y="1299201"/>
                    <a:pt x="92918" y="1301516"/>
                    <a:pt x="92342" y="1302674"/>
                  </a:cubicBezTo>
                  <a:cubicBezTo>
                    <a:pt x="91767" y="1303832"/>
                    <a:pt x="90616" y="1304989"/>
                    <a:pt x="90041" y="1304989"/>
                  </a:cubicBezTo>
                  <a:cubicBezTo>
                    <a:pt x="86588" y="1314251"/>
                    <a:pt x="73353" y="1321197"/>
                    <a:pt x="83135" y="1333931"/>
                  </a:cubicBezTo>
                  <a:lnTo>
                    <a:pt x="83711" y="1335088"/>
                  </a:lnTo>
                  <a:lnTo>
                    <a:pt x="89911" y="1342458"/>
                  </a:lnTo>
                  <a:lnTo>
                    <a:pt x="85836" y="1335091"/>
                  </a:lnTo>
                  <a:cubicBezTo>
                    <a:pt x="85764" y="1331466"/>
                    <a:pt x="87206" y="1327696"/>
                    <a:pt x="89223" y="1323926"/>
                  </a:cubicBezTo>
                  <a:cubicBezTo>
                    <a:pt x="91530" y="1322766"/>
                    <a:pt x="92106" y="1321026"/>
                    <a:pt x="90953" y="1319285"/>
                  </a:cubicBezTo>
                  <a:cubicBezTo>
                    <a:pt x="92683" y="1313485"/>
                    <a:pt x="92683" y="1307105"/>
                    <a:pt x="96719" y="1301305"/>
                  </a:cubicBezTo>
                  <a:cubicBezTo>
                    <a:pt x="96142" y="1298985"/>
                    <a:pt x="96142" y="1296665"/>
                    <a:pt x="96142" y="1294345"/>
                  </a:cubicBezTo>
                  <a:lnTo>
                    <a:pt x="90054" y="1285993"/>
                  </a:lnTo>
                  <a:lnTo>
                    <a:pt x="78269" y="1277524"/>
                  </a:lnTo>
                  <a:cubicBezTo>
                    <a:pt x="72503" y="1269404"/>
                    <a:pt x="55783" y="1264764"/>
                    <a:pt x="69043" y="1250263"/>
                  </a:cubicBezTo>
                  <a:lnTo>
                    <a:pt x="69043" y="1250844"/>
                  </a:lnTo>
                  <a:cubicBezTo>
                    <a:pt x="68467" y="1247943"/>
                    <a:pt x="69620" y="1246784"/>
                    <a:pt x="72503" y="1246203"/>
                  </a:cubicBezTo>
                  <a:lnTo>
                    <a:pt x="75386" y="1246784"/>
                  </a:lnTo>
                  <a:lnTo>
                    <a:pt x="73656" y="1243883"/>
                  </a:lnTo>
                  <a:cubicBezTo>
                    <a:pt x="71927" y="1242143"/>
                    <a:pt x="70197" y="1240403"/>
                    <a:pt x="68467" y="1238663"/>
                  </a:cubicBezTo>
                  <a:cubicBezTo>
                    <a:pt x="66161" y="1236923"/>
                    <a:pt x="63855" y="1234603"/>
                    <a:pt x="62125" y="1232863"/>
                  </a:cubicBezTo>
                  <a:cubicBezTo>
                    <a:pt x="60395" y="1230543"/>
                    <a:pt x="59242" y="1227643"/>
                    <a:pt x="58089" y="1224743"/>
                  </a:cubicBezTo>
                  <a:cubicBezTo>
                    <a:pt x="48287" y="1207342"/>
                    <a:pt x="65008" y="1187041"/>
                    <a:pt x="52323" y="1169641"/>
                  </a:cubicBezTo>
                  <a:cubicBezTo>
                    <a:pt x="51170" y="1166741"/>
                    <a:pt x="50017" y="1163260"/>
                    <a:pt x="49440" y="1160361"/>
                  </a:cubicBezTo>
                  <a:lnTo>
                    <a:pt x="49896" y="1155774"/>
                  </a:lnTo>
                  <a:lnTo>
                    <a:pt x="44955" y="1153991"/>
                  </a:lnTo>
                  <a:lnTo>
                    <a:pt x="45702" y="1154861"/>
                  </a:lnTo>
                  <a:cubicBezTo>
                    <a:pt x="48600" y="1172926"/>
                    <a:pt x="57874" y="1190409"/>
                    <a:pt x="49759" y="1210222"/>
                  </a:cubicBezTo>
                  <a:lnTo>
                    <a:pt x="47022" y="1211756"/>
                  </a:lnTo>
                  <a:lnTo>
                    <a:pt x="51679" y="1218874"/>
                  </a:lnTo>
                  <a:cubicBezTo>
                    <a:pt x="54765" y="1224419"/>
                    <a:pt x="53096" y="1226249"/>
                    <a:pt x="46425" y="1233570"/>
                  </a:cubicBezTo>
                  <a:lnTo>
                    <a:pt x="46425" y="1234144"/>
                  </a:lnTo>
                  <a:cubicBezTo>
                    <a:pt x="41681" y="1230699"/>
                    <a:pt x="43460" y="1223235"/>
                    <a:pt x="38123" y="1220363"/>
                  </a:cubicBezTo>
                  <a:cubicBezTo>
                    <a:pt x="38123" y="1217492"/>
                    <a:pt x="38123" y="1214621"/>
                    <a:pt x="38716" y="1211750"/>
                  </a:cubicBezTo>
                  <a:lnTo>
                    <a:pt x="42908" y="1211750"/>
                  </a:lnTo>
                  <a:lnTo>
                    <a:pt x="40486" y="1210805"/>
                  </a:lnTo>
                  <a:lnTo>
                    <a:pt x="38167" y="1211388"/>
                  </a:lnTo>
                  <a:cubicBezTo>
                    <a:pt x="35849" y="1206143"/>
                    <a:pt x="37008" y="1199733"/>
                    <a:pt x="32371" y="1196236"/>
                  </a:cubicBezTo>
                  <a:cubicBezTo>
                    <a:pt x="31791" y="1193323"/>
                    <a:pt x="31212" y="1190992"/>
                    <a:pt x="31212" y="1188661"/>
                  </a:cubicBezTo>
                  <a:cubicBezTo>
                    <a:pt x="25995" y="1178754"/>
                    <a:pt x="32371" y="1167099"/>
                    <a:pt x="25416" y="1157775"/>
                  </a:cubicBezTo>
                  <a:cubicBezTo>
                    <a:pt x="25416" y="1153695"/>
                    <a:pt x="25416" y="1149616"/>
                    <a:pt x="25416" y="1146120"/>
                  </a:cubicBezTo>
                  <a:cubicBezTo>
                    <a:pt x="26575" y="1143789"/>
                    <a:pt x="27879" y="1142332"/>
                    <a:pt x="29400" y="1141676"/>
                  </a:cubicBezTo>
                  <a:lnTo>
                    <a:pt x="30522" y="1141753"/>
                  </a:lnTo>
                  <a:lnTo>
                    <a:pt x="31076" y="1121194"/>
                  </a:lnTo>
                  <a:cubicBezTo>
                    <a:pt x="32809" y="1119457"/>
                    <a:pt x="33387" y="1117718"/>
                    <a:pt x="32231" y="1115401"/>
                  </a:cubicBezTo>
                  <a:cubicBezTo>
                    <a:pt x="39741" y="1106711"/>
                    <a:pt x="35697" y="1095703"/>
                    <a:pt x="37431" y="1085854"/>
                  </a:cubicBezTo>
                  <a:lnTo>
                    <a:pt x="37435" y="1084933"/>
                  </a:lnTo>
                  <a:lnTo>
                    <a:pt x="32684" y="1082573"/>
                  </a:lnTo>
                  <a:cubicBezTo>
                    <a:pt x="33261" y="1076840"/>
                    <a:pt x="32107" y="1071107"/>
                    <a:pt x="26913" y="1067094"/>
                  </a:cubicBezTo>
                  <a:cubicBezTo>
                    <a:pt x="27490" y="1064801"/>
                    <a:pt x="26913" y="1062508"/>
                    <a:pt x="24604" y="1061362"/>
                  </a:cubicBezTo>
                  <a:cubicBezTo>
                    <a:pt x="24027" y="1056775"/>
                    <a:pt x="23450" y="1052189"/>
                    <a:pt x="22873" y="1047603"/>
                  </a:cubicBezTo>
                  <a:cubicBezTo>
                    <a:pt x="25181" y="1040150"/>
                    <a:pt x="30952" y="1035564"/>
                    <a:pt x="39032" y="1034990"/>
                  </a:cubicBezTo>
                  <a:cubicBezTo>
                    <a:pt x="62116" y="1032697"/>
                    <a:pt x="87508" y="1041870"/>
                    <a:pt x="108284" y="1022378"/>
                  </a:cubicBezTo>
                  <a:cubicBezTo>
                    <a:pt x="109438" y="1021231"/>
                    <a:pt x="111025" y="1020837"/>
                    <a:pt x="112892" y="1020909"/>
                  </a:cubicBezTo>
                  <a:cubicBezTo>
                    <a:pt x="118491" y="1021124"/>
                    <a:pt x="126607" y="1025531"/>
                    <a:pt x="133099" y="1026391"/>
                  </a:cubicBezTo>
                  <a:cubicBezTo>
                    <a:pt x="143487" y="1028684"/>
                    <a:pt x="152721" y="1033271"/>
                    <a:pt x="153298" y="1044736"/>
                  </a:cubicBezTo>
                  <a:cubicBezTo>
                    <a:pt x="154452" y="1058495"/>
                    <a:pt x="142333" y="1058495"/>
                    <a:pt x="133099" y="1060788"/>
                  </a:cubicBezTo>
                  <a:lnTo>
                    <a:pt x="130837" y="1062286"/>
                  </a:lnTo>
                  <a:lnTo>
                    <a:pt x="133334" y="1062101"/>
                  </a:lnTo>
                  <a:cubicBezTo>
                    <a:pt x="144311" y="1063839"/>
                    <a:pt x="157021" y="1062680"/>
                    <a:pt x="165687" y="1069632"/>
                  </a:cubicBezTo>
                  <a:cubicBezTo>
                    <a:pt x="182153" y="1082668"/>
                    <a:pt x="200496" y="1091937"/>
                    <a:pt x="219272" y="1100266"/>
                  </a:cubicBezTo>
                  <a:lnTo>
                    <a:pt x="272942" y="1124132"/>
                  </a:lnTo>
                  <a:lnTo>
                    <a:pt x="250614" y="1108739"/>
                  </a:lnTo>
                  <a:cubicBezTo>
                    <a:pt x="244114" y="1102655"/>
                    <a:pt x="240792" y="1095124"/>
                    <a:pt x="246570" y="1084116"/>
                  </a:cubicBezTo>
                  <a:cubicBezTo>
                    <a:pt x="258702" y="1061521"/>
                    <a:pt x="283544" y="1067894"/>
                    <a:pt x="302032" y="1079481"/>
                  </a:cubicBezTo>
                  <a:cubicBezTo>
                    <a:pt x="318208" y="1089910"/>
                    <a:pt x="334963" y="1095703"/>
                    <a:pt x="352294" y="1101496"/>
                  </a:cubicBezTo>
                  <a:cubicBezTo>
                    <a:pt x="354606" y="1102076"/>
                    <a:pt x="355761" y="1103814"/>
                    <a:pt x="355761" y="1106131"/>
                  </a:cubicBezTo>
                  <a:cubicBezTo>
                    <a:pt x="358072" y="1103814"/>
                    <a:pt x="354606" y="1100338"/>
                    <a:pt x="357494" y="1097441"/>
                  </a:cubicBezTo>
                  <a:cubicBezTo>
                    <a:pt x="375404" y="1080640"/>
                    <a:pt x="397358" y="1077743"/>
                    <a:pt x="420467" y="1077743"/>
                  </a:cubicBezTo>
                  <a:lnTo>
                    <a:pt x="427658" y="1079122"/>
                  </a:lnTo>
                  <a:lnTo>
                    <a:pt x="425813" y="1073760"/>
                  </a:lnTo>
                  <a:cubicBezTo>
                    <a:pt x="409539" y="1063831"/>
                    <a:pt x="406633" y="1053902"/>
                    <a:pt x="420583" y="1039884"/>
                  </a:cubicBezTo>
                  <a:cubicBezTo>
                    <a:pt x="422908" y="1038132"/>
                    <a:pt x="422326" y="1032876"/>
                    <a:pt x="422908" y="1029371"/>
                  </a:cubicBezTo>
                  <a:cubicBezTo>
                    <a:pt x="422908" y="1025867"/>
                    <a:pt x="422908" y="1021778"/>
                    <a:pt x="422908" y="1018274"/>
                  </a:cubicBezTo>
                  <a:cubicBezTo>
                    <a:pt x="424542" y="1006447"/>
                    <a:pt x="428016" y="996468"/>
                    <a:pt x="433846" y="994365"/>
                  </a:cubicBezTo>
                  <a:close/>
                  <a:moveTo>
                    <a:pt x="1538854" y="987166"/>
                  </a:moveTo>
                  <a:lnTo>
                    <a:pt x="1539383" y="987285"/>
                  </a:lnTo>
                  <a:lnTo>
                    <a:pt x="1539489" y="987167"/>
                  </a:lnTo>
                  <a:lnTo>
                    <a:pt x="1539459" y="987302"/>
                  </a:lnTo>
                  <a:lnTo>
                    <a:pt x="1552123" y="990139"/>
                  </a:lnTo>
                  <a:cubicBezTo>
                    <a:pt x="1559795" y="995359"/>
                    <a:pt x="1552789" y="1006452"/>
                    <a:pt x="1550121" y="1015587"/>
                  </a:cubicBezTo>
                  <a:cubicBezTo>
                    <a:pt x="1550121" y="1019067"/>
                    <a:pt x="1548935" y="1021967"/>
                    <a:pt x="1547156" y="1024867"/>
                  </a:cubicBezTo>
                  <a:cubicBezTo>
                    <a:pt x="1543598" y="1024287"/>
                    <a:pt x="1540633" y="1024287"/>
                    <a:pt x="1537075" y="1023127"/>
                  </a:cubicBezTo>
                  <a:cubicBezTo>
                    <a:pt x="1532331" y="1017327"/>
                    <a:pt x="1529959" y="1010367"/>
                    <a:pt x="1531738" y="1002247"/>
                  </a:cubicBezTo>
                  <a:lnTo>
                    <a:pt x="1532707" y="1000351"/>
                  </a:lnTo>
                  <a:lnTo>
                    <a:pt x="1533611" y="993646"/>
                  </a:lnTo>
                  <a:lnTo>
                    <a:pt x="1537718" y="989119"/>
                  </a:lnTo>
                  <a:lnTo>
                    <a:pt x="1538261" y="987746"/>
                  </a:lnTo>
                  <a:close/>
                  <a:moveTo>
                    <a:pt x="1517251" y="979510"/>
                  </a:moveTo>
                  <a:cubicBezTo>
                    <a:pt x="1519430" y="979510"/>
                    <a:pt x="1521608" y="979510"/>
                    <a:pt x="1524332" y="979510"/>
                  </a:cubicBezTo>
                  <a:cubicBezTo>
                    <a:pt x="1521608" y="984047"/>
                    <a:pt x="1519430" y="983480"/>
                    <a:pt x="1517251" y="979510"/>
                  </a:cubicBezTo>
                  <a:close/>
                  <a:moveTo>
                    <a:pt x="783899" y="979509"/>
                  </a:moveTo>
                  <a:cubicBezTo>
                    <a:pt x="785029" y="981728"/>
                    <a:pt x="785594" y="983947"/>
                    <a:pt x="786723" y="986167"/>
                  </a:cubicBezTo>
                  <a:cubicBezTo>
                    <a:pt x="787288" y="988941"/>
                    <a:pt x="786723" y="991160"/>
                    <a:pt x="783899" y="991715"/>
                  </a:cubicBezTo>
                  <a:cubicBezTo>
                    <a:pt x="782205" y="991715"/>
                    <a:pt x="779382" y="989496"/>
                    <a:pt x="778816" y="987831"/>
                  </a:cubicBezTo>
                  <a:cubicBezTo>
                    <a:pt x="777687" y="983947"/>
                    <a:pt x="780511" y="981728"/>
                    <a:pt x="783899" y="979509"/>
                  </a:cubicBezTo>
                  <a:close/>
                  <a:moveTo>
                    <a:pt x="1478039" y="970338"/>
                  </a:moveTo>
                  <a:cubicBezTo>
                    <a:pt x="1479740" y="969921"/>
                    <a:pt x="1481759" y="970019"/>
                    <a:pt x="1484036" y="970539"/>
                  </a:cubicBezTo>
                  <a:cubicBezTo>
                    <a:pt x="1487071" y="971232"/>
                    <a:pt x="1490566" y="972676"/>
                    <a:pt x="1494378" y="974650"/>
                  </a:cubicBezTo>
                  <a:cubicBezTo>
                    <a:pt x="1497767" y="981334"/>
                    <a:pt x="1502849" y="982550"/>
                    <a:pt x="1509062" y="982550"/>
                  </a:cubicBezTo>
                  <a:cubicBezTo>
                    <a:pt x="1505109" y="989841"/>
                    <a:pt x="1498896" y="991664"/>
                    <a:pt x="1492119" y="988626"/>
                  </a:cubicBezTo>
                  <a:cubicBezTo>
                    <a:pt x="1484777" y="984980"/>
                    <a:pt x="1479129" y="988018"/>
                    <a:pt x="1472917" y="990449"/>
                  </a:cubicBezTo>
                  <a:cubicBezTo>
                    <a:pt x="1470693" y="977460"/>
                    <a:pt x="1472937" y="971586"/>
                    <a:pt x="1478039" y="970338"/>
                  </a:cubicBezTo>
                  <a:close/>
                  <a:moveTo>
                    <a:pt x="344864" y="970105"/>
                  </a:moveTo>
                  <a:cubicBezTo>
                    <a:pt x="346021" y="970325"/>
                    <a:pt x="347177" y="970763"/>
                    <a:pt x="348045" y="971056"/>
                  </a:cubicBezTo>
                  <a:cubicBezTo>
                    <a:pt x="354406" y="973103"/>
                    <a:pt x="358743" y="976466"/>
                    <a:pt x="361345" y="980925"/>
                  </a:cubicBezTo>
                  <a:lnTo>
                    <a:pt x="363795" y="994863"/>
                  </a:lnTo>
                  <a:lnTo>
                    <a:pt x="363860" y="994823"/>
                  </a:lnTo>
                  <a:cubicBezTo>
                    <a:pt x="366174" y="997701"/>
                    <a:pt x="368489" y="1000004"/>
                    <a:pt x="371382" y="1002307"/>
                  </a:cubicBezTo>
                  <a:cubicBezTo>
                    <a:pt x="371382" y="1004609"/>
                    <a:pt x="371382" y="1007487"/>
                    <a:pt x="371382" y="1009790"/>
                  </a:cubicBezTo>
                  <a:cubicBezTo>
                    <a:pt x="373697" y="1019001"/>
                    <a:pt x="377169" y="1028211"/>
                    <a:pt x="378326" y="1037997"/>
                  </a:cubicBezTo>
                  <a:cubicBezTo>
                    <a:pt x="380641" y="1055843"/>
                    <a:pt x="367910" y="1070810"/>
                    <a:pt x="350550" y="1066780"/>
                  </a:cubicBezTo>
                  <a:cubicBezTo>
                    <a:pt x="327982" y="1061599"/>
                    <a:pt x="303099" y="1068507"/>
                    <a:pt x="283425" y="1052389"/>
                  </a:cubicBezTo>
                  <a:cubicBezTo>
                    <a:pt x="280531" y="1050086"/>
                    <a:pt x="275323" y="1050086"/>
                    <a:pt x="274166" y="1052964"/>
                  </a:cubicBezTo>
                  <a:cubicBezTo>
                    <a:pt x="266643" y="1066205"/>
                    <a:pt x="256227" y="1062175"/>
                    <a:pt x="245232" y="1061599"/>
                  </a:cubicBezTo>
                  <a:cubicBezTo>
                    <a:pt x="238289" y="1061024"/>
                    <a:pt x="230766" y="1063327"/>
                    <a:pt x="223243" y="1063327"/>
                  </a:cubicBezTo>
                  <a:cubicBezTo>
                    <a:pt x="217456" y="1063902"/>
                    <a:pt x="216299" y="1058721"/>
                    <a:pt x="215720" y="1053540"/>
                  </a:cubicBezTo>
                  <a:cubicBezTo>
                    <a:pt x="204726" y="1053540"/>
                    <a:pt x="197782" y="1048935"/>
                    <a:pt x="193152" y="1039149"/>
                  </a:cubicBezTo>
                  <a:lnTo>
                    <a:pt x="194357" y="1038229"/>
                  </a:lnTo>
                  <a:lnTo>
                    <a:pt x="185555" y="1036560"/>
                  </a:lnTo>
                  <a:cubicBezTo>
                    <a:pt x="174568" y="1031296"/>
                    <a:pt x="160112" y="1025447"/>
                    <a:pt x="180929" y="1013750"/>
                  </a:cubicBezTo>
                  <a:cubicBezTo>
                    <a:pt x="190181" y="1008487"/>
                    <a:pt x="200012" y="1004393"/>
                    <a:pt x="208107" y="997374"/>
                  </a:cubicBezTo>
                  <a:cubicBezTo>
                    <a:pt x="216781" y="1002638"/>
                    <a:pt x="229502" y="999129"/>
                    <a:pt x="233551" y="1013750"/>
                  </a:cubicBezTo>
                  <a:cubicBezTo>
                    <a:pt x="235285" y="1021353"/>
                    <a:pt x="244537" y="1020769"/>
                    <a:pt x="250898" y="1012581"/>
                  </a:cubicBezTo>
                  <a:cubicBezTo>
                    <a:pt x="253790" y="1007317"/>
                    <a:pt x="254368" y="1000298"/>
                    <a:pt x="263041" y="1002638"/>
                  </a:cubicBezTo>
                  <a:cubicBezTo>
                    <a:pt x="275185" y="1007317"/>
                    <a:pt x="277498" y="1001468"/>
                    <a:pt x="277498" y="989771"/>
                  </a:cubicBezTo>
                  <a:cubicBezTo>
                    <a:pt x="277498" y="983922"/>
                    <a:pt x="284437" y="983338"/>
                    <a:pt x="289063" y="986847"/>
                  </a:cubicBezTo>
                  <a:cubicBezTo>
                    <a:pt x="301206" y="996205"/>
                    <a:pt x="316819" y="995620"/>
                    <a:pt x="331275" y="997374"/>
                  </a:cubicBezTo>
                  <a:cubicBezTo>
                    <a:pt x="344575" y="997959"/>
                    <a:pt x="347467" y="993865"/>
                    <a:pt x="342262" y="979829"/>
                  </a:cubicBezTo>
                  <a:cubicBezTo>
                    <a:pt x="341106" y="976319"/>
                    <a:pt x="337058" y="973395"/>
                    <a:pt x="341684" y="970471"/>
                  </a:cubicBezTo>
                  <a:cubicBezTo>
                    <a:pt x="342551" y="969886"/>
                    <a:pt x="343708" y="969886"/>
                    <a:pt x="344864" y="970105"/>
                  </a:cubicBezTo>
                  <a:close/>
                  <a:moveTo>
                    <a:pt x="1221843" y="966750"/>
                  </a:moveTo>
                  <a:cubicBezTo>
                    <a:pt x="1220647" y="968026"/>
                    <a:pt x="1218853" y="970578"/>
                    <a:pt x="1217060" y="971853"/>
                  </a:cubicBezTo>
                  <a:cubicBezTo>
                    <a:pt x="1214668" y="973767"/>
                    <a:pt x="1212276" y="973130"/>
                    <a:pt x="1212276" y="969302"/>
                  </a:cubicBezTo>
                  <a:cubicBezTo>
                    <a:pt x="1212276" y="968664"/>
                    <a:pt x="1213472" y="968026"/>
                    <a:pt x="1214668" y="967388"/>
                  </a:cubicBezTo>
                  <a:cubicBezTo>
                    <a:pt x="1217060" y="966750"/>
                    <a:pt x="1219451" y="966750"/>
                    <a:pt x="1221843" y="966750"/>
                  </a:cubicBezTo>
                  <a:close/>
                  <a:moveTo>
                    <a:pt x="747189" y="962846"/>
                  </a:moveTo>
                  <a:cubicBezTo>
                    <a:pt x="749095" y="961645"/>
                    <a:pt x="751636" y="964047"/>
                    <a:pt x="754177" y="964648"/>
                  </a:cubicBezTo>
                  <a:cubicBezTo>
                    <a:pt x="752907" y="967049"/>
                    <a:pt x="752907" y="970052"/>
                    <a:pt x="751001" y="971253"/>
                  </a:cubicBezTo>
                  <a:cubicBezTo>
                    <a:pt x="749730" y="971253"/>
                    <a:pt x="746553" y="969451"/>
                    <a:pt x="744647" y="968250"/>
                  </a:cubicBezTo>
                  <a:cubicBezTo>
                    <a:pt x="745283" y="966449"/>
                    <a:pt x="745918" y="962846"/>
                    <a:pt x="747189" y="962846"/>
                  </a:cubicBezTo>
                  <a:close/>
                  <a:moveTo>
                    <a:pt x="1392525" y="956542"/>
                  </a:moveTo>
                  <a:cubicBezTo>
                    <a:pt x="1396044" y="957109"/>
                    <a:pt x="1397217" y="959378"/>
                    <a:pt x="1395457" y="961646"/>
                  </a:cubicBezTo>
                  <a:cubicBezTo>
                    <a:pt x="1394284" y="963347"/>
                    <a:pt x="1391938" y="964482"/>
                    <a:pt x="1390178" y="966183"/>
                  </a:cubicBezTo>
                  <a:cubicBezTo>
                    <a:pt x="1390178" y="963347"/>
                    <a:pt x="1390765" y="961646"/>
                    <a:pt x="1390765" y="959378"/>
                  </a:cubicBezTo>
                  <a:cubicBezTo>
                    <a:pt x="1391351" y="958243"/>
                    <a:pt x="1392525" y="956542"/>
                    <a:pt x="1392525" y="956542"/>
                  </a:cubicBezTo>
                  <a:close/>
                  <a:moveTo>
                    <a:pt x="1070498" y="943209"/>
                  </a:moveTo>
                  <a:cubicBezTo>
                    <a:pt x="1080837" y="944963"/>
                    <a:pt x="1091176" y="951982"/>
                    <a:pt x="1101514" y="944525"/>
                  </a:cubicBezTo>
                  <a:cubicBezTo>
                    <a:pt x="1101514" y="947449"/>
                    <a:pt x="1101514" y="949789"/>
                    <a:pt x="1101514" y="951543"/>
                  </a:cubicBezTo>
                  <a:lnTo>
                    <a:pt x="1102994" y="954557"/>
                  </a:lnTo>
                  <a:lnTo>
                    <a:pt x="1102994" y="951437"/>
                  </a:lnTo>
                  <a:cubicBezTo>
                    <a:pt x="1109207" y="951948"/>
                    <a:pt x="1114289" y="953479"/>
                    <a:pt x="1117678" y="958072"/>
                  </a:cubicBezTo>
                  <a:cubicBezTo>
                    <a:pt x="1112595" y="958072"/>
                    <a:pt x="1107512" y="958072"/>
                    <a:pt x="1102994" y="958583"/>
                  </a:cubicBezTo>
                  <a:lnTo>
                    <a:pt x="1102994" y="958526"/>
                  </a:lnTo>
                  <a:lnTo>
                    <a:pt x="1101514" y="959731"/>
                  </a:lnTo>
                  <a:lnTo>
                    <a:pt x="1100370" y="960416"/>
                  </a:lnTo>
                  <a:lnTo>
                    <a:pt x="1095345" y="965838"/>
                  </a:lnTo>
                  <a:lnTo>
                    <a:pt x="1094622" y="967334"/>
                  </a:lnTo>
                  <a:cubicBezTo>
                    <a:pt x="1096345" y="980786"/>
                    <a:pt x="1077390" y="978446"/>
                    <a:pt x="1077390" y="991313"/>
                  </a:cubicBezTo>
                  <a:cubicBezTo>
                    <a:pt x="1076815" y="1002425"/>
                    <a:pt x="1062456" y="1003595"/>
                    <a:pt x="1057287" y="1011783"/>
                  </a:cubicBezTo>
                  <a:cubicBezTo>
                    <a:pt x="1045799" y="1007105"/>
                    <a:pt x="1040055" y="996577"/>
                    <a:pt x="1031439" y="986049"/>
                  </a:cubicBezTo>
                  <a:cubicBezTo>
                    <a:pt x="1024547" y="994822"/>
                    <a:pt x="1019378" y="1003595"/>
                    <a:pt x="1013059" y="1011783"/>
                  </a:cubicBezTo>
                  <a:cubicBezTo>
                    <a:pt x="999274" y="1011198"/>
                    <a:pt x="984915" y="1014708"/>
                    <a:pt x="972278" y="1001256"/>
                  </a:cubicBezTo>
                  <a:cubicBezTo>
                    <a:pt x="965386" y="994238"/>
                    <a:pt x="944134" y="1001841"/>
                    <a:pt x="937815" y="1012368"/>
                  </a:cubicBezTo>
                  <a:cubicBezTo>
                    <a:pt x="936667" y="1014122"/>
                    <a:pt x="936092" y="1017632"/>
                    <a:pt x="937241" y="1018801"/>
                  </a:cubicBezTo>
                  <a:cubicBezTo>
                    <a:pt x="940687" y="1024650"/>
                    <a:pt x="945282" y="1028744"/>
                    <a:pt x="948728" y="1034008"/>
                  </a:cubicBezTo>
                  <a:cubicBezTo>
                    <a:pt x="952175" y="1040441"/>
                    <a:pt x="948728" y="1045120"/>
                    <a:pt x="945282" y="1050384"/>
                  </a:cubicBezTo>
                  <a:cubicBezTo>
                    <a:pt x="926327" y="1026405"/>
                    <a:pt x="925753" y="1026405"/>
                    <a:pt x="930348" y="1000086"/>
                  </a:cubicBezTo>
                  <a:cubicBezTo>
                    <a:pt x="931497" y="992483"/>
                    <a:pt x="930923" y="986049"/>
                    <a:pt x="925753" y="979616"/>
                  </a:cubicBezTo>
                  <a:cubicBezTo>
                    <a:pt x="922881" y="975522"/>
                    <a:pt x="920009" y="971428"/>
                    <a:pt x="924605" y="967334"/>
                  </a:cubicBezTo>
                  <a:cubicBezTo>
                    <a:pt x="936667" y="973183"/>
                    <a:pt x="947580" y="963825"/>
                    <a:pt x="959068" y="964410"/>
                  </a:cubicBezTo>
                  <a:cubicBezTo>
                    <a:pt x="971704" y="966165"/>
                    <a:pt x="980319" y="946864"/>
                    <a:pt x="995828" y="957392"/>
                  </a:cubicBezTo>
                  <a:cubicBezTo>
                    <a:pt x="1006167" y="964410"/>
                    <a:pt x="1018229" y="955637"/>
                    <a:pt x="1030865" y="960316"/>
                  </a:cubicBezTo>
                  <a:cubicBezTo>
                    <a:pt x="1042927" y="964410"/>
                    <a:pt x="1058435" y="959146"/>
                    <a:pt x="1072221" y="957977"/>
                  </a:cubicBezTo>
                  <a:cubicBezTo>
                    <a:pt x="1071072" y="949789"/>
                    <a:pt x="1059584" y="952713"/>
                    <a:pt x="1060159" y="943940"/>
                  </a:cubicBezTo>
                  <a:cubicBezTo>
                    <a:pt x="1063605" y="942625"/>
                    <a:pt x="1067051" y="942624"/>
                    <a:pt x="1070498" y="943209"/>
                  </a:cubicBezTo>
                  <a:close/>
                  <a:moveTo>
                    <a:pt x="913837" y="941229"/>
                  </a:moveTo>
                  <a:cubicBezTo>
                    <a:pt x="914563" y="941229"/>
                    <a:pt x="916741" y="941229"/>
                    <a:pt x="916741" y="942505"/>
                  </a:cubicBezTo>
                  <a:cubicBezTo>
                    <a:pt x="916741" y="943143"/>
                    <a:pt x="916015" y="944419"/>
                    <a:pt x="915289" y="945695"/>
                  </a:cubicBezTo>
                  <a:cubicBezTo>
                    <a:pt x="914563" y="945057"/>
                    <a:pt x="912384" y="945057"/>
                    <a:pt x="912384" y="944419"/>
                  </a:cubicBezTo>
                  <a:cubicBezTo>
                    <a:pt x="912384" y="943143"/>
                    <a:pt x="913110" y="942505"/>
                    <a:pt x="913837" y="941229"/>
                  </a:cubicBezTo>
                  <a:close/>
                  <a:moveTo>
                    <a:pt x="146768" y="921960"/>
                  </a:moveTo>
                  <a:cubicBezTo>
                    <a:pt x="155470" y="925402"/>
                    <a:pt x="147349" y="928270"/>
                    <a:pt x="145608" y="931712"/>
                  </a:cubicBezTo>
                  <a:cubicBezTo>
                    <a:pt x="139227" y="942038"/>
                    <a:pt x="139227" y="942038"/>
                    <a:pt x="151409" y="951789"/>
                  </a:cubicBezTo>
                  <a:cubicBezTo>
                    <a:pt x="156050" y="955231"/>
                    <a:pt x="156630" y="959820"/>
                    <a:pt x="157211" y="964983"/>
                  </a:cubicBezTo>
                  <a:cubicBezTo>
                    <a:pt x="159531" y="984486"/>
                    <a:pt x="145028" y="985633"/>
                    <a:pt x="131685" y="985060"/>
                  </a:cubicBezTo>
                  <a:cubicBezTo>
                    <a:pt x="121244" y="985060"/>
                    <a:pt x="110221" y="980471"/>
                    <a:pt x="100939" y="990796"/>
                  </a:cubicBezTo>
                  <a:cubicBezTo>
                    <a:pt x="82376" y="1008005"/>
                    <a:pt x="70774" y="1045291"/>
                    <a:pt x="35387" y="1008579"/>
                  </a:cubicBezTo>
                  <a:cubicBezTo>
                    <a:pt x="27845" y="1000548"/>
                    <a:pt x="19144" y="1015462"/>
                    <a:pt x="9862" y="1018331"/>
                  </a:cubicBezTo>
                  <a:cubicBezTo>
                    <a:pt x="5801" y="1019478"/>
                    <a:pt x="2900" y="1017757"/>
                    <a:pt x="1740" y="1014315"/>
                  </a:cubicBezTo>
                  <a:cubicBezTo>
                    <a:pt x="2320" y="1012020"/>
                    <a:pt x="2320" y="1010300"/>
                    <a:pt x="0" y="1008579"/>
                  </a:cubicBezTo>
                  <a:cubicBezTo>
                    <a:pt x="580" y="996532"/>
                    <a:pt x="580" y="984486"/>
                    <a:pt x="580" y="971866"/>
                  </a:cubicBezTo>
                  <a:cubicBezTo>
                    <a:pt x="5801" y="973014"/>
                    <a:pt x="12182" y="978750"/>
                    <a:pt x="15663" y="969572"/>
                  </a:cubicBezTo>
                  <a:cubicBezTo>
                    <a:pt x="17983" y="965556"/>
                    <a:pt x="19144" y="960967"/>
                    <a:pt x="21464" y="956952"/>
                  </a:cubicBezTo>
                  <a:cubicBezTo>
                    <a:pt x="26105" y="951789"/>
                    <a:pt x="32486" y="950642"/>
                    <a:pt x="37707" y="954657"/>
                  </a:cubicBezTo>
                  <a:cubicBezTo>
                    <a:pt x="47569" y="961541"/>
                    <a:pt x="56271" y="969572"/>
                    <a:pt x="67293" y="978176"/>
                  </a:cubicBezTo>
                  <a:cubicBezTo>
                    <a:pt x="72514" y="972440"/>
                    <a:pt x="82956" y="964409"/>
                    <a:pt x="82956" y="950068"/>
                  </a:cubicBezTo>
                  <a:lnTo>
                    <a:pt x="83997" y="950059"/>
                  </a:lnTo>
                  <a:lnTo>
                    <a:pt x="91659" y="941410"/>
                  </a:lnTo>
                  <a:cubicBezTo>
                    <a:pt x="94304" y="938621"/>
                    <a:pt x="96449" y="935617"/>
                    <a:pt x="96449" y="931328"/>
                  </a:cubicBezTo>
                  <a:cubicBezTo>
                    <a:pt x="96734" y="930755"/>
                    <a:pt x="98307" y="930183"/>
                    <a:pt x="100237" y="929683"/>
                  </a:cubicBezTo>
                  <a:lnTo>
                    <a:pt x="105411" y="928623"/>
                  </a:lnTo>
                  <a:lnTo>
                    <a:pt x="105581" y="928270"/>
                  </a:lnTo>
                  <a:cubicBezTo>
                    <a:pt x="111962" y="928844"/>
                    <a:pt x="117183" y="929991"/>
                    <a:pt x="119503" y="936875"/>
                  </a:cubicBezTo>
                  <a:cubicBezTo>
                    <a:pt x="121244" y="940890"/>
                    <a:pt x="122984" y="947774"/>
                    <a:pt x="127045" y="939169"/>
                  </a:cubicBezTo>
                  <a:cubicBezTo>
                    <a:pt x="129945" y="933433"/>
                    <a:pt x="131105" y="927697"/>
                    <a:pt x="136906" y="924828"/>
                  </a:cubicBezTo>
                  <a:cubicBezTo>
                    <a:pt x="139807" y="922534"/>
                    <a:pt x="144448" y="920813"/>
                    <a:pt x="146768" y="921960"/>
                  </a:cubicBezTo>
                  <a:close/>
                  <a:moveTo>
                    <a:pt x="805379" y="920063"/>
                  </a:moveTo>
                  <a:cubicBezTo>
                    <a:pt x="807932" y="920413"/>
                    <a:pt x="811061" y="921130"/>
                    <a:pt x="815233" y="922087"/>
                  </a:cubicBezTo>
                  <a:cubicBezTo>
                    <a:pt x="815233" y="924639"/>
                    <a:pt x="815233" y="927192"/>
                    <a:pt x="815233" y="930382"/>
                  </a:cubicBezTo>
                  <a:lnTo>
                    <a:pt x="785310" y="930382"/>
                  </a:lnTo>
                  <a:cubicBezTo>
                    <a:pt x="791928" y="924320"/>
                    <a:pt x="795237" y="921290"/>
                    <a:pt x="798977" y="920253"/>
                  </a:cubicBezTo>
                  <a:cubicBezTo>
                    <a:pt x="800847" y="919735"/>
                    <a:pt x="802825" y="919715"/>
                    <a:pt x="805379" y="920063"/>
                  </a:cubicBezTo>
                  <a:close/>
                  <a:moveTo>
                    <a:pt x="630283" y="913156"/>
                  </a:moveTo>
                  <a:cubicBezTo>
                    <a:pt x="634975" y="913156"/>
                    <a:pt x="640253" y="913156"/>
                    <a:pt x="644945" y="913156"/>
                  </a:cubicBezTo>
                  <a:cubicBezTo>
                    <a:pt x="644945" y="918827"/>
                    <a:pt x="643772" y="924499"/>
                    <a:pt x="637321" y="927901"/>
                  </a:cubicBezTo>
                  <a:lnTo>
                    <a:pt x="635756" y="927776"/>
                  </a:lnTo>
                  <a:lnTo>
                    <a:pt x="637320" y="928752"/>
                  </a:lnTo>
                  <a:cubicBezTo>
                    <a:pt x="634974" y="931021"/>
                    <a:pt x="632628" y="933289"/>
                    <a:pt x="630282" y="935557"/>
                  </a:cubicBezTo>
                  <a:lnTo>
                    <a:pt x="625947" y="935557"/>
                  </a:lnTo>
                  <a:lnTo>
                    <a:pt x="622462" y="938083"/>
                  </a:lnTo>
                  <a:cubicBezTo>
                    <a:pt x="612491" y="927400"/>
                    <a:pt x="612491" y="926806"/>
                    <a:pt x="622462" y="915530"/>
                  </a:cubicBezTo>
                  <a:cubicBezTo>
                    <a:pt x="623635" y="914343"/>
                    <a:pt x="624808" y="913749"/>
                    <a:pt x="626054" y="913749"/>
                  </a:cubicBezTo>
                  <a:cubicBezTo>
                    <a:pt x="627301" y="913749"/>
                    <a:pt x="628620" y="914343"/>
                    <a:pt x="630087" y="915530"/>
                  </a:cubicBezTo>
                  <a:lnTo>
                    <a:pt x="630283" y="915863"/>
                  </a:lnTo>
                  <a:close/>
                  <a:moveTo>
                    <a:pt x="622658" y="905499"/>
                  </a:moveTo>
                  <a:cubicBezTo>
                    <a:pt x="624836" y="907687"/>
                    <a:pt x="627015" y="910421"/>
                    <a:pt x="629738" y="912608"/>
                  </a:cubicBezTo>
                  <a:cubicBezTo>
                    <a:pt x="627015" y="912608"/>
                    <a:pt x="624836" y="912608"/>
                    <a:pt x="622658" y="912608"/>
                  </a:cubicBezTo>
                  <a:cubicBezTo>
                    <a:pt x="622658" y="910421"/>
                    <a:pt x="622658" y="907687"/>
                    <a:pt x="622658" y="905499"/>
                  </a:cubicBezTo>
                  <a:close/>
                  <a:moveTo>
                    <a:pt x="622092" y="900396"/>
                  </a:moveTo>
                  <a:cubicBezTo>
                    <a:pt x="622092" y="903130"/>
                    <a:pt x="622092" y="905317"/>
                    <a:pt x="622092" y="907505"/>
                  </a:cubicBezTo>
                  <a:cubicBezTo>
                    <a:pt x="618703" y="906411"/>
                    <a:pt x="615880" y="905317"/>
                    <a:pt x="612491" y="903677"/>
                  </a:cubicBezTo>
                  <a:cubicBezTo>
                    <a:pt x="614750" y="900396"/>
                    <a:pt x="618703" y="900942"/>
                    <a:pt x="622092" y="900396"/>
                  </a:cubicBezTo>
                  <a:close/>
                  <a:moveTo>
                    <a:pt x="438656" y="900396"/>
                  </a:moveTo>
                  <a:cubicBezTo>
                    <a:pt x="441198" y="901573"/>
                    <a:pt x="441707" y="903340"/>
                    <a:pt x="440181" y="906284"/>
                  </a:cubicBezTo>
                  <a:cubicBezTo>
                    <a:pt x="438148" y="906284"/>
                    <a:pt x="436623" y="906873"/>
                    <a:pt x="434590" y="907462"/>
                  </a:cubicBezTo>
                  <a:cubicBezTo>
                    <a:pt x="435098" y="905696"/>
                    <a:pt x="435098" y="903340"/>
                    <a:pt x="435606" y="901573"/>
                  </a:cubicBezTo>
                  <a:cubicBezTo>
                    <a:pt x="435606" y="900984"/>
                    <a:pt x="437640" y="900396"/>
                    <a:pt x="438656" y="900396"/>
                  </a:cubicBezTo>
                  <a:close/>
                  <a:moveTo>
                    <a:pt x="468264" y="890100"/>
                  </a:moveTo>
                  <a:cubicBezTo>
                    <a:pt x="470017" y="890390"/>
                    <a:pt x="471095" y="891695"/>
                    <a:pt x="470016" y="895755"/>
                  </a:cubicBezTo>
                  <a:cubicBezTo>
                    <a:pt x="469477" y="897495"/>
                    <a:pt x="465164" y="899235"/>
                    <a:pt x="461929" y="899235"/>
                  </a:cubicBezTo>
                  <a:cubicBezTo>
                    <a:pt x="458695" y="899816"/>
                    <a:pt x="454921" y="898075"/>
                    <a:pt x="454921" y="894015"/>
                  </a:cubicBezTo>
                  <a:cubicBezTo>
                    <a:pt x="454921" y="888795"/>
                    <a:pt x="459234" y="890535"/>
                    <a:pt x="462469" y="890535"/>
                  </a:cubicBezTo>
                  <a:cubicBezTo>
                    <a:pt x="464086" y="890535"/>
                    <a:pt x="466512" y="889810"/>
                    <a:pt x="468264" y="890100"/>
                  </a:cubicBezTo>
                  <a:close/>
                  <a:moveTo>
                    <a:pt x="641651" y="888783"/>
                  </a:moveTo>
                  <a:cubicBezTo>
                    <a:pt x="642809" y="888783"/>
                    <a:pt x="643898" y="889932"/>
                    <a:pt x="644987" y="892229"/>
                  </a:cubicBezTo>
                  <a:lnTo>
                    <a:pt x="641719" y="892229"/>
                  </a:lnTo>
                  <a:lnTo>
                    <a:pt x="637907" y="892229"/>
                  </a:lnTo>
                  <a:cubicBezTo>
                    <a:pt x="639268" y="889932"/>
                    <a:pt x="640494" y="888783"/>
                    <a:pt x="641651" y="888783"/>
                  </a:cubicBezTo>
                  <a:close/>
                  <a:moveTo>
                    <a:pt x="1054706" y="877426"/>
                  </a:moveTo>
                  <a:cubicBezTo>
                    <a:pt x="1059608" y="877426"/>
                    <a:pt x="1061786" y="880326"/>
                    <a:pt x="1061786" y="883806"/>
                  </a:cubicBezTo>
                  <a:cubicBezTo>
                    <a:pt x="1060697" y="885547"/>
                    <a:pt x="1059608" y="887866"/>
                    <a:pt x="1057974" y="889027"/>
                  </a:cubicBezTo>
                  <a:cubicBezTo>
                    <a:pt x="1053617" y="889607"/>
                    <a:pt x="1047082" y="883806"/>
                    <a:pt x="1049261" y="880326"/>
                  </a:cubicBezTo>
                  <a:cubicBezTo>
                    <a:pt x="1049805" y="879166"/>
                    <a:pt x="1052528" y="877426"/>
                    <a:pt x="1054706" y="877426"/>
                  </a:cubicBezTo>
                  <a:close/>
                  <a:moveTo>
                    <a:pt x="1151494" y="868361"/>
                  </a:moveTo>
                  <a:cubicBezTo>
                    <a:pt x="1153793" y="867218"/>
                    <a:pt x="1157817" y="870075"/>
                    <a:pt x="1161266" y="870647"/>
                  </a:cubicBezTo>
                  <a:cubicBezTo>
                    <a:pt x="1160116" y="875789"/>
                    <a:pt x="1155518" y="881502"/>
                    <a:pt x="1162991" y="886073"/>
                  </a:cubicBezTo>
                  <a:cubicBezTo>
                    <a:pt x="1169889" y="890644"/>
                    <a:pt x="1176787" y="895215"/>
                    <a:pt x="1183686" y="899786"/>
                  </a:cubicBezTo>
                  <a:lnTo>
                    <a:pt x="1184518" y="900884"/>
                  </a:lnTo>
                  <a:lnTo>
                    <a:pt x="1184321" y="898783"/>
                  </a:lnTo>
                  <a:cubicBezTo>
                    <a:pt x="1198044" y="892738"/>
                    <a:pt x="1198044" y="892738"/>
                    <a:pt x="1206621" y="906641"/>
                  </a:cubicBezTo>
                  <a:lnTo>
                    <a:pt x="1205496" y="906824"/>
                  </a:lnTo>
                  <a:lnTo>
                    <a:pt x="1206105" y="907214"/>
                  </a:lnTo>
                  <a:cubicBezTo>
                    <a:pt x="1208404" y="907214"/>
                    <a:pt x="1210703" y="907214"/>
                    <a:pt x="1213578" y="907214"/>
                  </a:cubicBezTo>
                  <a:cubicBezTo>
                    <a:pt x="1219326" y="919212"/>
                    <a:pt x="1216452" y="928354"/>
                    <a:pt x="1206105" y="936353"/>
                  </a:cubicBezTo>
                  <a:cubicBezTo>
                    <a:pt x="1202655" y="940924"/>
                    <a:pt x="1198057" y="943210"/>
                    <a:pt x="1194033" y="939210"/>
                  </a:cubicBezTo>
                  <a:cubicBezTo>
                    <a:pt x="1182536" y="928926"/>
                    <a:pt x="1172188" y="916927"/>
                    <a:pt x="1159541" y="908356"/>
                  </a:cubicBezTo>
                  <a:cubicBezTo>
                    <a:pt x="1152068" y="903785"/>
                    <a:pt x="1146320" y="902643"/>
                    <a:pt x="1141721" y="910642"/>
                  </a:cubicBezTo>
                  <a:cubicBezTo>
                    <a:pt x="1137697" y="917498"/>
                    <a:pt x="1132524" y="921498"/>
                    <a:pt x="1124476" y="922069"/>
                  </a:cubicBezTo>
                  <a:cubicBezTo>
                    <a:pt x="1123326" y="908356"/>
                    <a:pt x="1138847" y="900358"/>
                    <a:pt x="1135398" y="884931"/>
                  </a:cubicBezTo>
                  <a:cubicBezTo>
                    <a:pt x="1133673" y="878074"/>
                    <a:pt x="1144595" y="871789"/>
                    <a:pt x="1151494" y="868361"/>
                  </a:cubicBezTo>
                  <a:close/>
                  <a:moveTo>
                    <a:pt x="520159" y="853899"/>
                  </a:moveTo>
                  <a:cubicBezTo>
                    <a:pt x="521045" y="852862"/>
                    <a:pt x="522542" y="853819"/>
                    <a:pt x="525537" y="855733"/>
                  </a:cubicBezTo>
                  <a:cubicBezTo>
                    <a:pt x="523359" y="858286"/>
                    <a:pt x="521181" y="861476"/>
                    <a:pt x="518458" y="864028"/>
                  </a:cubicBezTo>
                  <a:cubicBezTo>
                    <a:pt x="519002" y="857966"/>
                    <a:pt x="519275" y="854936"/>
                    <a:pt x="520159" y="853899"/>
                  </a:cubicBezTo>
                  <a:close/>
                  <a:moveTo>
                    <a:pt x="1518610" y="847523"/>
                  </a:moveTo>
                  <a:cubicBezTo>
                    <a:pt x="1521545" y="847089"/>
                    <a:pt x="1524696" y="847379"/>
                    <a:pt x="1527845" y="847956"/>
                  </a:cubicBezTo>
                  <a:cubicBezTo>
                    <a:pt x="1534718" y="849690"/>
                    <a:pt x="1535863" y="855468"/>
                    <a:pt x="1537009" y="861246"/>
                  </a:cubicBezTo>
                  <a:cubicBezTo>
                    <a:pt x="1525554" y="861246"/>
                    <a:pt x="1522691" y="871647"/>
                    <a:pt x="1515245" y="876848"/>
                  </a:cubicBezTo>
                  <a:cubicBezTo>
                    <a:pt x="1511809" y="876848"/>
                    <a:pt x="1507800" y="876848"/>
                    <a:pt x="1504363" y="876270"/>
                  </a:cubicBezTo>
                  <a:cubicBezTo>
                    <a:pt x="1500927" y="875693"/>
                    <a:pt x="1496918" y="873959"/>
                    <a:pt x="1498636" y="869914"/>
                  </a:cubicBezTo>
                  <a:cubicBezTo>
                    <a:pt x="1502073" y="862980"/>
                    <a:pt x="1506081" y="856624"/>
                    <a:pt x="1510663" y="851423"/>
                  </a:cubicBezTo>
                  <a:cubicBezTo>
                    <a:pt x="1512954" y="849112"/>
                    <a:pt x="1515675" y="847956"/>
                    <a:pt x="1518610" y="847523"/>
                  </a:cubicBezTo>
                  <a:close/>
                  <a:moveTo>
                    <a:pt x="409078" y="800189"/>
                  </a:moveTo>
                  <a:cubicBezTo>
                    <a:pt x="412186" y="799535"/>
                    <a:pt x="416378" y="803311"/>
                    <a:pt x="424761" y="810864"/>
                  </a:cubicBezTo>
                  <a:cubicBezTo>
                    <a:pt x="424183" y="815511"/>
                    <a:pt x="434011" y="822483"/>
                    <a:pt x="421292" y="824226"/>
                  </a:cubicBezTo>
                  <a:cubicBezTo>
                    <a:pt x="412041" y="825969"/>
                    <a:pt x="412041" y="825969"/>
                    <a:pt x="418979" y="836426"/>
                  </a:cubicBezTo>
                  <a:cubicBezTo>
                    <a:pt x="413197" y="850369"/>
                    <a:pt x="393540" y="843979"/>
                    <a:pt x="387181" y="857341"/>
                  </a:cubicBezTo>
                  <a:cubicBezTo>
                    <a:pt x="386024" y="859665"/>
                    <a:pt x="384868" y="861988"/>
                    <a:pt x="385446" y="864312"/>
                  </a:cubicBezTo>
                  <a:cubicBezTo>
                    <a:pt x="385446" y="865474"/>
                    <a:pt x="388337" y="867798"/>
                    <a:pt x="390072" y="867798"/>
                  </a:cubicBezTo>
                  <a:cubicBezTo>
                    <a:pt x="413197" y="869541"/>
                    <a:pt x="413197" y="869541"/>
                    <a:pt x="418979" y="889294"/>
                  </a:cubicBezTo>
                  <a:cubicBezTo>
                    <a:pt x="419557" y="891618"/>
                    <a:pt x="418979" y="893942"/>
                    <a:pt x="418979" y="896265"/>
                  </a:cubicBezTo>
                  <a:cubicBezTo>
                    <a:pt x="411463" y="900332"/>
                    <a:pt x="405681" y="884065"/>
                    <a:pt x="396431" y="893942"/>
                  </a:cubicBezTo>
                  <a:cubicBezTo>
                    <a:pt x="395275" y="895104"/>
                    <a:pt x="390650" y="894523"/>
                    <a:pt x="390072" y="894523"/>
                  </a:cubicBezTo>
                  <a:cubicBezTo>
                    <a:pt x="382556" y="871865"/>
                    <a:pt x="373883" y="885227"/>
                    <a:pt x="364633" y="892780"/>
                  </a:cubicBezTo>
                  <a:cubicBezTo>
                    <a:pt x="356539" y="898589"/>
                    <a:pt x="346132" y="902656"/>
                    <a:pt x="336303" y="900332"/>
                  </a:cubicBezTo>
                  <a:cubicBezTo>
                    <a:pt x="320693" y="895685"/>
                    <a:pt x="312021" y="900332"/>
                    <a:pt x="304505" y="914856"/>
                  </a:cubicBezTo>
                  <a:cubicBezTo>
                    <a:pt x="299880" y="925894"/>
                    <a:pt x="284848" y="923571"/>
                    <a:pt x="276176" y="930542"/>
                  </a:cubicBezTo>
                  <a:cubicBezTo>
                    <a:pt x="266925" y="938095"/>
                    <a:pt x="260566" y="932285"/>
                    <a:pt x="256518" y="924732"/>
                  </a:cubicBezTo>
                  <a:cubicBezTo>
                    <a:pt x="251893" y="918342"/>
                    <a:pt x="248424" y="912532"/>
                    <a:pt x="239174" y="915437"/>
                  </a:cubicBezTo>
                  <a:cubicBezTo>
                    <a:pt x="233393" y="915437"/>
                    <a:pt x="227611" y="916599"/>
                    <a:pt x="224142" y="922990"/>
                  </a:cubicBezTo>
                  <a:cubicBezTo>
                    <a:pt x="213735" y="923571"/>
                    <a:pt x="203328" y="921828"/>
                    <a:pt x="196390" y="913113"/>
                  </a:cubicBezTo>
                  <a:cubicBezTo>
                    <a:pt x="194078" y="910208"/>
                    <a:pt x="190609" y="907303"/>
                    <a:pt x="193500" y="903818"/>
                  </a:cubicBezTo>
                  <a:lnTo>
                    <a:pt x="201122" y="900754"/>
                  </a:lnTo>
                  <a:lnTo>
                    <a:pt x="200775" y="900396"/>
                  </a:lnTo>
                  <a:lnTo>
                    <a:pt x="202014" y="900396"/>
                  </a:lnTo>
                  <a:lnTo>
                    <a:pt x="202172" y="900332"/>
                  </a:lnTo>
                  <a:lnTo>
                    <a:pt x="202276" y="900396"/>
                  </a:lnTo>
                  <a:lnTo>
                    <a:pt x="207855" y="900396"/>
                  </a:lnTo>
                  <a:lnTo>
                    <a:pt x="205620" y="902453"/>
                  </a:lnTo>
                  <a:lnTo>
                    <a:pt x="205713" y="902511"/>
                  </a:lnTo>
                  <a:cubicBezTo>
                    <a:pt x="206942" y="902511"/>
                    <a:pt x="208243" y="901785"/>
                    <a:pt x="209688" y="900332"/>
                  </a:cubicBezTo>
                  <a:cubicBezTo>
                    <a:pt x="215470" y="894523"/>
                    <a:pt x="221251" y="888132"/>
                    <a:pt x="227611" y="882903"/>
                  </a:cubicBezTo>
                  <a:cubicBezTo>
                    <a:pt x="232814" y="878256"/>
                    <a:pt x="230501" y="866636"/>
                    <a:pt x="239174" y="866055"/>
                  </a:cubicBezTo>
                  <a:cubicBezTo>
                    <a:pt x="248280" y="865620"/>
                    <a:pt x="257386" y="861262"/>
                    <a:pt x="266736" y="861317"/>
                  </a:cubicBezTo>
                  <a:lnTo>
                    <a:pt x="274795" y="862882"/>
                  </a:lnTo>
                  <a:lnTo>
                    <a:pt x="274479" y="862113"/>
                  </a:lnTo>
                  <a:lnTo>
                    <a:pt x="275475" y="863014"/>
                  </a:lnTo>
                  <a:lnTo>
                    <a:pt x="276176" y="863150"/>
                  </a:lnTo>
                  <a:cubicBezTo>
                    <a:pt x="275598" y="859665"/>
                    <a:pt x="274441" y="856179"/>
                    <a:pt x="273285" y="852693"/>
                  </a:cubicBezTo>
                  <a:cubicBezTo>
                    <a:pt x="272128" y="848626"/>
                    <a:pt x="263456" y="847464"/>
                    <a:pt x="269238" y="841655"/>
                  </a:cubicBezTo>
                  <a:cubicBezTo>
                    <a:pt x="272128" y="838750"/>
                    <a:pt x="276176" y="837007"/>
                    <a:pt x="279066" y="837588"/>
                  </a:cubicBezTo>
                  <a:cubicBezTo>
                    <a:pt x="286004" y="838750"/>
                    <a:pt x="293520" y="841074"/>
                    <a:pt x="301036" y="843398"/>
                  </a:cubicBezTo>
                  <a:cubicBezTo>
                    <a:pt x="288317" y="817254"/>
                    <a:pt x="288317" y="817254"/>
                    <a:pt x="258831" y="806797"/>
                  </a:cubicBezTo>
                  <a:cubicBezTo>
                    <a:pt x="271550" y="802149"/>
                    <a:pt x="284270" y="800406"/>
                    <a:pt x="290629" y="809121"/>
                  </a:cubicBezTo>
                  <a:cubicBezTo>
                    <a:pt x="301036" y="824226"/>
                    <a:pt x="316068" y="819578"/>
                    <a:pt x="329366" y="823645"/>
                  </a:cubicBezTo>
                  <a:cubicBezTo>
                    <a:pt x="333991" y="825388"/>
                    <a:pt x="340929" y="820740"/>
                    <a:pt x="346132" y="825388"/>
                  </a:cubicBezTo>
                  <a:cubicBezTo>
                    <a:pt x="353648" y="831778"/>
                    <a:pt x="356539" y="827131"/>
                    <a:pt x="358851" y="820159"/>
                  </a:cubicBezTo>
                  <a:cubicBezTo>
                    <a:pt x="360007" y="816092"/>
                    <a:pt x="362899" y="814930"/>
                    <a:pt x="367524" y="816092"/>
                  </a:cubicBezTo>
                  <a:cubicBezTo>
                    <a:pt x="376196" y="819578"/>
                    <a:pt x="385446" y="822483"/>
                    <a:pt x="394697" y="825969"/>
                  </a:cubicBezTo>
                  <a:lnTo>
                    <a:pt x="395077" y="825247"/>
                  </a:lnTo>
                  <a:lnTo>
                    <a:pt x="393927" y="823832"/>
                  </a:lnTo>
                  <a:lnTo>
                    <a:pt x="395466" y="824509"/>
                  </a:lnTo>
                  <a:lnTo>
                    <a:pt x="399900" y="816092"/>
                  </a:lnTo>
                  <a:cubicBezTo>
                    <a:pt x="403947" y="805926"/>
                    <a:pt x="405971" y="800842"/>
                    <a:pt x="409078" y="800189"/>
                  </a:cubicBezTo>
                  <a:close/>
                  <a:moveTo>
                    <a:pt x="1479129" y="780446"/>
                  </a:moveTo>
                  <a:cubicBezTo>
                    <a:pt x="1481475" y="785550"/>
                    <a:pt x="1483821" y="790088"/>
                    <a:pt x="1486167" y="795192"/>
                  </a:cubicBezTo>
                  <a:cubicBezTo>
                    <a:pt x="1482648" y="800296"/>
                    <a:pt x="1478542" y="798595"/>
                    <a:pt x="1475610" y="794058"/>
                  </a:cubicBezTo>
                  <a:cubicBezTo>
                    <a:pt x="1471504" y="788386"/>
                    <a:pt x="1472677" y="783849"/>
                    <a:pt x="1479129" y="780446"/>
                  </a:cubicBezTo>
                  <a:close/>
                  <a:moveTo>
                    <a:pt x="631342" y="776265"/>
                  </a:moveTo>
                  <a:cubicBezTo>
                    <a:pt x="631977" y="776478"/>
                    <a:pt x="632259" y="777328"/>
                    <a:pt x="632259" y="778746"/>
                  </a:cubicBezTo>
                  <a:cubicBezTo>
                    <a:pt x="631130" y="778746"/>
                    <a:pt x="630000" y="779313"/>
                    <a:pt x="628870" y="779881"/>
                  </a:cubicBezTo>
                  <a:cubicBezTo>
                    <a:pt x="628870" y="778746"/>
                    <a:pt x="627741" y="777612"/>
                    <a:pt x="628306" y="777612"/>
                  </a:cubicBezTo>
                  <a:cubicBezTo>
                    <a:pt x="629718" y="776478"/>
                    <a:pt x="630706" y="776053"/>
                    <a:pt x="631342" y="776265"/>
                  </a:cubicBezTo>
                  <a:close/>
                  <a:moveTo>
                    <a:pt x="421220" y="753490"/>
                  </a:moveTo>
                  <a:cubicBezTo>
                    <a:pt x="426192" y="752374"/>
                    <a:pt x="426192" y="756282"/>
                    <a:pt x="426192" y="759631"/>
                  </a:cubicBezTo>
                  <a:cubicBezTo>
                    <a:pt x="425087" y="762980"/>
                    <a:pt x="428954" y="769679"/>
                    <a:pt x="421220" y="769121"/>
                  </a:cubicBezTo>
                  <a:cubicBezTo>
                    <a:pt x="417905" y="769121"/>
                    <a:pt x="416800" y="765213"/>
                    <a:pt x="416800" y="761306"/>
                  </a:cubicBezTo>
                  <a:cubicBezTo>
                    <a:pt x="416800" y="757956"/>
                    <a:pt x="417905" y="754049"/>
                    <a:pt x="421220" y="753490"/>
                  </a:cubicBezTo>
                  <a:close/>
                  <a:moveTo>
                    <a:pt x="1316955" y="707014"/>
                  </a:moveTo>
                  <a:cubicBezTo>
                    <a:pt x="1331463" y="708169"/>
                    <a:pt x="1336107" y="712786"/>
                    <a:pt x="1339008" y="726636"/>
                  </a:cubicBezTo>
                  <a:cubicBezTo>
                    <a:pt x="1340749" y="737601"/>
                    <a:pt x="1341329" y="748566"/>
                    <a:pt x="1342490" y="759531"/>
                  </a:cubicBezTo>
                  <a:cubicBezTo>
                    <a:pt x="1344231" y="770496"/>
                    <a:pt x="1352356" y="772227"/>
                    <a:pt x="1361641" y="772804"/>
                  </a:cubicBezTo>
                  <a:cubicBezTo>
                    <a:pt x="1361641" y="787232"/>
                    <a:pt x="1361641" y="802237"/>
                    <a:pt x="1361641" y="817241"/>
                  </a:cubicBezTo>
                  <a:lnTo>
                    <a:pt x="1358150" y="818729"/>
                  </a:lnTo>
                  <a:lnTo>
                    <a:pt x="1361474" y="818729"/>
                  </a:lnTo>
                  <a:cubicBezTo>
                    <a:pt x="1378218" y="824471"/>
                    <a:pt x="1379414" y="826768"/>
                    <a:pt x="1369248" y="841123"/>
                  </a:cubicBezTo>
                  <a:cubicBezTo>
                    <a:pt x="1364315" y="835955"/>
                    <a:pt x="1355681" y="833372"/>
                    <a:pt x="1353438" y="826831"/>
                  </a:cubicBezTo>
                  <a:lnTo>
                    <a:pt x="1353638" y="820652"/>
                  </a:lnTo>
                  <a:lnTo>
                    <a:pt x="1353517" y="820704"/>
                  </a:lnTo>
                  <a:cubicBezTo>
                    <a:pt x="1345392" y="818973"/>
                    <a:pt x="1341910" y="810893"/>
                    <a:pt x="1334946" y="808008"/>
                  </a:cubicBezTo>
                  <a:lnTo>
                    <a:pt x="1328329" y="806363"/>
                  </a:lnTo>
                  <a:lnTo>
                    <a:pt x="1327845" y="806862"/>
                  </a:lnTo>
                  <a:lnTo>
                    <a:pt x="1326921" y="806012"/>
                  </a:lnTo>
                  <a:lnTo>
                    <a:pt x="1323339" y="805122"/>
                  </a:lnTo>
                  <a:lnTo>
                    <a:pt x="1316096" y="801244"/>
                  </a:lnTo>
                  <a:lnTo>
                    <a:pt x="1317535" y="803391"/>
                  </a:lnTo>
                  <a:cubicBezTo>
                    <a:pt x="1319857" y="806276"/>
                    <a:pt x="1319277" y="808585"/>
                    <a:pt x="1316955" y="809739"/>
                  </a:cubicBezTo>
                  <a:cubicBezTo>
                    <a:pt x="1313473" y="810316"/>
                    <a:pt x="1309411" y="810316"/>
                    <a:pt x="1305929" y="811470"/>
                  </a:cubicBezTo>
                  <a:cubicBezTo>
                    <a:pt x="1300125" y="813202"/>
                    <a:pt x="1296063" y="812624"/>
                    <a:pt x="1294902" y="806276"/>
                  </a:cubicBezTo>
                  <a:cubicBezTo>
                    <a:pt x="1293161" y="789540"/>
                    <a:pt x="1292001" y="772227"/>
                    <a:pt x="1289679" y="755491"/>
                  </a:cubicBezTo>
                  <a:cubicBezTo>
                    <a:pt x="1288518" y="747412"/>
                    <a:pt x="1293161" y="744526"/>
                    <a:pt x="1298384" y="741641"/>
                  </a:cubicBezTo>
                  <a:cubicBezTo>
                    <a:pt x="1308830" y="735870"/>
                    <a:pt x="1310572" y="736447"/>
                    <a:pt x="1314053" y="750297"/>
                  </a:cubicBezTo>
                  <a:cubicBezTo>
                    <a:pt x="1315214" y="756645"/>
                    <a:pt x="1318696" y="757799"/>
                    <a:pt x="1323919" y="756645"/>
                  </a:cubicBezTo>
                  <a:cubicBezTo>
                    <a:pt x="1327401" y="755491"/>
                    <a:pt x="1330303" y="752028"/>
                    <a:pt x="1329142" y="747989"/>
                  </a:cubicBezTo>
                  <a:cubicBezTo>
                    <a:pt x="1326821" y="738755"/>
                    <a:pt x="1323919" y="729522"/>
                    <a:pt x="1322178" y="720288"/>
                  </a:cubicBezTo>
                  <a:cubicBezTo>
                    <a:pt x="1314634" y="722596"/>
                    <a:pt x="1307670" y="726059"/>
                    <a:pt x="1301866" y="719711"/>
                  </a:cubicBezTo>
                  <a:cubicBezTo>
                    <a:pt x="1300125" y="717979"/>
                    <a:pt x="1298384" y="715671"/>
                    <a:pt x="1298384" y="713940"/>
                  </a:cubicBezTo>
                  <a:cubicBezTo>
                    <a:pt x="1298384" y="711631"/>
                    <a:pt x="1300125" y="708746"/>
                    <a:pt x="1302447" y="708746"/>
                  </a:cubicBezTo>
                  <a:cubicBezTo>
                    <a:pt x="1307089" y="707014"/>
                    <a:pt x="1312312" y="706438"/>
                    <a:pt x="1316955" y="707014"/>
                  </a:cubicBezTo>
                  <a:close/>
                  <a:moveTo>
                    <a:pt x="1369190" y="698780"/>
                  </a:moveTo>
                  <a:cubicBezTo>
                    <a:pt x="1373177" y="700505"/>
                    <a:pt x="1377734" y="701080"/>
                    <a:pt x="1382291" y="703381"/>
                  </a:cubicBezTo>
                  <a:cubicBezTo>
                    <a:pt x="1391405" y="706256"/>
                    <a:pt x="1388557" y="724660"/>
                    <a:pt x="1395393" y="721209"/>
                  </a:cubicBezTo>
                  <a:cubicBezTo>
                    <a:pt x="1407355" y="715458"/>
                    <a:pt x="1406786" y="728111"/>
                    <a:pt x="1412482" y="728111"/>
                  </a:cubicBezTo>
                  <a:cubicBezTo>
                    <a:pt x="1411343" y="736162"/>
                    <a:pt x="1409634" y="743639"/>
                    <a:pt x="1399380" y="739613"/>
                  </a:cubicBezTo>
                  <a:cubicBezTo>
                    <a:pt x="1392545" y="736737"/>
                    <a:pt x="1385709" y="733862"/>
                    <a:pt x="1378874" y="730986"/>
                  </a:cubicBezTo>
                  <a:cubicBezTo>
                    <a:pt x="1377165" y="730986"/>
                    <a:pt x="1374886" y="732712"/>
                    <a:pt x="1373177" y="733862"/>
                  </a:cubicBezTo>
                  <a:cubicBezTo>
                    <a:pt x="1372607" y="734437"/>
                    <a:pt x="1372038" y="737313"/>
                    <a:pt x="1372607" y="737313"/>
                  </a:cubicBezTo>
                  <a:cubicBezTo>
                    <a:pt x="1384000" y="745939"/>
                    <a:pt x="1376595" y="764344"/>
                    <a:pt x="1390836" y="770670"/>
                  </a:cubicBezTo>
                  <a:cubicBezTo>
                    <a:pt x="1392545" y="771245"/>
                    <a:pt x="1393114" y="775846"/>
                    <a:pt x="1391975" y="776996"/>
                  </a:cubicBezTo>
                  <a:cubicBezTo>
                    <a:pt x="1390266" y="778146"/>
                    <a:pt x="1387418" y="779872"/>
                    <a:pt x="1385709" y="779297"/>
                  </a:cubicBezTo>
                  <a:cubicBezTo>
                    <a:pt x="1380013" y="776996"/>
                    <a:pt x="1374316" y="774696"/>
                    <a:pt x="1369190" y="772395"/>
                  </a:cubicBezTo>
                  <a:cubicBezTo>
                    <a:pt x="1368620" y="771245"/>
                    <a:pt x="1368620" y="770095"/>
                    <a:pt x="1368050" y="768945"/>
                  </a:cubicBezTo>
                  <a:cubicBezTo>
                    <a:pt x="1364632" y="756292"/>
                    <a:pt x="1346974" y="749966"/>
                    <a:pt x="1349822" y="736162"/>
                  </a:cubicBezTo>
                  <a:cubicBezTo>
                    <a:pt x="1352101" y="724085"/>
                    <a:pt x="1361215" y="713733"/>
                    <a:pt x="1367481" y="702230"/>
                  </a:cubicBezTo>
                  <a:cubicBezTo>
                    <a:pt x="1368050" y="701080"/>
                    <a:pt x="1368620" y="699930"/>
                    <a:pt x="1369190" y="698780"/>
                  </a:cubicBezTo>
                  <a:close/>
                  <a:moveTo>
                    <a:pt x="1368434" y="686021"/>
                  </a:moveTo>
                  <a:cubicBezTo>
                    <a:pt x="1371258" y="686021"/>
                    <a:pt x="1371823" y="688340"/>
                    <a:pt x="1370693" y="691241"/>
                  </a:cubicBezTo>
                  <a:cubicBezTo>
                    <a:pt x="1369563" y="693560"/>
                    <a:pt x="1368999" y="695880"/>
                    <a:pt x="1368434" y="698201"/>
                  </a:cubicBezTo>
                  <a:cubicBezTo>
                    <a:pt x="1364481" y="696460"/>
                    <a:pt x="1362222" y="694141"/>
                    <a:pt x="1362787" y="689501"/>
                  </a:cubicBezTo>
                  <a:cubicBezTo>
                    <a:pt x="1364481" y="688340"/>
                    <a:pt x="1366175" y="686021"/>
                    <a:pt x="1368434" y="686021"/>
                  </a:cubicBezTo>
                  <a:close/>
                  <a:moveTo>
                    <a:pt x="1318527" y="686021"/>
                  </a:moveTo>
                  <a:cubicBezTo>
                    <a:pt x="1320265" y="686021"/>
                    <a:pt x="1324323" y="686609"/>
                    <a:pt x="1324323" y="687788"/>
                  </a:cubicBezTo>
                  <a:cubicBezTo>
                    <a:pt x="1326062" y="691910"/>
                    <a:pt x="1323163" y="694266"/>
                    <a:pt x="1319685" y="695444"/>
                  </a:cubicBezTo>
                  <a:cubicBezTo>
                    <a:pt x="1310411" y="699567"/>
                    <a:pt x="1301137" y="700745"/>
                    <a:pt x="1293602" y="690732"/>
                  </a:cubicBezTo>
                  <a:cubicBezTo>
                    <a:pt x="1295920" y="690732"/>
                    <a:pt x="1298819" y="690732"/>
                    <a:pt x="1301137" y="690732"/>
                  </a:cubicBezTo>
                  <a:cubicBezTo>
                    <a:pt x="1306934" y="689554"/>
                    <a:pt x="1312730" y="687199"/>
                    <a:pt x="1318527" y="686021"/>
                  </a:cubicBezTo>
                  <a:close/>
                  <a:moveTo>
                    <a:pt x="1561170" y="652842"/>
                  </a:moveTo>
                  <a:cubicBezTo>
                    <a:pt x="1567842" y="653976"/>
                    <a:pt x="1569510" y="660215"/>
                    <a:pt x="1569510" y="666453"/>
                  </a:cubicBezTo>
                  <a:cubicBezTo>
                    <a:pt x="1570066" y="669855"/>
                    <a:pt x="1566730" y="672691"/>
                    <a:pt x="1561170" y="672691"/>
                  </a:cubicBezTo>
                  <a:cubicBezTo>
                    <a:pt x="1557279" y="672691"/>
                    <a:pt x="1552831" y="666453"/>
                    <a:pt x="1554499" y="660215"/>
                  </a:cubicBezTo>
                  <a:cubicBezTo>
                    <a:pt x="1555055" y="657379"/>
                    <a:pt x="1558947" y="652842"/>
                    <a:pt x="1561170" y="652842"/>
                  </a:cubicBezTo>
                  <a:close/>
                  <a:moveTo>
                    <a:pt x="34311" y="634979"/>
                  </a:moveTo>
                  <a:cubicBezTo>
                    <a:pt x="34311" y="635708"/>
                    <a:pt x="34946" y="638625"/>
                    <a:pt x="34946" y="638625"/>
                  </a:cubicBezTo>
                  <a:cubicBezTo>
                    <a:pt x="33675" y="639354"/>
                    <a:pt x="32404" y="639354"/>
                    <a:pt x="31134" y="639354"/>
                  </a:cubicBezTo>
                  <a:cubicBezTo>
                    <a:pt x="31134" y="638625"/>
                    <a:pt x="30498" y="636437"/>
                    <a:pt x="30498" y="636437"/>
                  </a:cubicBezTo>
                  <a:cubicBezTo>
                    <a:pt x="31134" y="635708"/>
                    <a:pt x="33040" y="635708"/>
                    <a:pt x="34311" y="634979"/>
                  </a:cubicBezTo>
                  <a:close/>
                  <a:moveTo>
                    <a:pt x="149946" y="631027"/>
                  </a:moveTo>
                  <a:cubicBezTo>
                    <a:pt x="154637" y="631604"/>
                    <a:pt x="159329" y="635061"/>
                    <a:pt x="162261" y="638519"/>
                  </a:cubicBezTo>
                  <a:cubicBezTo>
                    <a:pt x="164608" y="642553"/>
                    <a:pt x="164608" y="647739"/>
                    <a:pt x="159916" y="651197"/>
                  </a:cubicBezTo>
                  <a:cubicBezTo>
                    <a:pt x="151705" y="658112"/>
                    <a:pt x="142321" y="663299"/>
                    <a:pt x="131764" y="665027"/>
                  </a:cubicBezTo>
                  <a:cubicBezTo>
                    <a:pt x="127073" y="656960"/>
                    <a:pt x="132938" y="652926"/>
                    <a:pt x="134697" y="647163"/>
                  </a:cubicBezTo>
                  <a:cubicBezTo>
                    <a:pt x="139389" y="647163"/>
                    <a:pt x="144667" y="647163"/>
                    <a:pt x="144667" y="640248"/>
                  </a:cubicBezTo>
                  <a:cubicBezTo>
                    <a:pt x="144667" y="636214"/>
                    <a:pt x="142908" y="629875"/>
                    <a:pt x="149946" y="631027"/>
                  </a:cubicBezTo>
                  <a:close/>
                  <a:moveTo>
                    <a:pt x="171066" y="611281"/>
                  </a:moveTo>
                  <a:cubicBezTo>
                    <a:pt x="172292" y="611281"/>
                    <a:pt x="173519" y="612496"/>
                    <a:pt x="174132" y="613711"/>
                  </a:cubicBezTo>
                  <a:cubicBezTo>
                    <a:pt x="174746" y="616142"/>
                    <a:pt x="165545" y="621610"/>
                    <a:pt x="161864" y="621003"/>
                  </a:cubicBezTo>
                  <a:cubicBezTo>
                    <a:pt x="160637" y="620395"/>
                    <a:pt x="159411" y="619180"/>
                    <a:pt x="159411" y="617965"/>
                  </a:cubicBezTo>
                  <a:cubicBezTo>
                    <a:pt x="157570" y="613711"/>
                    <a:pt x="164931" y="609458"/>
                    <a:pt x="171066" y="611281"/>
                  </a:cubicBezTo>
                  <a:close/>
                  <a:moveTo>
                    <a:pt x="385864" y="586488"/>
                  </a:moveTo>
                  <a:cubicBezTo>
                    <a:pt x="387705" y="586488"/>
                    <a:pt x="389545" y="587020"/>
                    <a:pt x="389545" y="587551"/>
                  </a:cubicBezTo>
                  <a:cubicBezTo>
                    <a:pt x="390159" y="589147"/>
                    <a:pt x="390772" y="591805"/>
                    <a:pt x="389545" y="592337"/>
                  </a:cubicBezTo>
                  <a:cubicBezTo>
                    <a:pt x="386478" y="594463"/>
                    <a:pt x="383410" y="595527"/>
                    <a:pt x="380343" y="597654"/>
                  </a:cubicBezTo>
                  <a:cubicBezTo>
                    <a:pt x="377275" y="598717"/>
                    <a:pt x="374822" y="598185"/>
                    <a:pt x="374208" y="595527"/>
                  </a:cubicBezTo>
                  <a:cubicBezTo>
                    <a:pt x="373595" y="594463"/>
                    <a:pt x="374822" y="591805"/>
                    <a:pt x="376662" y="590742"/>
                  </a:cubicBezTo>
                  <a:cubicBezTo>
                    <a:pt x="379729" y="588615"/>
                    <a:pt x="382797" y="587551"/>
                    <a:pt x="385864" y="586488"/>
                  </a:cubicBezTo>
                  <a:close/>
                  <a:moveTo>
                    <a:pt x="355513" y="584513"/>
                  </a:moveTo>
                  <a:cubicBezTo>
                    <a:pt x="357837" y="584513"/>
                    <a:pt x="360161" y="587401"/>
                    <a:pt x="360742" y="589134"/>
                  </a:cubicBezTo>
                  <a:cubicBezTo>
                    <a:pt x="363646" y="593754"/>
                    <a:pt x="365389" y="599530"/>
                    <a:pt x="362485" y="602995"/>
                  </a:cubicBezTo>
                  <a:cubicBezTo>
                    <a:pt x="352609" y="616857"/>
                    <a:pt x="347381" y="634762"/>
                    <a:pt x="328792" y="641115"/>
                  </a:cubicBezTo>
                  <a:cubicBezTo>
                    <a:pt x="320078" y="644003"/>
                    <a:pt x="316012" y="650356"/>
                    <a:pt x="314850" y="660175"/>
                  </a:cubicBezTo>
                  <a:cubicBezTo>
                    <a:pt x="314269" y="668261"/>
                    <a:pt x="310203" y="676347"/>
                    <a:pt x="307879" y="685011"/>
                  </a:cubicBezTo>
                  <a:cubicBezTo>
                    <a:pt x="306137" y="690209"/>
                    <a:pt x="301489" y="691942"/>
                    <a:pt x="296842" y="692519"/>
                  </a:cubicBezTo>
                  <a:cubicBezTo>
                    <a:pt x="292195" y="693097"/>
                    <a:pt x="290452" y="689631"/>
                    <a:pt x="289871" y="685588"/>
                  </a:cubicBezTo>
                  <a:cubicBezTo>
                    <a:pt x="288709" y="677502"/>
                    <a:pt x="286967" y="668839"/>
                    <a:pt x="284643" y="660753"/>
                  </a:cubicBezTo>
                  <a:cubicBezTo>
                    <a:pt x="296842" y="650934"/>
                    <a:pt x="292195" y="633029"/>
                    <a:pt x="304975" y="623788"/>
                  </a:cubicBezTo>
                  <a:cubicBezTo>
                    <a:pt x="318336" y="615702"/>
                    <a:pt x="330534" y="604151"/>
                    <a:pt x="346800" y="600685"/>
                  </a:cubicBezTo>
                  <a:cubicBezTo>
                    <a:pt x="353190" y="599530"/>
                    <a:pt x="351447" y="593754"/>
                    <a:pt x="351447" y="589134"/>
                  </a:cubicBezTo>
                  <a:cubicBezTo>
                    <a:pt x="351447" y="586246"/>
                    <a:pt x="352609" y="583935"/>
                    <a:pt x="355513" y="584513"/>
                  </a:cubicBezTo>
                  <a:close/>
                  <a:moveTo>
                    <a:pt x="156985" y="573729"/>
                  </a:moveTo>
                  <a:cubicBezTo>
                    <a:pt x="154052" y="581102"/>
                    <a:pt x="148774" y="585639"/>
                    <a:pt x="142322" y="588475"/>
                  </a:cubicBezTo>
                  <a:cubicBezTo>
                    <a:pt x="142322" y="578833"/>
                    <a:pt x="147014" y="573729"/>
                    <a:pt x="156985" y="573729"/>
                  </a:cubicBezTo>
                  <a:close/>
                  <a:moveTo>
                    <a:pt x="9384" y="573727"/>
                  </a:moveTo>
                  <a:cubicBezTo>
                    <a:pt x="11143" y="575339"/>
                    <a:pt x="13490" y="576414"/>
                    <a:pt x="14076" y="578026"/>
                  </a:cubicBezTo>
                  <a:cubicBezTo>
                    <a:pt x="14663" y="579638"/>
                    <a:pt x="13490" y="581249"/>
                    <a:pt x="12903" y="583398"/>
                  </a:cubicBezTo>
                  <a:lnTo>
                    <a:pt x="7624" y="579638"/>
                  </a:lnTo>
                  <a:cubicBezTo>
                    <a:pt x="7624" y="577488"/>
                    <a:pt x="7624" y="575339"/>
                    <a:pt x="9384" y="573727"/>
                  </a:cubicBezTo>
                  <a:close/>
                  <a:moveTo>
                    <a:pt x="227653" y="555863"/>
                  </a:moveTo>
                  <a:cubicBezTo>
                    <a:pt x="227653" y="557041"/>
                    <a:pt x="228193" y="558219"/>
                    <a:pt x="228193" y="559986"/>
                  </a:cubicBezTo>
                  <a:cubicBezTo>
                    <a:pt x="228193" y="565287"/>
                    <a:pt x="226575" y="569998"/>
                    <a:pt x="221184" y="570587"/>
                  </a:cubicBezTo>
                  <a:cubicBezTo>
                    <a:pt x="217949" y="570587"/>
                    <a:pt x="214715" y="569409"/>
                    <a:pt x="211480" y="567642"/>
                  </a:cubicBezTo>
                  <a:cubicBezTo>
                    <a:pt x="210941" y="567642"/>
                    <a:pt x="210941" y="564698"/>
                    <a:pt x="210941" y="564698"/>
                  </a:cubicBezTo>
                  <a:cubicBezTo>
                    <a:pt x="216332" y="561753"/>
                    <a:pt x="221723" y="558808"/>
                    <a:pt x="227653" y="555863"/>
                  </a:cubicBezTo>
                  <a:close/>
                  <a:moveTo>
                    <a:pt x="951072" y="489508"/>
                  </a:moveTo>
                  <a:cubicBezTo>
                    <a:pt x="955025" y="489508"/>
                    <a:pt x="960108" y="501418"/>
                    <a:pt x="958414" y="505208"/>
                  </a:cubicBezTo>
                  <a:cubicBezTo>
                    <a:pt x="957849" y="505750"/>
                    <a:pt x="956719" y="506832"/>
                    <a:pt x="956155" y="506832"/>
                  </a:cubicBezTo>
                  <a:cubicBezTo>
                    <a:pt x="950507" y="506291"/>
                    <a:pt x="945424" y="496005"/>
                    <a:pt x="948813" y="491132"/>
                  </a:cubicBezTo>
                  <a:cubicBezTo>
                    <a:pt x="948813" y="490591"/>
                    <a:pt x="949942" y="490049"/>
                    <a:pt x="951072" y="489508"/>
                  </a:cubicBezTo>
                  <a:close/>
                  <a:moveTo>
                    <a:pt x="844019" y="475344"/>
                  </a:moveTo>
                  <a:cubicBezTo>
                    <a:pt x="844019" y="478215"/>
                    <a:pt x="844019" y="480512"/>
                    <a:pt x="844019" y="482809"/>
                  </a:cubicBezTo>
                  <a:cubicBezTo>
                    <a:pt x="842304" y="484532"/>
                    <a:pt x="841160" y="486254"/>
                    <a:pt x="842304" y="487977"/>
                  </a:cubicBezTo>
                  <a:cubicBezTo>
                    <a:pt x="842875" y="489700"/>
                    <a:pt x="843447" y="490274"/>
                    <a:pt x="844019" y="490274"/>
                  </a:cubicBezTo>
                  <a:cubicBezTo>
                    <a:pt x="845735" y="505778"/>
                    <a:pt x="829152" y="502907"/>
                    <a:pt x="823433" y="510946"/>
                  </a:cubicBezTo>
                  <a:cubicBezTo>
                    <a:pt x="816571" y="519559"/>
                    <a:pt x="807994" y="510946"/>
                    <a:pt x="800560" y="512668"/>
                  </a:cubicBezTo>
                  <a:cubicBezTo>
                    <a:pt x="801132" y="510371"/>
                    <a:pt x="802848" y="508075"/>
                    <a:pt x="802848" y="505778"/>
                  </a:cubicBezTo>
                  <a:cubicBezTo>
                    <a:pt x="807994" y="483957"/>
                    <a:pt x="822290" y="474196"/>
                    <a:pt x="844019" y="475344"/>
                  </a:cubicBezTo>
                  <a:close/>
                  <a:moveTo>
                    <a:pt x="574370" y="471644"/>
                  </a:moveTo>
                  <a:cubicBezTo>
                    <a:pt x="577889" y="472719"/>
                    <a:pt x="581408" y="474868"/>
                    <a:pt x="580235" y="478629"/>
                  </a:cubicBezTo>
                  <a:cubicBezTo>
                    <a:pt x="579649" y="480241"/>
                    <a:pt x="576129" y="481315"/>
                    <a:pt x="574370" y="481315"/>
                  </a:cubicBezTo>
                  <a:cubicBezTo>
                    <a:pt x="572024" y="481315"/>
                    <a:pt x="567918" y="480241"/>
                    <a:pt x="567918" y="478629"/>
                  </a:cubicBezTo>
                  <a:cubicBezTo>
                    <a:pt x="566745" y="474868"/>
                    <a:pt x="569678" y="472719"/>
                    <a:pt x="574370" y="471644"/>
                  </a:cubicBezTo>
                  <a:close/>
                  <a:moveTo>
                    <a:pt x="718749" y="453779"/>
                  </a:moveTo>
                  <a:lnTo>
                    <a:pt x="719246" y="454136"/>
                  </a:lnTo>
                  <a:lnTo>
                    <a:pt x="719233" y="453780"/>
                  </a:lnTo>
                  <a:lnTo>
                    <a:pt x="719772" y="454514"/>
                  </a:lnTo>
                  <a:lnTo>
                    <a:pt x="722782" y="456675"/>
                  </a:lnTo>
                  <a:cubicBezTo>
                    <a:pt x="726238" y="460729"/>
                    <a:pt x="728543" y="464204"/>
                    <a:pt x="732000" y="468258"/>
                  </a:cubicBezTo>
                  <a:cubicBezTo>
                    <a:pt x="734881" y="472312"/>
                    <a:pt x="731424" y="467099"/>
                    <a:pt x="734881" y="471153"/>
                  </a:cubicBezTo>
                  <a:cubicBezTo>
                    <a:pt x="748131" y="488528"/>
                    <a:pt x="762535" y="508218"/>
                    <a:pt x="753892" y="531384"/>
                  </a:cubicBezTo>
                  <a:cubicBezTo>
                    <a:pt x="743522" y="558025"/>
                    <a:pt x="717597" y="542388"/>
                    <a:pt x="694552" y="544125"/>
                  </a:cubicBezTo>
                  <a:cubicBezTo>
                    <a:pt x="705498" y="552813"/>
                    <a:pt x="715292" y="553971"/>
                    <a:pt x="724510" y="553971"/>
                  </a:cubicBezTo>
                  <a:cubicBezTo>
                    <a:pt x="747555" y="553971"/>
                    <a:pt x="756773" y="567870"/>
                    <a:pt x="760806" y="588140"/>
                  </a:cubicBezTo>
                  <a:cubicBezTo>
                    <a:pt x="766423" y="614636"/>
                    <a:pt x="773661" y="624192"/>
                    <a:pt x="791512" y="623893"/>
                  </a:cubicBezTo>
                  <a:lnTo>
                    <a:pt x="796412" y="623144"/>
                  </a:lnTo>
                  <a:lnTo>
                    <a:pt x="790476" y="622237"/>
                  </a:lnTo>
                  <a:cubicBezTo>
                    <a:pt x="783131" y="619124"/>
                    <a:pt x="776650" y="611885"/>
                    <a:pt x="772905" y="599144"/>
                  </a:cubicBezTo>
                  <a:cubicBezTo>
                    <a:pt x="767143" y="578874"/>
                    <a:pt x="742370" y="553392"/>
                    <a:pt x="782699" y="538913"/>
                  </a:cubicBezTo>
                  <a:cubicBezTo>
                    <a:pt x="789036" y="537176"/>
                    <a:pt x="793069" y="528489"/>
                    <a:pt x="799406" y="525014"/>
                  </a:cubicBezTo>
                  <a:cubicBezTo>
                    <a:pt x="830517" y="520960"/>
                    <a:pt x="861628" y="526172"/>
                    <a:pt x="892739" y="511693"/>
                  </a:cubicBezTo>
                  <a:cubicBezTo>
                    <a:pt x="910599" y="503006"/>
                    <a:pt x="935372" y="501848"/>
                    <a:pt x="957265" y="513431"/>
                  </a:cubicBezTo>
                  <a:cubicBezTo>
                    <a:pt x="963026" y="516906"/>
                    <a:pt x="972244" y="518643"/>
                    <a:pt x="969364" y="528489"/>
                  </a:cubicBezTo>
                  <a:cubicBezTo>
                    <a:pt x="967059" y="536017"/>
                    <a:pt x="960721" y="540071"/>
                    <a:pt x="952656" y="540650"/>
                  </a:cubicBezTo>
                  <a:cubicBezTo>
                    <a:pt x="949199" y="540650"/>
                    <a:pt x="945166" y="540071"/>
                    <a:pt x="941710" y="540071"/>
                  </a:cubicBezTo>
                  <a:cubicBezTo>
                    <a:pt x="916360" y="538913"/>
                    <a:pt x="893891" y="539492"/>
                    <a:pt x="903685" y="576557"/>
                  </a:cubicBezTo>
                  <a:cubicBezTo>
                    <a:pt x="906566" y="589299"/>
                    <a:pt x="896772" y="601460"/>
                    <a:pt x="891010" y="613622"/>
                  </a:cubicBezTo>
                  <a:cubicBezTo>
                    <a:pt x="878912" y="636788"/>
                    <a:pt x="869117" y="661112"/>
                    <a:pt x="896196" y="683698"/>
                  </a:cubicBezTo>
                  <a:cubicBezTo>
                    <a:pt x="904837" y="644317"/>
                    <a:pt x="912903" y="642000"/>
                    <a:pt x="940557" y="666904"/>
                  </a:cubicBezTo>
                  <a:cubicBezTo>
                    <a:pt x="946030" y="671826"/>
                    <a:pt x="952368" y="675736"/>
                    <a:pt x="958777" y="679500"/>
                  </a:cubicBezTo>
                  <a:lnTo>
                    <a:pt x="976150" y="690423"/>
                  </a:lnTo>
                  <a:lnTo>
                    <a:pt x="960146" y="672116"/>
                  </a:lnTo>
                  <a:cubicBezTo>
                    <a:pt x="957265" y="667483"/>
                    <a:pt x="952080" y="661691"/>
                    <a:pt x="956113" y="655321"/>
                  </a:cubicBezTo>
                  <a:cubicBezTo>
                    <a:pt x="960146" y="647792"/>
                    <a:pt x="969364" y="647213"/>
                    <a:pt x="975125" y="651266"/>
                  </a:cubicBezTo>
                  <a:cubicBezTo>
                    <a:pt x="1002779" y="670378"/>
                    <a:pt x="1006236" y="645475"/>
                    <a:pt x="1014877" y="630418"/>
                  </a:cubicBezTo>
                  <a:cubicBezTo>
                    <a:pt x="1016030" y="627522"/>
                    <a:pt x="1022367" y="628680"/>
                    <a:pt x="1020639" y="625205"/>
                  </a:cubicBezTo>
                  <a:cubicBezTo>
                    <a:pt x="1019486" y="622889"/>
                    <a:pt x="1015454" y="626943"/>
                    <a:pt x="1011997" y="624626"/>
                  </a:cubicBezTo>
                  <a:cubicBezTo>
                    <a:pt x="999898" y="614201"/>
                    <a:pt x="986071" y="621151"/>
                    <a:pt x="973396" y="620572"/>
                  </a:cubicBezTo>
                  <a:cubicBezTo>
                    <a:pt x="960721" y="619993"/>
                    <a:pt x="949199" y="613043"/>
                    <a:pt x="945743" y="599723"/>
                  </a:cubicBezTo>
                  <a:cubicBezTo>
                    <a:pt x="942862" y="586403"/>
                    <a:pt x="952080" y="580611"/>
                    <a:pt x="962450" y="581769"/>
                  </a:cubicBezTo>
                  <a:cubicBezTo>
                    <a:pt x="979734" y="583507"/>
                    <a:pt x="964178" y="576557"/>
                    <a:pt x="964178" y="576557"/>
                  </a:cubicBezTo>
                  <a:cubicBezTo>
                    <a:pt x="954384" y="555129"/>
                    <a:pt x="969939" y="540650"/>
                    <a:pt x="979734" y="527330"/>
                  </a:cubicBezTo>
                  <a:cubicBezTo>
                    <a:pt x="991832" y="511114"/>
                    <a:pt x="1011421" y="523276"/>
                    <a:pt x="1023519" y="527330"/>
                  </a:cubicBezTo>
                  <a:cubicBezTo>
                    <a:pt x="1041379" y="532543"/>
                    <a:pt x="1041379" y="551654"/>
                    <a:pt x="1023519" y="559183"/>
                  </a:cubicBezTo>
                  <a:cubicBezTo>
                    <a:pt x="998170" y="569028"/>
                    <a:pt x="1022367" y="575399"/>
                    <a:pt x="1018911" y="586403"/>
                  </a:cubicBezTo>
                  <a:cubicBezTo>
                    <a:pt x="1024095" y="582349"/>
                    <a:pt x="1023519" y="580032"/>
                    <a:pt x="1024672" y="577715"/>
                  </a:cubicBezTo>
                  <a:cubicBezTo>
                    <a:pt x="1043108" y="536017"/>
                    <a:pt x="1051173" y="532543"/>
                    <a:pt x="1081132" y="563237"/>
                  </a:cubicBezTo>
                  <a:cubicBezTo>
                    <a:pt x="1094383" y="576557"/>
                    <a:pt x="1114547" y="588140"/>
                    <a:pt x="1115123" y="611885"/>
                  </a:cubicBezTo>
                  <a:lnTo>
                    <a:pt x="1112119" y="617547"/>
                  </a:lnTo>
                  <a:lnTo>
                    <a:pt x="1121820" y="625246"/>
                  </a:lnTo>
                  <a:cubicBezTo>
                    <a:pt x="1130359" y="630475"/>
                    <a:pt x="1125236" y="643256"/>
                    <a:pt x="1134344" y="646161"/>
                  </a:cubicBezTo>
                  <a:cubicBezTo>
                    <a:pt x="1141175" y="647904"/>
                    <a:pt x="1148576" y="647323"/>
                    <a:pt x="1155977" y="648485"/>
                  </a:cubicBezTo>
                  <a:cubicBezTo>
                    <a:pt x="1157685" y="649066"/>
                    <a:pt x="1159962" y="650809"/>
                    <a:pt x="1161669" y="652552"/>
                  </a:cubicBezTo>
                  <a:cubicBezTo>
                    <a:pt x="1165085" y="656037"/>
                    <a:pt x="1168501" y="660104"/>
                    <a:pt x="1165655" y="665332"/>
                  </a:cubicBezTo>
                  <a:cubicBezTo>
                    <a:pt x="1163947" y="668237"/>
                    <a:pt x="1161101" y="672304"/>
                    <a:pt x="1158254" y="672304"/>
                  </a:cubicBezTo>
                  <a:cubicBezTo>
                    <a:pt x="1150284" y="674047"/>
                    <a:pt x="1140606" y="676371"/>
                    <a:pt x="1133775" y="673466"/>
                  </a:cubicBezTo>
                  <a:cubicBezTo>
                    <a:pt x="1118973" y="665332"/>
                    <a:pt x="1112711" y="674628"/>
                    <a:pt x="1104172" y="687990"/>
                  </a:cubicBezTo>
                  <a:cubicBezTo>
                    <a:pt x="1103603" y="672304"/>
                    <a:pt x="1099618" y="660104"/>
                    <a:pt x="1108157" y="649066"/>
                  </a:cubicBezTo>
                  <a:cubicBezTo>
                    <a:pt x="1113708" y="641659"/>
                    <a:pt x="1105169" y="632944"/>
                    <a:pt x="1106316" y="624884"/>
                  </a:cubicBezTo>
                  <a:lnTo>
                    <a:pt x="1107238" y="623521"/>
                  </a:lnTo>
                  <a:lnTo>
                    <a:pt x="1097479" y="632300"/>
                  </a:lnTo>
                  <a:cubicBezTo>
                    <a:pt x="1093951" y="636499"/>
                    <a:pt x="1092654" y="642290"/>
                    <a:pt x="1097840" y="653583"/>
                  </a:cubicBezTo>
                  <a:cubicBezTo>
                    <a:pt x="1108786" y="679645"/>
                    <a:pt x="1079980" y="692965"/>
                    <a:pt x="1059239" y="702231"/>
                  </a:cubicBezTo>
                  <a:cubicBezTo>
                    <a:pt x="1047717" y="708023"/>
                    <a:pt x="1033890" y="709760"/>
                    <a:pt x="1025248" y="720764"/>
                  </a:cubicBezTo>
                  <a:cubicBezTo>
                    <a:pt x="1033314" y="723081"/>
                    <a:pt x="1041955" y="719605"/>
                    <a:pt x="1049445" y="723081"/>
                  </a:cubicBezTo>
                  <a:lnTo>
                    <a:pt x="1055812" y="726955"/>
                  </a:lnTo>
                  <a:lnTo>
                    <a:pt x="1065318" y="726573"/>
                  </a:lnTo>
                  <a:cubicBezTo>
                    <a:pt x="1073364" y="723689"/>
                    <a:pt x="1079111" y="723113"/>
                    <a:pt x="1077387" y="735226"/>
                  </a:cubicBezTo>
                  <a:cubicBezTo>
                    <a:pt x="1076812" y="741572"/>
                    <a:pt x="1081985" y="742725"/>
                    <a:pt x="1086583" y="745033"/>
                  </a:cubicBezTo>
                  <a:cubicBezTo>
                    <a:pt x="1092329" y="746763"/>
                    <a:pt x="1096927" y="744456"/>
                    <a:pt x="1097502" y="739264"/>
                  </a:cubicBezTo>
                  <a:cubicBezTo>
                    <a:pt x="1098651" y="734649"/>
                    <a:pt x="1095777" y="729458"/>
                    <a:pt x="1095777" y="724843"/>
                  </a:cubicBezTo>
                  <a:cubicBezTo>
                    <a:pt x="1095203" y="719075"/>
                    <a:pt x="1098077" y="715614"/>
                    <a:pt x="1103249" y="713883"/>
                  </a:cubicBezTo>
                  <a:cubicBezTo>
                    <a:pt x="1107846" y="712730"/>
                    <a:pt x="1113593" y="713306"/>
                    <a:pt x="1117616" y="710999"/>
                  </a:cubicBezTo>
                  <a:cubicBezTo>
                    <a:pt x="1126811" y="705807"/>
                    <a:pt x="1137731" y="710999"/>
                    <a:pt x="1145202" y="706384"/>
                  </a:cubicBezTo>
                  <a:cubicBezTo>
                    <a:pt x="1152673" y="702346"/>
                    <a:pt x="1157271" y="691963"/>
                    <a:pt x="1163592" y="685041"/>
                  </a:cubicBezTo>
                  <a:cubicBezTo>
                    <a:pt x="1168190" y="678696"/>
                    <a:pt x="1175661" y="678119"/>
                    <a:pt x="1178535" y="683888"/>
                  </a:cubicBezTo>
                  <a:cubicBezTo>
                    <a:pt x="1186580" y="698308"/>
                    <a:pt x="1194626" y="708691"/>
                    <a:pt x="1213017" y="700616"/>
                  </a:cubicBezTo>
                  <a:cubicBezTo>
                    <a:pt x="1215890" y="699462"/>
                    <a:pt x="1220488" y="704077"/>
                    <a:pt x="1225085" y="706384"/>
                  </a:cubicBezTo>
                  <a:cubicBezTo>
                    <a:pt x="1230258" y="696001"/>
                    <a:pt x="1222787" y="682734"/>
                    <a:pt x="1234855" y="675812"/>
                  </a:cubicBezTo>
                  <a:cubicBezTo>
                    <a:pt x="1267613" y="680426"/>
                    <a:pt x="1250372" y="703500"/>
                    <a:pt x="1251521" y="720229"/>
                  </a:cubicBezTo>
                  <a:cubicBezTo>
                    <a:pt x="1236579" y="735803"/>
                    <a:pt x="1213017" y="739264"/>
                    <a:pt x="1199799" y="757146"/>
                  </a:cubicBezTo>
                  <a:cubicBezTo>
                    <a:pt x="1198074" y="760030"/>
                    <a:pt x="1196350" y="762915"/>
                    <a:pt x="1194626" y="765799"/>
                  </a:cubicBezTo>
                  <a:cubicBezTo>
                    <a:pt x="1191753" y="769260"/>
                    <a:pt x="1187730" y="772144"/>
                    <a:pt x="1183707" y="775029"/>
                  </a:cubicBezTo>
                  <a:cubicBezTo>
                    <a:pt x="1171638" y="779643"/>
                    <a:pt x="1175086" y="792334"/>
                    <a:pt x="1170489" y="800986"/>
                  </a:cubicBezTo>
                  <a:cubicBezTo>
                    <a:pt x="1168190" y="803871"/>
                    <a:pt x="1165317" y="805601"/>
                    <a:pt x="1163017" y="806178"/>
                  </a:cubicBezTo>
                  <a:cubicBezTo>
                    <a:pt x="1147501" y="826368"/>
                    <a:pt x="1122789" y="805024"/>
                    <a:pt x="1106697" y="818869"/>
                  </a:cubicBezTo>
                  <a:cubicBezTo>
                    <a:pt x="1106122" y="822329"/>
                    <a:pt x="1104973" y="825214"/>
                    <a:pt x="1103823" y="828098"/>
                  </a:cubicBezTo>
                  <a:cubicBezTo>
                    <a:pt x="1099226" y="835020"/>
                    <a:pt x="1095203" y="843673"/>
                    <a:pt x="1084283" y="837328"/>
                  </a:cubicBezTo>
                  <a:lnTo>
                    <a:pt x="1078442" y="828449"/>
                  </a:lnTo>
                  <a:lnTo>
                    <a:pt x="1077509" y="845291"/>
                  </a:lnTo>
                  <a:cubicBezTo>
                    <a:pt x="1072929" y="849892"/>
                    <a:pt x="1067776" y="853917"/>
                    <a:pt x="1062623" y="858518"/>
                  </a:cubicBezTo>
                  <a:cubicBezTo>
                    <a:pt x="1056898" y="864270"/>
                    <a:pt x="1050028" y="868871"/>
                    <a:pt x="1042012" y="871746"/>
                  </a:cubicBezTo>
                  <a:cubicBezTo>
                    <a:pt x="1038577" y="871746"/>
                    <a:pt x="1035714" y="871746"/>
                    <a:pt x="1032279" y="870596"/>
                  </a:cubicBezTo>
                  <a:cubicBezTo>
                    <a:pt x="1022546" y="864845"/>
                    <a:pt x="1023691" y="851042"/>
                    <a:pt x="1012813" y="845291"/>
                  </a:cubicBezTo>
                  <a:cubicBezTo>
                    <a:pt x="1006515" y="833213"/>
                    <a:pt x="1003080" y="817110"/>
                    <a:pt x="984187" y="818260"/>
                  </a:cubicBezTo>
                  <a:cubicBezTo>
                    <a:pt x="981896" y="818260"/>
                    <a:pt x="979034" y="812509"/>
                    <a:pt x="979034" y="809058"/>
                  </a:cubicBezTo>
                  <a:cubicBezTo>
                    <a:pt x="978461" y="805607"/>
                    <a:pt x="981896" y="803307"/>
                    <a:pt x="986477" y="803882"/>
                  </a:cubicBezTo>
                  <a:cubicBezTo>
                    <a:pt x="987622" y="803882"/>
                    <a:pt x="988194" y="803882"/>
                    <a:pt x="989912" y="803882"/>
                  </a:cubicBezTo>
                  <a:cubicBezTo>
                    <a:pt x="999073" y="805607"/>
                    <a:pt x="1003653" y="800431"/>
                    <a:pt x="1004798" y="792379"/>
                  </a:cubicBezTo>
                  <a:lnTo>
                    <a:pt x="1001041" y="782594"/>
                  </a:lnTo>
                  <a:lnTo>
                    <a:pt x="990680" y="783890"/>
                  </a:lnTo>
                  <a:cubicBezTo>
                    <a:pt x="971668" y="778678"/>
                    <a:pt x="968787" y="792578"/>
                    <a:pt x="963602" y="805319"/>
                  </a:cubicBezTo>
                  <a:cubicBezTo>
                    <a:pt x="957841" y="819218"/>
                    <a:pt x="950928" y="834855"/>
                    <a:pt x="934220" y="835434"/>
                  </a:cubicBezTo>
                  <a:cubicBezTo>
                    <a:pt x="915784" y="836013"/>
                    <a:pt x="911751" y="819797"/>
                    <a:pt x="907142" y="805319"/>
                  </a:cubicBezTo>
                  <a:cubicBezTo>
                    <a:pt x="904837" y="796632"/>
                    <a:pt x="904261" y="785628"/>
                    <a:pt x="892739" y="788523"/>
                  </a:cubicBezTo>
                  <a:cubicBezTo>
                    <a:pt x="880064" y="791419"/>
                    <a:pt x="858747" y="787365"/>
                    <a:pt x="858171" y="802423"/>
                  </a:cubicBezTo>
                  <a:cubicBezTo>
                    <a:pt x="856443" y="832538"/>
                    <a:pt x="841463" y="826167"/>
                    <a:pt x="824180" y="820376"/>
                  </a:cubicBezTo>
                  <a:cubicBezTo>
                    <a:pt x="816690" y="817480"/>
                    <a:pt x="809777" y="818639"/>
                    <a:pt x="802863" y="822114"/>
                  </a:cubicBezTo>
                  <a:cubicBezTo>
                    <a:pt x="799406" y="823272"/>
                    <a:pt x="795950" y="823851"/>
                    <a:pt x="792493" y="824430"/>
                  </a:cubicBezTo>
                  <a:lnTo>
                    <a:pt x="788992" y="824024"/>
                  </a:lnTo>
                  <a:lnTo>
                    <a:pt x="788831" y="824277"/>
                  </a:lnTo>
                  <a:cubicBezTo>
                    <a:pt x="783993" y="829270"/>
                    <a:pt x="782124" y="830207"/>
                    <a:pt x="780006" y="825448"/>
                  </a:cubicBezTo>
                  <a:lnTo>
                    <a:pt x="779120" y="822879"/>
                  </a:lnTo>
                  <a:lnTo>
                    <a:pt x="777513" y="822693"/>
                  </a:lnTo>
                  <a:cubicBezTo>
                    <a:pt x="762390" y="809010"/>
                    <a:pt x="736240" y="801536"/>
                    <a:pt x="738815" y="776990"/>
                  </a:cubicBezTo>
                  <a:lnTo>
                    <a:pt x="741461" y="766658"/>
                  </a:lnTo>
                  <a:lnTo>
                    <a:pt x="740066" y="767095"/>
                  </a:lnTo>
                  <a:cubicBezTo>
                    <a:pt x="734881" y="767674"/>
                    <a:pt x="731424" y="765358"/>
                    <a:pt x="727391" y="762462"/>
                  </a:cubicBezTo>
                  <a:cubicBezTo>
                    <a:pt x="720909" y="756815"/>
                    <a:pt x="726419" y="741722"/>
                    <a:pt x="719127" y="737215"/>
                  </a:cubicBezTo>
                  <a:lnTo>
                    <a:pt x="710642" y="737055"/>
                  </a:lnTo>
                  <a:lnTo>
                    <a:pt x="703900" y="748920"/>
                  </a:lnTo>
                  <a:cubicBezTo>
                    <a:pt x="696712" y="761513"/>
                    <a:pt x="688635" y="770525"/>
                    <a:pt x="673126" y="742732"/>
                  </a:cubicBezTo>
                  <a:cubicBezTo>
                    <a:pt x="666234" y="729993"/>
                    <a:pt x="633495" y="738679"/>
                    <a:pt x="626602" y="753154"/>
                  </a:cubicBezTo>
                  <a:cubicBezTo>
                    <a:pt x="618561" y="769945"/>
                    <a:pt x="603628" y="779209"/>
                    <a:pt x="589268" y="786736"/>
                  </a:cubicBezTo>
                  <a:cubicBezTo>
                    <a:pt x="574909" y="793684"/>
                    <a:pt x="565719" y="803527"/>
                    <a:pt x="558252" y="815687"/>
                  </a:cubicBezTo>
                  <a:cubicBezTo>
                    <a:pt x="553083" y="819740"/>
                    <a:pt x="547913" y="823793"/>
                    <a:pt x="541595" y="825530"/>
                  </a:cubicBezTo>
                  <a:cubicBezTo>
                    <a:pt x="534129" y="822056"/>
                    <a:pt x="526662" y="815687"/>
                    <a:pt x="518046" y="823793"/>
                  </a:cubicBezTo>
                  <a:cubicBezTo>
                    <a:pt x="511728" y="829583"/>
                    <a:pt x="505984" y="830162"/>
                    <a:pt x="500241" y="822635"/>
                  </a:cubicBezTo>
                  <a:cubicBezTo>
                    <a:pt x="496795" y="818003"/>
                    <a:pt x="493923" y="809318"/>
                    <a:pt x="487030" y="816845"/>
                  </a:cubicBezTo>
                  <a:cubicBezTo>
                    <a:pt x="483009" y="820319"/>
                    <a:pt x="487030" y="825530"/>
                    <a:pt x="489328" y="829583"/>
                  </a:cubicBezTo>
                  <a:cubicBezTo>
                    <a:pt x="492774" y="834794"/>
                    <a:pt x="497369" y="838847"/>
                    <a:pt x="500815" y="844058"/>
                  </a:cubicBezTo>
                  <a:cubicBezTo>
                    <a:pt x="504836" y="849269"/>
                    <a:pt x="499092" y="860849"/>
                    <a:pt x="492199" y="859691"/>
                  </a:cubicBezTo>
                  <a:cubicBezTo>
                    <a:pt x="472096" y="855638"/>
                    <a:pt x="453142" y="866639"/>
                    <a:pt x="433614" y="864902"/>
                  </a:cubicBezTo>
                  <a:cubicBezTo>
                    <a:pt x="429019" y="864902"/>
                    <a:pt x="426147" y="864902"/>
                    <a:pt x="424998" y="860270"/>
                  </a:cubicBezTo>
                  <a:cubicBezTo>
                    <a:pt x="424424" y="856796"/>
                    <a:pt x="426147" y="852743"/>
                    <a:pt x="429593" y="851585"/>
                  </a:cubicBezTo>
                  <a:cubicBezTo>
                    <a:pt x="446250" y="846953"/>
                    <a:pt x="437060" y="833636"/>
                    <a:pt x="438209" y="823793"/>
                  </a:cubicBezTo>
                  <a:cubicBezTo>
                    <a:pt x="439357" y="815108"/>
                    <a:pt x="432465" y="811634"/>
                    <a:pt x="424424" y="810476"/>
                  </a:cubicBezTo>
                  <a:cubicBezTo>
                    <a:pt x="426721" y="793105"/>
                    <a:pt x="426721" y="793105"/>
                    <a:pt x="444526" y="790789"/>
                  </a:cubicBezTo>
                  <a:cubicBezTo>
                    <a:pt x="452568" y="789631"/>
                    <a:pt x="450845" y="785578"/>
                    <a:pt x="447399" y="781525"/>
                  </a:cubicBezTo>
                  <a:cubicBezTo>
                    <a:pt x="445101" y="779788"/>
                    <a:pt x="442804" y="778051"/>
                    <a:pt x="442229" y="776314"/>
                  </a:cubicBezTo>
                  <a:cubicBezTo>
                    <a:pt x="441080" y="772840"/>
                    <a:pt x="441080" y="769366"/>
                    <a:pt x="441655" y="765892"/>
                  </a:cubicBezTo>
                  <a:cubicBezTo>
                    <a:pt x="441655" y="764734"/>
                    <a:pt x="445675" y="763576"/>
                    <a:pt x="447973" y="763576"/>
                  </a:cubicBezTo>
                  <a:cubicBezTo>
                    <a:pt x="454866" y="764155"/>
                    <a:pt x="462332" y="765313"/>
                    <a:pt x="469799" y="765313"/>
                  </a:cubicBezTo>
                  <a:cubicBezTo>
                    <a:pt x="472671" y="765313"/>
                    <a:pt x="477266" y="763576"/>
                    <a:pt x="478415" y="760681"/>
                  </a:cubicBezTo>
                  <a:cubicBezTo>
                    <a:pt x="481861" y="755470"/>
                    <a:pt x="476117" y="752575"/>
                    <a:pt x="472096" y="750259"/>
                  </a:cubicBezTo>
                  <a:cubicBezTo>
                    <a:pt x="465778" y="744469"/>
                    <a:pt x="456014" y="744469"/>
                    <a:pt x="451993" y="735205"/>
                  </a:cubicBezTo>
                  <a:cubicBezTo>
                    <a:pt x="456014" y="717834"/>
                    <a:pt x="471522" y="717834"/>
                    <a:pt x="484158" y="713202"/>
                  </a:cubicBezTo>
                  <a:cubicBezTo>
                    <a:pt x="492199" y="710307"/>
                    <a:pt x="492774" y="720730"/>
                    <a:pt x="499666" y="720730"/>
                  </a:cubicBezTo>
                  <a:cubicBezTo>
                    <a:pt x="503112" y="720730"/>
                    <a:pt x="508282" y="720151"/>
                    <a:pt x="507133" y="716676"/>
                  </a:cubicBezTo>
                  <a:cubicBezTo>
                    <a:pt x="504261" y="709149"/>
                    <a:pt x="502538" y="701622"/>
                    <a:pt x="506559" y="694095"/>
                  </a:cubicBezTo>
                  <a:cubicBezTo>
                    <a:pt x="483009" y="683673"/>
                    <a:pt x="513451" y="677304"/>
                    <a:pt x="508856" y="667461"/>
                  </a:cubicBezTo>
                  <a:cubicBezTo>
                    <a:pt x="508282" y="665145"/>
                    <a:pt x="516897" y="665145"/>
                    <a:pt x="522067" y="666882"/>
                  </a:cubicBezTo>
                  <a:cubicBezTo>
                    <a:pt x="538149" y="670935"/>
                    <a:pt x="552508" y="663408"/>
                    <a:pt x="565719" y="655302"/>
                  </a:cubicBezTo>
                  <a:cubicBezTo>
                    <a:pt x="569740" y="652986"/>
                    <a:pt x="569165" y="643721"/>
                    <a:pt x="565145" y="642564"/>
                  </a:cubicBezTo>
                  <a:cubicBezTo>
                    <a:pt x="555381" y="640248"/>
                    <a:pt x="545042" y="635036"/>
                    <a:pt x="537000" y="637352"/>
                  </a:cubicBezTo>
                  <a:cubicBezTo>
                    <a:pt x="523216" y="640826"/>
                    <a:pt x="520344" y="629826"/>
                    <a:pt x="512303" y="625193"/>
                  </a:cubicBezTo>
                  <a:cubicBezTo>
                    <a:pt x="511728" y="630983"/>
                    <a:pt x="511728" y="637352"/>
                    <a:pt x="510579" y="642564"/>
                  </a:cubicBezTo>
                  <a:cubicBezTo>
                    <a:pt x="507708" y="651248"/>
                    <a:pt x="500241" y="652986"/>
                    <a:pt x="494497" y="646038"/>
                  </a:cubicBezTo>
                  <a:cubicBezTo>
                    <a:pt x="489328" y="639668"/>
                    <a:pt x="485882" y="632141"/>
                    <a:pt x="475543" y="632141"/>
                  </a:cubicBezTo>
                  <a:cubicBezTo>
                    <a:pt x="476691" y="637352"/>
                    <a:pt x="481287" y="641985"/>
                    <a:pt x="475543" y="644879"/>
                  </a:cubicBezTo>
                  <a:cubicBezTo>
                    <a:pt x="473245" y="646617"/>
                    <a:pt x="468076" y="646038"/>
                    <a:pt x="465778" y="644301"/>
                  </a:cubicBezTo>
                  <a:cubicBezTo>
                    <a:pt x="456588" y="635036"/>
                    <a:pt x="447973" y="624614"/>
                    <a:pt x="439932" y="614192"/>
                  </a:cubicBezTo>
                  <a:cubicBezTo>
                    <a:pt x="438209" y="612455"/>
                    <a:pt x="438783" y="606665"/>
                    <a:pt x="441080" y="604349"/>
                  </a:cubicBezTo>
                  <a:cubicBezTo>
                    <a:pt x="443378" y="599717"/>
                    <a:pt x="445675" y="604349"/>
                    <a:pt x="448547" y="606086"/>
                  </a:cubicBezTo>
                  <a:cubicBezTo>
                    <a:pt x="452568" y="608402"/>
                    <a:pt x="457163" y="610718"/>
                    <a:pt x="461183" y="612455"/>
                  </a:cubicBezTo>
                  <a:cubicBezTo>
                    <a:pt x="462907" y="612455"/>
                    <a:pt x="465204" y="610718"/>
                    <a:pt x="466927" y="608981"/>
                  </a:cubicBezTo>
                  <a:cubicBezTo>
                    <a:pt x="467501" y="608402"/>
                    <a:pt x="468076" y="606665"/>
                    <a:pt x="466927" y="605507"/>
                  </a:cubicBezTo>
                  <a:cubicBezTo>
                    <a:pt x="465778" y="602033"/>
                    <a:pt x="464630" y="598559"/>
                    <a:pt x="462332" y="596243"/>
                  </a:cubicBezTo>
                  <a:cubicBezTo>
                    <a:pt x="451993" y="588716"/>
                    <a:pt x="453717" y="580031"/>
                    <a:pt x="458886" y="570767"/>
                  </a:cubicBezTo>
                  <a:cubicBezTo>
                    <a:pt x="460609" y="567872"/>
                    <a:pt x="461183" y="563239"/>
                    <a:pt x="466353" y="563819"/>
                  </a:cubicBezTo>
                  <a:cubicBezTo>
                    <a:pt x="470374" y="564398"/>
                    <a:pt x="471522" y="567872"/>
                    <a:pt x="472671" y="571345"/>
                  </a:cubicBezTo>
                  <a:cubicBezTo>
                    <a:pt x="473245" y="573662"/>
                    <a:pt x="474394" y="577136"/>
                    <a:pt x="474968" y="577136"/>
                  </a:cubicBezTo>
                  <a:cubicBezTo>
                    <a:pt x="479563" y="578294"/>
                    <a:pt x="481861" y="574820"/>
                    <a:pt x="482435" y="571345"/>
                  </a:cubicBezTo>
                  <a:cubicBezTo>
                    <a:pt x="483009" y="567292"/>
                    <a:pt x="482435" y="563819"/>
                    <a:pt x="483009" y="560344"/>
                  </a:cubicBezTo>
                  <a:cubicBezTo>
                    <a:pt x="485164" y="548185"/>
                    <a:pt x="485702" y="545146"/>
                    <a:pt x="494076" y="547317"/>
                  </a:cubicBezTo>
                  <a:lnTo>
                    <a:pt x="505011" y="550948"/>
                  </a:lnTo>
                  <a:lnTo>
                    <a:pt x="505006" y="550496"/>
                  </a:lnTo>
                  <a:cubicBezTo>
                    <a:pt x="505006" y="545283"/>
                    <a:pt x="504430" y="540071"/>
                    <a:pt x="505583" y="535438"/>
                  </a:cubicBezTo>
                  <a:cubicBezTo>
                    <a:pt x="508463" y="527330"/>
                    <a:pt x="507311" y="522118"/>
                    <a:pt x="499245" y="516906"/>
                  </a:cubicBezTo>
                  <a:cubicBezTo>
                    <a:pt x="494060" y="514010"/>
                    <a:pt x="490027" y="508798"/>
                    <a:pt x="486570" y="504164"/>
                  </a:cubicBezTo>
                  <a:cubicBezTo>
                    <a:pt x="485418" y="502427"/>
                    <a:pt x="485994" y="500111"/>
                    <a:pt x="485418" y="497794"/>
                  </a:cubicBezTo>
                  <a:cubicBezTo>
                    <a:pt x="487722" y="497215"/>
                    <a:pt x="490603" y="496636"/>
                    <a:pt x="491755" y="497794"/>
                  </a:cubicBezTo>
                  <a:cubicBezTo>
                    <a:pt x="496940" y="501269"/>
                    <a:pt x="500973" y="505323"/>
                    <a:pt x="506158" y="508798"/>
                  </a:cubicBezTo>
                  <a:cubicBezTo>
                    <a:pt x="507311" y="509377"/>
                    <a:pt x="510191" y="507060"/>
                    <a:pt x="512496" y="505902"/>
                  </a:cubicBezTo>
                  <a:cubicBezTo>
                    <a:pt x="514224" y="503585"/>
                    <a:pt x="516529" y="502427"/>
                    <a:pt x="519409" y="503585"/>
                  </a:cubicBezTo>
                  <a:cubicBezTo>
                    <a:pt x="523442" y="507060"/>
                    <a:pt x="526899" y="510535"/>
                    <a:pt x="532660" y="510535"/>
                  </a:cubicBezTo>
                  <a:cubicBezTo>
                    <a:pt x="535541" y="511693"/>
                    <a:pt x="537845" y="513431"/>
                    <a:pt x="539574" y="515168"/>
                  </a:cubicBezTo>
                  <a:cubicBezTo>
                    <a:pt x="541302" y="516906"/>
                    <a:pt x="543607" y="518643"/>
                    <a:pt x="545335" y="519802"/>
                  </a:cubicBezTo>
                  <a:lnTo>
                    <a:pt x="547320" y="520134"/>
                  </a:lnTo>
                  <a:lnTo>
                    <a:pt x="548370" y="520134"/>
                  </a:lnTo>
                  <a:lnTo>
                    <a:pt x="548174" y="520277"/>
                  </a:lnTo>
                  <a:lnTo>
                    <a:pt x="548792" y="520381"/>
                  </a:lnTo>
                  <a:cubicBezTo>
                    <a:pt x="556281" y="520381"/>
                    <a:pt x="563771" y="520381"/>
                    <a:pt x="571261" y="520381"/>
                  </a:cubicBezTo>
                  <a:cubicBezTo>
                    <a:pt x="593730" y="527909"/>
                    <a:pt x="581055" y="500690"/>
                    <a:pt x="593153" y="498373"/>
                  </a:cubicBezTo>
                  <a:cubicBezTo>
                    <a:pt x="600643" y="498373"/>
                    <a:pt x="608133" y="498373"/>
                    <a:pt x="615623" y="498373"/>
                  </a:cubicBezTo>
                  <a:cubicBezTo>
                    <a:pt x="618503" y="500690"/>
                    <a:pt x="619079" y="504164"/>
                    <a:pt x="619655" y="507639"/>
                  </a:cubicBezTo>
                  <a:cubicBezTo>
                    <a:pt x="619655" y="504164"/>
                    <a:pt x="620231" y="500690"/>
                    <a:pt x="623112" y="498373"/>
                  </a:cubicBezTo>
                  <a:cubicBezTo>
                    <a:pt x="625416" y="498373"/>
                    <a:pt x="627721" y="498373"/>
                    <a:pt x="630602" y="498373"/>
                  </a:cubicBezTo>
                  <a:cubicBezTo>
                    <a:pt x="634059" y="489107"/>
                    <a:pt x="640396" y="486790"/>
                    <a:pt x="650766" y="488528"/>
                  </a:cubicBezTo>
                  <a:cubicBezTo>
                    <a:pt x="669202" y="492003"/>
                    <a:pt x="673235" y="490844"/>
                    <a:pt x="678420" y="473470"/>
                  </a:cubicBezTo>
                  <a:cubicBezTo>
                    <a:pt x="683605" y="458991"/>
                    <a:pt x="691095" y="454938"/>
                    <a:pt x="704922" y="456675"/>
                  </a:cubicBezTo>
                  <a:cubicBezTo>
                    <a:pt x="709531" y="456675"/>
                    <a:pt x="714140" y="454938"/>
                    <a:pt x="718749" y="453779"/>
                  </a:cubicBezTo>
                  <a:close/>
                  <a:moveTo>
                    <a:pt x="788143" y="444720"/>
                  </a:moveTo>
                  <a:cubicBezTo>
                    <a:pt x="789886" y="443571"/>
                    <a:pt x="792790" y="444146"/>
                    <a:pt x="795114" y="444720"/>
                  </a:cubicBezTo>
                  <a:cubicBezTo>
                    <a:pt x="795695" y="444720"/>
                    <a:pt x="796276" y="445868"/>
                    <a:pt x="797437" y="447017"/>
                  </a:cubicBezTo>
                  <a:cubicBezTo>
                    <a:pt x="797437" y="448165"/>
                    <a:pt x="797437" y="449888"/>
                    <a:pt x="796857" y="450462"/>
                  </a:cubicBezTo>
                  <a:cubicBezTo>
                    <a:pt x="784658" y="459650"/>
                    <a:pt x="789886" y="472283"/>
                    <a:pt x="790467" y="483767"/>
                  </a:cubicBezTo>
                  <a:cubicBezTo>
                    <a:pt x="791048" y="489510"/>
                    <a:pt x="793952" y="495252"/>
                    <a:pt x="792209" y="501568"/>
                  </a:cubicBezTo>
                  <a:cubicBezTo>
                    <a:pt x="789886" y="506162"/>
                    <a:pt x="786400" y="510182"/>
                    <a:pt x="781753" y="510756"/>
                  </a:cubicBezTo>
                  <a:cubicBezTo>
                    <a:pt x="774782" y="511905"/>
                    <a:pt x="773039" y="507310"/>
                    <a:pt x="773620" y="502142"/>
                  </a:cubicBezTo>
                  <a:cubicBezTo>
                    <a:pt x="775363" y="493529"/>
                    <a:pt x="768973" y="492381"/>
                    <a:pt x="763164" y="490084"/>
                  </a:cubicBezTo>
                  <a:cubicBezTo>
                    <a:pt x="759678" y="488361"/>
                    <a:pt x="757355" y="484342"/>
                    <a:pt x="759097" y="481470"/>
                  </a:cubicBezTo>
                  <a:cubicBezTo>
                    <a:pt x="768392" y="468837"/>
                    <a:pt x="773620" y="452759"/>
                    <a:pt x="788143" y="444720"/>
                  </a:cubicBezTo>
                  <a:close/>
                  <a:moveTo>
                    <a:pt x="1153641" y="438467"/>
                  </a:moveTo>
                  <a:cubicBezTo>
                    <a:pt x="1154186" y="445272"/>
                    <a:pt x="1155275" y="452645"/>
                    <a:pt x="1155819" y="460018"/>
                  </a:cubicBezTo>
                  <a:cubicBezTo>
                    <a:pt x="1155819" y="460585"/>
                    <a:pt x="1151463" y="463421"/>
                    <a:pt x="1150373" y="462853"/>
                  </a:cubicBezTo>
                  <a:cubicBezTo>
                    <a:pt x="1144383" y="458883"/>
                    <a:pt x="1141115" y="452078"/>
                    <a:pt x="1142204" y="444705"/>
                  </a:cubicBezTo>
                  <a:cubicBezTo>
                    <a:pt x="1143293" y="439601"/>
                    <a:pt x="1148739" y="439034"/>
                    <a:pt x="1153641" y="438467"/>
                  </a:cubicBezTo>
                  <a:close/>
                  <a:moveTo>
                    <a:pt x="564010" y="435176"/>
                  </a:moveTo>
                  <a:cubicBezTo>
                    <a:pt x="565893" y="434872"/>
                    <a:pt x="567680" y="435552"/>
                    <a:pt x="569362" y="437983"/>
                  </a:cubicBezTo>
                  <a:cubicBezTo>
                    <a:pt x="578892" y="452284"/>
                    <a:pt x="556468" y="451140"/>
                    <a:pt x="554225" y="460865"/>
                  </a:cubicBezTo>
                  <a:cubicBezTo>
                    <a:pt x="550861" y="458004"/>
                    <a:pt x="546937" y="455716"/>
                    <a:pt x="543573" y="451712"/>
                  </a:cubicBezTo>
                  <a:cubicBezTo>
                    <a:pt x="541331" y="449423"/>
                    <a:pt x="541891" y="443131"/>
                    <a:pt x="544695" y="443703"/>
                  </a:cubicBezTo>
                  <a:cubicBezTo>
                    <a:pt x="551842" y="445848"/>
                    <a:pt x="558360" y="436088"/>
                    <a:pt x="564010" y="435176"/>
                  </a:cubicBezTo>
                  <a:close/>
                  <a:moveTo>
                    <a:pt x="360251" y="428257"/>
                  </a:moveTo>
                  <a:cubicBezTo>
                    <a:pt x="360886" y="428257"/>
                    <a:pt x="362157" y="430809"/>
                    <a:pt x="362792" y="431448"/>
                  </a:cubicBezTo>
                  <a:cubicBezTo>
                    <a:pt x="360886" y="434000"/>
                    <a:pt x="360251" y="436552"/>
                    <a:pt x="357709" y="437190"/>
                  </a:cubicBezTo>
                  <a:cubicBezTo>
                    <a:pt x="355168" y="437827"/>
                    <a:pt x="353262" y="435275"/>
                    <a:pt x="354533" y="432723"/>
                  </a:cubicBezTo>
                  <a:cubicBezTo>
                    <a:pt x="355168" y="430809"/>
                    <a:pt x="358345" y="429534"/>
                    <a:pt x="360251" y="428257"/>
                  </a:cubicBezTo>
                  <a:close/>
                  <a:moveTo>
                    <a:pt x="1517251" y="425707"/>
                  </a:moveTo>
                  <a:cubicBezTo>
                    <a:pt x="1526287" y="425707"/>
                    <a:pt x="1531371" y="430731"/>
                    <a:pt x="1531935" y="439663"/>
                  </a:cubicBezTo>
                  <a:cubicBezTo>
                    <a:pt x="1517816" y="443013"/>
                    <a:pt x="1517816" y="443013"/>
                    <a:pt x="1517251" y="425707"/>
                  </a:cubicBezTo>
                  <a:close/>
                  <a:moveTo>
                    <a:pt x="689147" y="425707"/>
                  </a:moveTo>
                  <a:cubicBezTo>
                    <a:pt x="691894" y="425707"/>
                    <a:pt x="694093" y="425707"/>
                    <a:pt x="695741" y="425707"/>
                  </a:cubicBezTo>
                  <a:lnTo>
                    <a:pt x="696290" y="425707"/>
                  </a:lnTo>
                  <a:lnTo>
                    <a:pt x="697265" y="426610"/>
                  </a:lnTo>
                  <a:lnTo>
                    <a:pt x="703434" y="432329"/>
                  </a:lnTo>
                  <a:lnTo>
                    <a:pt x="703363" y="432697"/>
                  </a:lnTo>
                  <a:lnTo>
                    <a:pt x="702060" y="439433"/>
                  </a:lnTo>
                  <a:cubicBezTo>
                    <a:pt x="701236" y="441571"/>
                    <a:pt x="699862" y="443365"/>
                    <a:pt x="697390" y="444468"/>
                  </a:cubicBezTo>
                  <a:cubicBezTo>
                    <a:pt x="694642" y="445572"/>
                    <a:pt x="690795" y="445020"/>
                    <a:pt x="687499" y="443916"/>
                  </a:cubicBezTo>
                  <a:cubicBezTo>
                    <a:pt x="684202" y="442812"/>
                    <a:pt x="683652" y="438950"/>
                    <a:pt x="685300" y="435088"/>
                  </a:cubicBezTo>
                  <a:cubicBezTo>
                    <a:pt x="686399" y="431777"/>
                    <a:pt x="687499" y="429018"/>
                    <a:pt x="689147" y="425707"/>
                  </a:cubicBezTo>
                  <a:close/>
                  <a:moveTo>
                    <a:pt x="1507985" y="421481"/>
                  </a:moveTo>
                  <a:cubicBezTo>
                    <a:pt x="1508355" y="421720"/>
                    <a:pt x="1508779" y="422836"/>
                    <a:pt x="1509203" y="425070"/>
                  </a:cubicBezTo>
                  <a:cubicBezTo>
                    <a:pt x="1508355" y="424432"/>
                    <a:pt x="1507085" y="423793"/>
                    <a:pt x="1507085" y="423155"/>
                  </a:cubicBezTo>
                  <a:cubicBezTo>
                    <a:pt x="1507297" y="421880"/>
                    <a:pt x="1507614" y="421241"/>
                    <a:pt x="1507985" y="421481"/>
                  </a:cubicBezTo>
                  <a:close/>
                  <a:moveTo>
                    <a:pt x="912748" y="420603"/>
                  </a:moveTo>
                  <a:lnTo>
                    <a:pt x="914200" y="421453"/>
                  </a:lnTo>
                  <a:lnTo>
                    <a:pt x="909843" y="422728"/>
                  </a:lnTo>
                  <a:close/>
                  <a:moveTo>
                    <a:pt x="680138" y="419229"/>
                  </a:moveTo>
                  <a:cubicBezTo>
                    <a:pt x="681110" y="418787"/>
                    <a:pt x="682456" y="418934"/>
                    <a:pt x="683950" y="419818"/>
                  </a:cubicBezTo>
                  <a:cubicBezTo>
                    <a:pt x="685146" y="420996"/>
                    <a:pt x="686342" y="423352"/>
                    <a:pt x="688136" y="425119"/>
                  </a:cubicBezTo>
                  <a:cubicBezTo>
                    <a:pt x="685744" y="425119"/>
                    <a:pt x="683950" y="425119"/>
                    <a:pt x="680960" y="423941"/>
                  </a:cubicBezTo>
                  <a:cubicBezTo>
                    <a:pt x="679764" y="423941"/>
                    <a:pt x="678568" y="422763"/>
                    <a:pt x="678568" y="422174"/>
                  </a:cubicBezTo>
                  <a:cubicBezTo>
                    <a:pt x="678568" y="420701"/>
                    <a:pt x="679166" y="419671"/>
                    <a:pt x="680138" y="419229"/>
                  </a:cubicBezTo>
                  <a:close/>
                  <a:moveTo>
                    <a:pt x="703983" y="402737"/>
                  </a:moveTo>
                  <a:cubicBezTo>
                    <a:pt x="711794" y="402737"/>
                    <a:pt x="718489" y="405682"/>
                    <a:pt x="724068" y="410394"/>
                  </a:cubicBezTo>
                  <a:cubicBezTo>
                    <a:pt x="725184" y="410983"/>
                    <a:pt x="725184" y="413928"/>
                    <a:pt x="726300" y="415694"/>
                  </a:cubicBezTo>
                  <a:cubicBezTo>
                    <a:pt x="724068" y="416283"/>
                    <a:pt x="721837" y="417461"/>
                    <a:pt x="719605" y="416872"/>
                  </a:cubicBezTo>
                  <a:cubicBezTo>
                    <a:pt x="711794" y="415694"/>
                    <a:pt x="707889" y="409805"/>
                    <a:pt x="703983" y="402737"/>
                  </a:cubicBezTo>
                  <a:close/>
                  <a:moveTo>
                    <a:pt x="697631" y="384873"/>
                  </a:moveTo>
                  <a:lnTo>
                    <a:pt x="698478" y="387060"/>
                  </a:lnTo>
                  <a:lnTo>
                    <a:pt x="696361" y="389248"/>
                  </a:lnTo>
                  <a:close/>
                  <a:moveTo>
                    <a:pt x="938929" y="359352"/>
                  </a:moveTo>
                  <a:cubicBezTo>
                    <a:pt x="940058" y="359352"/>
                    <a:pt x="941188" y="360081"/>
                    <a:pt x="942317" y="360810"/>
                  </a:cubicBezTo>
                  <a:cubicBezTo>
                    <a:pt x="941753" y="361539"/>
                    <a:pt x="941188" y="363727"/>
                    <a:pt x="941188" y="363727"/>
                  </a:cubicBezTo>
                  <a:cubicBezTo>
                    <a:pt x="940058" y="363727"/>
                    <a:pt x="938929" y="362998"/>
                    <a:pt x="937799" y="362269"/>
                  </a:cubicBezTo>
                  <a:cubicBezTo>
                    <a:pt x="938363" y="361539"/>
                    <a:pt x="938363" y="359352"/>
                    <a:pt x="938929" y="359352"/>
                  </a:cubicBezTo>
                  <a:close/>
                  <a:moveTo>
                    <a:pt x="846585" y="355604"/>
                  </a:moveTo>
                  <a:cubicBezTo>
                    <a:pt x="851767" y="355961"/>
                    <a:pt x="856949" y="357103"/>
                    <a:pt x="858676" y="358816"/>
                  </a:cubicBezTo>
                  <a:cubicBezTo>
                    <a:pt x="860979" y="361101"/>
                    <a:pt x="860404" y="363385"/>
                    <a:pt x="857525" y="363956"/>
                  </a:cubicBezTo>
                  <a:cubicBezTo>
                    <a:pt x="840251" y="368525"/>
                    <a:pt x="845433" y="382803"/>
                    <a:pt x="844281" y="394225"/>
                  </a:cubicBezTo>
                  <a:lnTo>
                    <a:pt x="844016" y="395805"/>
                  </a:lnTo>
                  <a:lnTo>
                    <a:pt x="858231" y="395805"/>
                  </a:lnTo>
                  <a:cubicBezTo>
                    <a:pt x="866442" y="382320"/>
                    <a:pt x="866442" y="382320"/>
                    <a:pt x="881105" y="388183"/>
                  </a:cubicBezTo>
                  <a:cubicBezTo>
                    <a:pt x="880519" y="397564"/>
                    <a:pt x="886383" y="404600"/>
                    <a:pt x="891075" y="411635"/>
                  </a:cubicBezTo>
                  <a:cubicBezTo>
                    <a:pt x="894008" y="414567"/>
                    <a:pt x="894008" y="419257"/>
                    <a:pt x="891075" y="421603"/>
                  </a:cubicBezTo>
                  <a:cubicBezTo>
                    <a:pt x="888729" y="423361"/>
                    <a:pt x="884037" y="425120"/>
                    <a:pt x="881105" y="423948"/>
                  </a:cubicBezTo>
                  <a:cubicBezTo>
                    <a:pt x="875240" y="421603"/>
                    <a:pt x="870548" y="417499"/>
                    <a:pt x="864683" y="414567"/>
                  </a:cubicBezTo>
                  <a:cubicBezTo>
                    <a:pt x="860577" y="412808"/>
                    <a:pt x="855299" y="411635"/>
                    <a:pt x="850607" y="410463"/>
                  </a:cubicBezTo>
                  <a:lnTo>
                    <a:pt x="850521" y="410376"/>
                  </a:lnTo>
                  <a:lnTo>
                    <a:pt x="843004" y="421682"/>
                  </a:lnTo>
                  <a:cubicBezTo>
                    <a:pt x="833989" y="431774"/>
                    <a:pt x="823841" y="432631"/>
                    <a:pt x="809158" y="424493"/>
                  </a:cubicBezTo>
                  <a:cubicBezTo>
                    <a:pt x="805127" y="422208"/>
                    <a:pt x="801097" y="421066"/>
                    <a:pt x="796491" y="419353"/>
                  </a:cubicBezTo>
                  <a:cubicBezTo>
                    <a:pt x="789005" y="417069"/>
                    <a:pt x="787854" y="411358"/>
                    <a:pt x="792460" y="405647"/>
                  </a:cubicBezTo>
                  <a:cubicBezTo>
                    <a:pt x="801673" y="395367"/>
                    <a:pt x="810885" y="385658"/>
                    <a:pt x="825856" y="386229"/>
                  </a:cubicBezTo>
                  <a:cubicBezTo>
                    <a:pt x="829311" y="386229"/>
                    <a:pt x="832766" y="384516"/>
                    <a:pt x="833341" y="379376"/>
                  </a:cubicBezTo>
                  <a:cubicBezTo>
                    <a:pt x="828159" y="372523"/>
                    <a:pt x="819523" y="383373"/>
                    <a:pt x="813765" y="375378"/>
                  </a:cubicBezTo>
                  <a:cubicBezTo>
                    <a:pt x="820098" y="369096"/>
                    <a:pt x="827583" y="362814"/>
                    <a:pt x="834493" y="357103"/>
                  </a:cubicBezTo>
                  <a:cubicBezTo>
                    <a:pt x="836221" y="355675"/>
                    <a:pt x="841402" y="355247"/>
                    <a:pt x="846585" y="355604"/>
                  </a:cubicBezTo>
                  <a:close/>
                  <a:moveTo>
                    <a:pt x="367240" y="333832"/>
                  </a:moveTo>
                  <a:cubicBezTo>
                    <a:pt x="367876" y="335745"/>
                    <a:pt x="369147" y="338297"/>
                    <a:pt x="370418" y="340211"/>
                  </a:cubicBezTo>
                  <a:cubicBezTo>
                    <a:pt x="369147" y="342126"/>
                    <a:pt x="367876" y="344040"/>
                    <a:pt x="366605" y="345953"/>
                  </a:cubicBezTo>
                  <a:cubicBezTo>
                    <a:pt x="365335" y="344040"/>
                    <a:pt x="363428" y="341488"/>
                    <a:pt x="364064" y="339574"/>
                  </a:cubicBezTo>
                  <a:cubicBezTo>
                    <a:pt x="364064" y="337659"/>
                    <a:pt x="365970" y="335745"/>
                    <a:pt x="367240" y="333832"/>
                  </a:cubicBezTo>
                  <a:close/>
                  <a:moveTo>
                    <a:pt x="227419" y="322713"/>
                  </a:moveTo>
                  <a:cubicBezTo>
                    <a:pt x="231902" y="323002"/>
                    <a:pt x="236240" y="326907"/>
                    <a:pt x="242601" y="334136"/>
                  </a:cubicBezTo>
                  <a:cubicBezTo>
                    <a:pt x="251855" y="345126"/>
                    <a:pt x="251277" y="352645"/>
                    <a:pt x="239131" y="360164"/>
                  </a:cubicBezTo>
                  <a:cubicBezTo>
                    <a:pt x="236240" y="361899"/>
                    <a:pt x="236818" y="364213"/>
                    <a:pt x="239710" y="365948"/>
                  </a:cubicBezTo>
                  <a:cubicBezTo>
                    <a:pt x="245493" y="371732"/>
                    <a:pt x="244337" y="375780"/>
                    <a:pt x="238553" y="380986"/>
                  </a:cubicBezTo>
                  <a:cubicBezTo>
                    <a:pt x="229878" y="389083"/>
                    <a:pt x="230456" y="389662"/>
                    <a:pt x="239710" y="401229"/>
                  </a:cubicBezTo>
                  <a:cubicBezTo>
                    <a:pt x="244337" y="407013"/>
                    <a:pt x="245493" y="411641"/>
                    <a:pt x="239710" y="416846"/>
                  </a:cubicBezTo>
                  <a:cubicBezTo>
                    <a:pt x="234504" y="422052"/>
                    <a:pt x="229878" y="428993"/>
                    <a:pt x="223515" y="431306"/>
                  </a:cubicBezTo>
                  <a:cubicBezTo>
                    <a:pt x="210213" y="435933"/>
                    <a:pt x="215419" y="444031"/>
                    <a:pt x="217732" y="451550"/>
                  </a:cubicBezTo>
                  <a:cubicBezTo>
                    <a:pt x="218310" y="454442"/>
                    <a:pt x="221781" y="458490"/>
                    <a:pt x="224094" y="459069"/>
                  </a:cubicBezTo>
                  <a:cubicBezTo>
                    <a:pt x="226986" y="459647"/>
                    <a:pt x="231612" y="457912"/>
                    <a:pt x="233348" y="455598"/>
                  </a:cubicBezTo>
                  <a:cubicBezTo>
                    <a:pt x="239131" y="446923"/>
                    <a:pt x="243180" y="438247"/>
                    <a:pt x="248385" y="430149"/>
                  </a:cubicBezTo>
                  <a:cubicBezTo>
                    <a:pt x="253591" y="421473"/>
                    <a:pt x="258217" y="420317"/>
                    <a:pt x="265736" y="426101"/>
                  </a:cubicBezTo>
                  <a:cubicBezTo>
                    <a:pt x="267471" y="427836"/>
                    <a:pt x="269206" y="429571"/>
                    <a:pt x="270941" y="431306"/>
                  </a:cubicBezTo>
                  <a:cubicBezTo>
                    <a:pt x="290027" y="448079"/>
                    <a:pt x="290027" y="448079"/>
                    <a:pt x="313162" y="432463"/>
                  </a:cubicBezTo>
                  <a:cubicBezTo>
                    <a:pt x="315475" y="435355"/>
                    <a:pt x="318367" y="437668"/>
                    <a:pt x="320680" y="439982"/>
                  </a:cubicBezTo>
                  <a:cubicBezTo>
                    <a:pt x="324729" y="445187"/>
                    <a:pt x="324729" y="449815"/>
                    <a:pt x="320680" y="455020"/>
                  </a:cubicBezTo>
                  <a:lnTo>
                    <a:pt x="320140" y="455301"/>
                  </a:lnTo>
                  <a:lnTo>
                    <a:pt x="322469" y="462640"/>
                  </a:lnTo>
                  <a:cubicBezTo>
                    <a:pt x="323983" y="465161"/>
                    <a:pt x="326290" y="467034"/>
                    <a:pt x="330039" y="467610"/>
                  </a:cubicBezTo>
                  <a:cubicBezTo>
                    <a:pt x="343303" y="469915"/>
                    <a:pt x="355991" y="470492"/>
                    <a:pt x="367525" y="458966"/>
                  </a:cubicBezTo>
                  <a:cubicBezTo>
                    <a:pt x="370985" y="454932"/>
                    <a:pt x="376176" y="457813"/>
                    <a:pt x="377906" y="463576"/>
                  </a:cubicBezTo>
                  <a:cubicBezTo>
                    <a:pt x="380213" y="467610"/>
                    <a:pt x="381367" y="472797"/>
                    <a:pt x="387134" y="473949"/>
                  </a:cubicBezTo>
                  <a:cubicBezTo>
                    <a:pt x="391747" y="474525"/>
                    <a:pt x="400975" y="469915"/>
                    <a:pt x="396938" y="481441"/>
                  </a:cubicBezTo>
                  <a:cubicBezTo>
                    <a:pt x="395784" y="486051"/>
                    <a:pt x="390594" y="487780"/>
                    <a:pt x="384827" y="486051"/>
                  </a:cubicBezTo>
                  <a:cubicBezTo>
                    <a:pt x="382520" y="485475"/>
                    <a:pt x="380790" y="484322"/>
                    <a:pt x="377906" y="483746"/>
                  </a:cubicBezTo>
                  <a:cubicBezTo>
                    <a:pt x="374446" y="483746"/>
                    <a:pt x="369832" y="483746"/>
                    <a:pt x="369255" y="487780"/>
                  </a:cubicBezTo>
                  <a:cubicBezTo>
                    <a:pt x="368679" y="490661"/>
                    <a:pt x="370985" y="494695"/>
                    <a:pt x="371562" y="498153"/>
                  </a:cubicBezTo>
                  <a:cubicBezTo>
                    <a:pt x="369832" y="500458"/>
                    <a:pt x="367525" y="502187"/>
                    <a:pt x="365218" y="503340"/>
                  </a:cubicBezTo>
                  <a:cubicBezTo>
                    <a:pt x="362335" y="503916"/>
                    <a:pt x="359451" y="504492"/>
                    <a:pt x="357144" y="505645"/>
                  </a:cubicBezTo>
                  <a:cubicBezTo>
                    <a:pt x="354261" y="506797"/>
                    <a:pt x="351377" y="507374"/>
                    <a:pt x="348494" y="508526"/>
                  </a:cubicBezTo>
                  <a:cubicBezTo>
                    <a:pt x="343880" y="510831"/>
                    <a:pt x="339266" y="514865"/>
                    <a:pt x="334652" y="517746"/>
                  </a:cubicBezTo>
                  <a:cubicBezTo>
                    <a:pt x="327732" y="521205"/>
                    <a:pt x="320811" y="524086"/>
                    <a:pt x="312737" y="522933"/>
                  </a:cubicBezTo>
                  <a:cubicBezTo>
                    <a:pt x="305816" y="520052"/>
                    <a:pt x="301779" y="524086"/>
                    <a:pt x="298319" y="529273"/>
                  </a:cubicBezTo>
                  <a:cubicBezTo>
                    <a:pt x="295435" y="531001"/>
                    <a:pt x="292552" y="530425"/>
                    <a:pt x="290245" y="527543"/>
                  </a:cubicBezTo>
                  <a:cubicBezTo>
                    <a:pt x="287938" y="527543"/>
                    <a:pt x="285054" y="527543"/>
                    <a:pt x="282747" y="527543"/>
                  </a:cubicBezTo>
                  <a:cubicBezTo>
                    <a:pt x="278134" y="532730"/>
                    <a:pt x="272943" y="537340"/>
                    <a:pt x="268330" y="542527"/>
                  </a:cubicBezTo>
                  <a:lnTo>
                    <a:pt x="268330" y="530449"/>
                  </a:lnTo>
                  <a:lnTo>
                    <a:pt x="266314" y="531079"/>
                  </a:lnTo>
                  <a:cubicBezTo>
                    <a:pt x="264724" y="530934"/>
                    <a:pt x="263133" y="530211"/>
                    <a:pt x="261688" y="529054"/>
                  </a:cubicBezTo>
                  <a:cubicBezTo>
                    <a:pt x="249542" y="515173"/>
                    <a:pt x="235661" y="524427"/>
                    <a:pt x="225251" y="529632"/>
                  </a:cubicBezTo>
                  <a:cubicBezTo>
                    <a:pt x="215997" y="534838"/>
                    <a:pt x="204430" y="541778"/>
                    <a:pt x="201538" y="555660"/>
                  </a:cubicBezTo>
                  <a:cubicBezTo>
                    <a:pt x="199224" y="564914"/>
                    <a:pt x="187079" y="565493"/>
                    <a:pt x="181295" y="559130"/>
                  </a:cubicBezTo>
                  <a:cubicBezTo>
                    <a:pt x="171463" y="548719"/>
                    <a:pt x="168571" y="529054"/>
                    <a:pt x="175512" y="516330"/>
                  </a:cubicBezTo>
                  <a:cubicBezTo>
                    <a:pt x="177246" y="513438"/>
                    <a:pt x="180138" y="511124"/>
                    <a:pt x="181874" y="507654"/>
                  </a:cubicBezTo>
                  <a:cubicBezTo>
                    <a:pt x="184765" y="501870"/>
                    <a:pt x="181295" y="494351"/>
                    <a:pt x="173776" y="494351"/>
                  </a:cubicBezTo>
                  <a:cubicBezTo>
                    <a:pt x="165101" y="494351"/>
                    <a:pt x="158160" y="493194"/>
                    <a:pt x="152956" y="484518"/>
                  </a:cubicBezTo>
                  <a:cubicBezTo>
                    <a:pt x="146593" y="474685"/>
                    <a:pt x="136761" y="468323"/>
                    <a:pt x="125194" y="470058"/>
                  </a:cubicBezTo>
                  <a:cubicBezTo>
                    <a:pt x="111892" y="472372"/>
                    <a:pt x="106108" y="459647"/>
                    <a:pt x="95119" y="457334"/>
                  </a:cubicBezTo>
                  <a:cubicBezTo>
                    <a:pt x="91071" y="456177"/>
                    <a:pt x="89914" y="446923"/>
                    <a:pt x="85287" y="444031"/>
                  </a:cubicBezTo>
                  <a:cubicBezTo>
                    <a:pt x="78925" y="439982"/>
                    <a:pt x="76033" y="450971"/>
                    <a:pt x="69093" y="450393"/>
                  </a:cubicBezTo>
                  <a:cubicBezTo>
                    <a:pt x="63309" y="449815"/>
                    <a:pt x="60996" y="445187"/>
                    <a:pt x="62153" y="439404"/>
                  </a:cubicBezTo>
                  <a:cubicBezTo>
                    <a:pt x="64466" y="426101"/>
                    <a:pt x="81817" y="423787"/>
                    <a:pt x="82974" y="409327"/>
                  </a:cubicBezTo>
                  <a:cubicBezTo>
                    <a:pt x="83552" y="406435"/>
                    <a:pt x="89335" y="405857"/>
                    <a:pt x="92806" y="408170"/>
                  </a:cubicBezTo>
                  <a:cubicBezTo>
                    <a:pt x="102638" y="413376"/>
                    <a:pt x="113049" y="416268"/>
                    <a:pt x="124037" y="412219"/>
                  </a:cubicBezTo>
                  <a:cubicBezTo>
                    <a:pt x="127508" y="402965"/>
                    <a:pt x="115362" y="401808"/>
                    <a:pt x="114205" y="394289"/>
                  </a:cubicBezTo>
                  <a:cubicBezTo>
                    <a:pt x="114205" y="391397"/>
                    <a:pt x="115362" y="387927"/>
                    <a:pt x="115362" y="385035"/>
                  </a:cubicBezTo>
                  <a:cubicBezTo>
                    <a:pt x="115362" y="380986"/>
                    <a:pt x="114205" y="376937"/>
                    <a:pt x="114205" y="372889"/>
                  </a:cubicBezTo>
                  <a:cubicBezTo>
                    <a:pt x="114205" y="371732"/>
                    <a:pt x="114783" y="369997"/>
                    <a:pt x="115362" y="368840"/>
                  </a:cubicBezTo>
                  <a:cubicBezTo>
                    <a:pt x="117097" y="364791"/>
                    <a:pt x="124037" y="364213"/>
                    <a:pt x="127508" y="365370"/>
                  </a:cubicBezTo>
                  <a:cubicBezTo>
                    <a:pt x="133869" y="366526"/>
                    <a:pt x="130978" y="372889"/>
                    <a:pt x="130399" y="378094"/>
                  </a:cubicBezTo>
                  <a:cubicBezTo>
                    <a:pt x="129821" y="383878"/>
                    <a:pt x="133291" y="386191"/>
                    <a:pt x="138497" y="388505"/>
                  </a:cubicBezTo>
                  <a:cubicBezTo>
                    <a:pt x="140231" y="389083"/>
                    <a:pt x="142545" y="390818"/>
                    <a:pt x="144280" y="392554"/>
                  </a:cubicBezTo>
                  <a:cubicBezTo>
                    <a:pt x="133002" y="400362"/>
                    <a:pt x="138641" y="412400"/>
                    <a:pt x="138506" y="422811"/>
                  </a:cubicBezTo>
                  <a:lnTo>
                    <a:pt x="135937" y="431359"/>
                  </a:lnTo>
                  <a:lnTo>
                    <a:pt x="136604" y="430811"/>
                  </a:lnTo>
                  <a:lnTo>
                    <a:pt x="135904" y="432420"/>
                  </a:lnTo>
                  <a:lnTo>
                    <a:pt x="143982" y="431261"/>
                  </a:lnTo>
                  <a:cubicBezTo>
                    <a:pt x="150136" y="429933"/>
                    <a:pt x="150353" y="427547"/>
                    <a:pt x="151220" y="418003"/>
                  </a:cubicBezTo>
                  <a:cubicBezTo>
                    <a:pt x="152377" y="406435"/>
                    <a:pt x="157582" y="402386"/>
                    <a:pt x="167993" y="402965"/>
                  </a:cubicBezTo>
                  <a:cubicBezTo>
                    <a:pt x="183030" y="404700"/>
                    <a:pt x="191127" y="412797"/>
                    <a:pt x="191705" y="429571"/>
                  </a:cubicBezTo>
                  <a:cubicBezTo>
                    <a:pt x="199224" y="424365"/>
                    <a:pt x="205008" y="420317"/>
                    <a:pt x="210792" y="416268"/>
                  </a:cubicBezTo>
                  <a:cubicBezTo>
                    <a:pt x="209635" y="413954"/>
                    <a:pt x="209635" y="411062"/>
                    <a:pt x="208478" y="409905"/>
                  </a:cubicBezTo>
                  <a:cubicBezTo>
                    <a:pt x="191127" y="392554"/>
                    <a:pt x="190549" y="392554"/>
                    <a:pt x="157582" y="380986"/>
                  </a:cubicBezTo>
                  <a:cubicBezTo>
                    <a:pt x="166258" y="375780"/>
                    <a:pt x="167993" y="366526"/>
                    <a:pt x="172620" y="359007"/>
                  </a:cubicBezTo>
                  <a:cubicBezTo>
                    <a:pt x="189392" y="356115"/>
                    <a:pt x="200381" y="345126"/>
                    <a:pt x="211370" y="332979"/>
                  </a:cubicBezTo>
                  <a:cubicBezTo>
                    <a:pt x="218311" y="325750"/>
                    <a:pt x="222937" y="322424"/>
                    <a:pt x="227419" y="322713"/>
                  </a:cubicBezTo>
                  <a:close/>
                  <a:moveTo>
                    <a:pt x="1084961" y="311438"/>
                  </a:moveTo>
                  <a:cubicBezTo>
                    <a:pt x="1089197" y="310862"/>
                    <a:pt x="1092222" y="314320"/>
                    <a:pt x="1091617" y="317778"/>
                  </a:cubicBezTo>
                  <a:cubicBezTo>
                    <a:pt x="1091617" y="321812"/>
                    <a:pt x="1089197" y="324693"/>
                    <a:pt x="1087986" y="328151"/>
                  </a:cubicBezTo>
                  <a:cubicBezTo>
                    <a:pt x="1085565" y="325269"/>
                    <a:pt x="1082540" y="322965"/>
                    <a:pt x="1081330" y="319506"/>
                  </a:cubicBezTo>
                  <a:cubicBezTo>
                    <a:pt x="1080120" y="316625"/>
                    <a:pt x="1080725" y="312015"/>
                    <a:pt x="1084961" y="311438"/>
                  </a:cubicBezTo>
                  <a:close/>
                  <a:moveTo>
                    <a:pt x="775853" y="302400"/>
                  </a:moveTo>
                  <a:cubicBezTo>
                    <a:pt x="783879" y="305310"/>
                    <a:pt x="791904" y="308221"/>
                    <a:pt x="799357" y="311713"/>
                  </a:cubicBezTo>
                  <a:cubicBezTo>
                    <a:pt x="801076" y="312295"/>
                    <a:pt x="801076" y="315205"/>
                    <a:pt x="801650" y="317534"/>
                  </a:cubicBezTo>
                  <a:cubicBezTo>
                    <a:pt x="799930" y="318116"/>
                    <a:pt x="797637" y="319280"/>
                    <a:pt x="795917" y="319280"/>
                  </a:cubicBezTo>
                  <a:cubicBezTo>
                    <a:pt x="792478" y="319280"/>
                    <a:pt x="787891" y="318698"/>
                    <a:pt x="788465" y="323355"/>
                  </a:cubicBezTo>
                  <a:cubicBezTo>
                    <a:pt x="788465" y="329175"/>
                    <a:pt x="792478" y="332667"/>
                    <a:pt x="797637" y="332667"/>
                  </a:cubicBezTo>
                  <a:cubicBezTo>
                    <a:pt x="805662" y="332085"/>
                    <a:pt x="813688" y="326265"/>
                    <a:pt x="822287" y="331503"/>
                  </a:cubicBezTo>
                  <a:cubicBezTo>
                    <a:pt x="822860" y="339652"/>
                    <a:pt x="815408" y="343727"/>
                    <a:pt x="810249" y="347219"/>
                  </a:cubicBezTo>
                  <a:cubicBezTo>
                    <a:pt x="803943" y="353040"/>
                    <a:pt x="797064" y="345473"/>
                    <a:pt x="790185" y="343145"/>
                  </a:cubicBezTo>
                  <a:cubicBezTo>
                    <a:pt x="786745" y="341980"/>
                    <a:pt x="783879" y="340234"/>
                    <a:pt x="780439" y="339070"/>
                  </a:cubicBezTo>
                  <a:cubicBezTo>
                    <a:pt x="779293" y="339070"/>
                    <a:pt x="777573" y="339070"/>
                    <a:pt x="776426" y="339652"/>
                  </a:cubicBezTo>
                  <a:cubicBezTo>
                    <a:pt x="775853" y="340234"/>
                    <a:pt x="774707" y="341398"/>
                    <a:pt x="774707" y="342563"/>
                  </a:cubicBezTo>
                  <a:cubicBezTo>
                    <a:pt x="774133" y="343727"/>
                    <a:pt x="774133" y="344891"/>
                    <a:pt x="774707" y="345473"/>
                  </a:cubicBezTo>
                  <a:cubicBezTo>
                    <a:pt x="777573" y="354204"/>
                    <a:pt x="790758" y="350711"/>
                    <a:pt x="791904" y="362353"/>
                  </a:cubicBezTo>
                  <a:cubicBezTo>
                    <a:pt x="794197" y="375740"/>
                    <a:pt x="786745" y="385635"/>
                    <a:pt x="782159" y="399604"/>
                  </a:cubicBezTo>
                  <a:cubicBezTo>
                    <a:pt x="774133" y="389709"/>
                    <a:pt x="770121" y="382143"/>
                    <a:pt x="771840" y="372830"/>
                  </a:cubicBezTo>
                  <a:cubicBezTo>
                    <a:pt x="772414" y="369338"/>
                    <a:pt x="772987" y="363517"/>
                    <a:pt x="771840" y="362935"/>
                  </a:cubicBezTo>
                  <a:cubicBezTo>
                    <a:pt x="747190" y="350130"/>
                    <a:pt x="762668" y="339070"/>
                    <a:pt x="772987" y="326847"/>
                  </a:cubicBezTo>
                  <a:cubicBezTo>
                    <a:pt x="777573" y="321608"/>
                    <a:pt x="773560" y="318698"/>
                    <a:pt x="768401" y="316952"/>
                  </a:cubicBezTo>
                  <a:cubicBezTo>
                    <a:pt x="764388" y="315788"/>
                    <a:pt x="763814" y="311713"/>
                    <a:pt x="764961" y="308221"/>
                  </a:cubicBezTo>
                  <a:cubicBezTo>
                    <a:pt x="766107" y="302400"/>
                    <a:pt x="770694" y="300654"/>
                    <a:pt x="775853" y="302400"/>
                  </a:cubicBezTo>
                  <a:close/>
                  <a:moveTo>
                    <a:pt x="899941" y="298463"/>
                  </a:moveTo>
                  <a:cubicBezTo>
                    <a:pt x="908595" y="295549"/>
                    <a:pt x="927055" y="309538"/>
                    <a:pt x="925325" y="318864"/>
                  </a:cubicBezTo>
                  <a:cubicBezTo>
                    <a:pt x="924748" y="324693"/>
                    <a:pt x="921863" y="327608"/>
                    <a:pt x="917248" y="330522"/>
                  </a:cubicBezTo>
                  <a:cubicBezTo>
                    <a:pt x="905710" y="336934"/>
                    <a:pt x="903980" y="347426"/>
                    <a:pt x="904557" y="359666"/>
                  </a:cubicBezTo>
                  <a:cubicBezTo>
                    <a:pt x="897057" y="369576"/>
                    <a:pt x="889557" y="379485"/>
                    <a:pt x="882635" y="389394"/>
                  </a:cubicBezTo>
                  <a:cubicBezTo>
                    <a:pt x="882635" y="378902"/>
                    <a:pt x="874558" y="367827"/>
                    <a:pt x="885519" y="357918"/>
                  </a:cubicBezTo>
                  <a:cubicBezTo>
                    <a:pt x="890711" y="352672"/>
                    <a:pt x="890711" y="343929"/>
                    <a:pt x="888404" y="336351"/>
                  </a:cubicBezTo>
                  <a:cubicBezTo>
                    <a:pt x="883789" y="335768"/>
                    <a:pt x="882058" y="339265"/>
                    <a:pt x="879750" y="341597"/>
                  </a:cubicBezTo>
                  <a:cubicBezTo>
                    <a:pt x="876289" y="345094"/>
                    <a:pt x="873405" y="349175"/>
                    <a:pt x="868212" y="344511"/>
                  </a:cubicBezTo>
                  <a:cubicBezTo>
                    <a:pt x="864174" y="341014"/>
                    <a:pt x="858982" y="338682"/>
                    <a:pt x="857252" y="334602"/>
                  </a:cubicBezTo>
                  <a:cubicBezTo>
                    <a:pt x="854367" y="324693"/>
                    <a:pt x="833599" y="329939"/>
                    <a:pt x="840522" y="315367"/>
                  </a:cubicBezTo>
                  <a:cubicBezTo>
                    <a:pt x="845137" y="305458"/>
                    <a:pt x="856098" y="314201"/>
                    <a:pt x="863598" y="314784"/>
                  </a:cubicBezTo>
                  <a:cubicBezTo>
                    <a:pt x="879174" y="315367"/>
                    <a:pt x="887250" y="303126"/>
                    <a:pt x="899941" y="298463"/>
                  </a:cubicBezTo>
                  <a:close/>
                  <a:moveTo>
                    <a:pt x="340751" y="295376"/>
                  </a:moveTo>
                  <a:cubicBezTo>
                    <a:pt x="343683" y="296168"/>
                    <a:pt x="346029" y="299050"/>
                    <a:pt x="349548" y="304524"/>
                  </a:cubicBezTo>
                  <a:cubicBezTo>
                    <a:pt x="352480" y="309711"/>
                    <a:pt x="355413" y="315473"/>
                    <a:pt x="357759" y="320660"/>
                  </a:cubicBezTo>
                  <a:cubicBezTo>
                    <a:pt x="354827" y="326999"/>
                    <a:pt x="348962" y="328151"/>
                    <a:pt x="343097" y="328151"/>
                  </a:cubicBezTo>
                  <a:cubicBezTo>
                    <a:pt x="342510" y="322389"/>
                    <a:pt x="341337" y="316626"/>
                    <a:pt x="335473" y="313168"/>
                  </a:cubicBezTo>
                  <a:cubicBezTo>
                    <a:pt x="332540" y="307405"/>
                    <a:pt x="326675" y="306253"/>
                    <a:pt x="320224" y="306253"/>
                  </a:cubicBezTo>
                  <a:cubicBezTo>
                    <a:pt x="323157" y="303371"/>
                    <a:pt x="324916" y="300490"/>
                    <a:pt x="328435" y="298762"/>
                  </a:cubicBezTo>
                  <a:cubicBezTo>
                    <a:pt x="334300" y="295880"/>
                    <a:pt x="337819" y="294584"/>
                    <a:pt x="340751" y="295376"/>
                  </a:cubicBezTo>
                  <a:close/>
                  <a:moveTo>
                    <a:pt x="526066" y="285468"/>
                  </a:moveTo>
                  <a:cubicBezTo>
                    <a:pt x="529120" y="285186"/>
                    <a:pt x="532465" y="286735"/>
                    <a:pt x="535665" y="290679"/>
                  </a:cubicBezTo>
                  <a:cubicBezTo>
                    <a:pt x="531592" y="296314"/>
                    <a:pt x="527520" y="301948"/>
                    <a:pt x="523448" y="307582"/>
                  </a:cubicBezTo>
                  <a:cubicBezTo>
                    <a:pt x="519957" y="313217"/>
                    <a:pt x="521121" y="325612"/>
                    <a:pt x="512976" y="323358"/>
                  </a:cubicBezTo>
                  <a:cubicBezTo>
                    <a:pt x="504831" y="320541"/>
                    <a:pt x="496105" y="318288"/>
                    <a:pt x="487960" y="314907"/>
                  </a:cubicBezTo>
                  <a:cubicBezTo>
                    <a:pt x="487960" y="314343"/>
                    <a:pt x="489705" y="308709"/>
                    <a:pt x="490869" y="305329"/>
                  </a:cubicBezTo>
                  <a:cubicBezTo>
                    <a:pt x="503085" y="306455"/>
                    <a:pt x="511812" y="301385"/>
                    <a:pt x="518212" y="291243"/>
                  </a:cubicBezTo>
                  <a:cubicBezTo>
                    <a:pt x="520248" y="287862"/>
                    <a:pt x="523011" y="285749"/>
                    <a:pt x="526066" y="285468"/>
                  </a:cubicBezTo>
                  <a:close/>
                  <a:moveTo>
                    <a:pt x="355238" y="283967"/>
                  </a:moveTo>
                  <a:cubicBezTo>
                    <a:pt x="356227" y="283526"/>
                    <a:pt x="357497" y="283673"/>
                    <a:pt x="358909" y="284556"/>
                  </a:cubicBezTo>
                  <a:cubicBezTo>
                    <a:pt x="360603" y="285734"/>
                    <a:pt x="361168" y="288090"/>
                    <a:pt x="362863" y="289856"/>
                  </a:cubicBezTo>
                  <a:cubicBezTo>
                    <a:pt x="360603" y="289267"/>
                    <a:pt x="358344" y="289267"/>
                    <a:pt x="356085" y="289267"/>
                  </a:cubicBezTo>
                  <a:cubicBezTo>
                    <a:pt x="354956" y="288679"/>
                    <a:pt x="353262" y="287501"/>
                    <a:pt x="353262" y="286912"/>
                  </a:cubicBezTo>
                  <a:cubicBezTo>
                    <a:pt x="353544" y="285440"/>
                    <a:pt x="354250" y="284409"/>
                    <a:pt x="355238" y="283967"/>
                  </a:cubicBezTo>
                  <a:close/>
                  <a:moveTo>
                    <a:pt x="312599" y="275134"/>
                  </a:moveTo>
                  <a:cubicBezTo>
                    <a:pt x="314740" y="276227"/>
                    <a:pt x="316880" y="276774"/>
                    <a:pt x="317950" y="278415"/>
                  </a:cubicBezTo>
                  <a:cubicBezTo>
                    <a:pt x="319555" y="280603"/>
                    <a:pt x="322230" y="284978"/>
                    <a:pt x="321695" y="285525"/>
                  </a:cubicBezTo>
                  <a:cubicBezTo>
                    <a:pt x="317415" y="289900"/>
                    <a:pt x="314740" y="285525"/>
                    <a:pt x="312599" y="282244"/>
                  </a:cubicBezTo>
                  <a:cubicBezTo>
                    <a:pt x="312599" y="280056"/>
                    <a:pt x="312599" y="277868"/>
                    <a:pt x="312599" y="275134"/>
                  </a:cubicBezTo>
                  <a:close/>
                  <a:moveTo>
                    <a:pt x="289183" y="275134"/>
                  </a:moveTo>
                  <a:cubicBezTo>
                    <a:pt x="289183" y="277969"/>
                    <a:pt x="289183" y="280238"/>
                    <a:pt x="289183" y="282507"/>
                  </a:cubicBezTo>
                  <a:cubicBezTo>
                    <a:pt x="289183" y="284775"/>
                    <a:pt x="289183" y="287611"/>
                    <a:pt x="289183" y="289880"/>
                  </a:cubicBezTo>
                  <a:cubicBezTo>
                    <a:pt x="282102" y="284775"/>
                    <a:pt x="282102" y="280238"/>
                    <a:pt x="289183" y="275134"/>
                  </a:cubicBezTo>
                  <a:close/>
                  <a:moveTo>
                    <a:pt x="283596" y="263648"/>
                  </a:moveTo>
                  <a:cubicBezTo>
                    <a:pt x="284493" y="263170"/>
                    <a:pt x="285689" y="263329"/>
                    <a:pt x="286885" y="264286"/>
                  </a:cubicBezTo>
                  <a:cubicBezTo>
                    <a:pt x="288679" y="265562"/>
                    <a:pt x="290473" y="267476"/>
                    <a:pt x="291669" y="269390"/>
                  </a:cubicBezTo>
                  <a:lnTo>
                    <a:pt x="291455" y="269371"/>
                  </a:lnTo>
                  <a:lnTo>
                    <a:pt x="293158" y="271236"/>
                  </a:lnTo>
                  <a:cubicBezTo>
                    <a:pt x="293158" y="272398"/>
                    <a:pt x="292014" y="273492"/>
                    <a:pt x="289727" y="274585"/>
                  </a:cubicBezTo>
                  <a:lnTo>
                    <a:pt x="289727" y="269217"/>
                  </a:lnTo>
                  <a:lnTo>
                    <a:pt x="284493" y="268752"/>
                  </a:lnTo>
                  <a:cubicBezTo>
                    <a:pt x="283297" y="268752"/>
                    <a:pt x="282101" y="267476"/>
                    <a:pt x="282101" y="266838"/>
                  </a:cubicBezTo>
                  <a:cubicBezTo>
                    <a:pt x="282101" y="265243"/>
                    <a:pt x="282699" y="264126"/>
                    <a:pt x="283596" y="263648"/>
                  </a:cubicBezTo>
                  <a:close/>
                  <a:moveTo>
                    <a:pt x="859100" y="262964"/>
                  </a:moveTo>
                  <a:cubicBezTo>
                    <a:pt x="867279" y="262372"/>
                    <a:pt x="871953" y="268882"/>
                    <a:pt x="876627" y="274800"/>
                  </a:cubicBezTo>
                  <a:cubicBezTo>
                    <a:pt x="881301" y="280717"/>
                    <a:pt x="876627" y="286044"/>
                    <a:pt x="872538" y="290778"/>
                  </a:cubicBezTo>
                  <a:cubicBezTo>
                    <a:pt x="869617" y="294920"/>
                    <a:pt x="866695" y="298471"/>
                    <a:pt x="863774" y="302614"/>
                  </a:cubicBezTo>
                  <a:cubicBezTo>
                    <a:pt x="850921" y="297288"/>
                    <a:pt x="850921" y="276575"/>
                    <a:pt x="833393" y="278942"/>
                  </a:cubicBezTo>
                  <a:cubicBezTo>
                    <a:pt x="832809" y="278942"/>
                    <a:pt x="831056" y="274208"/>
                    <a:pt x="831640" y="271841"/>
                  </a:cubicBezTo>
                  <a:cubicBezTo>
                    <a:pt x="831640" y="270657"/>
                    <a:pt x="833393" y="266514"/>
                    <a:pt x="834562" y="266514"/>
                  </a:cubicBezTo>
                  <a:cubicBezTo>
                    <a:pt x="842157" y="264739"/>
                    <a:pt x="850921" y="264147"/>
                    <a:pt x="859100" y="262964"/>
                  </a:cubicBezTo>
                  <a:close/>
                  <a:moveTo>
                    <a:pt x="416443" y="262677"/>
                  </a:moveTo>
                  <a:cubicBezTo>
                    <a:pt x="418723" y="262677"/>
                    <a:pt x="422713" y="267248"/>
                    <a:pt x="423283" y="270105"/>
                  </a:cubicBezTo>
                  <a:cubicBezTo>
                    <a:pt x="423853" y="274105"/>
                    <a:pt x="419863" y="275247"/>
                    <a:pt x="416443" y="275247"/>
                  </a:cubicBezTo>
                  <a:cubicBezTo>
                    <a:pt x="407322" y="275247"/>
                    <a:pt x="400481" y="279247"/>
                    <a:pt x="393071" y="283247"/>
                  </a:cubicBezTo>
                  <a:cubicBezTo>
                    <a:pt x="389081" y="288960"/>
                    <a:pt x="386800" y="296388"/>
                    <a:pt x="377680" y="297531"/>
                  </a:cubicBezTo>
                  <a:cubicBezTo>
                    <a:pt x="373119" y="297531"/>
                    <a:pt x="367989" y="297531"/>
                    <a:pt x="363429" y="297531"/>
                  </a:cubicBezTo>
                  <a:lnTo>
                    <a:pt x="363429" y="290103"/>
                  </a:lnTo>
                  <a:cubicBezTo>
                    <a:pt x="369129" y="287246"/>
                    <a:pt x="370839" y="281532"/>
                    <a:pt x="370839" y="275247"/>
                  </a:cubicBezTo>
                  <a:cubicBezTo>
                    <a:pt x="382810" y="259820"/>
                    <a:pt x="400481" y="264392"/>
                    <a:pt x="416443" y="262677"/>
                  </a:cubicBezTo>
                  <a:close/>
                  <a:moveTo>
                    <a:pt x="254831" y="259069"/>
                  </a:moveTo>
                  <a:cubicBezTo>
                    <a:pt x="256486" y="258853"/>
                    <a:pt x="257991" y="259574"/>
                    <a:pt x="258894" y="261879"/>
                  </a:cubicBezTo>
                  <a:cubicBezTo>
                    <a:pt x="260098" y="264760"/>
                    <a:pt x="263710" y="268793"/>
                    <a:pt x="257088" y="270522"/>
                  </a:cubicBezTo>
                  <a:cubicBezTo>
                    <a:pt x="253476" y="271675"/>
                    <a:pt x="250467" y="273403"/>
                    <a:pt x="247457" y="274556"/>
                  </a:cubicBezTo>
                  <a:cubicBezTo>
                    <a:pt x="243845" y="273980"/>
                    <a:pt x="241438" y="272251"/>
                    <a:pt x="242642" y="269946"/>
                  </a:cubicBezTo>
                  <a:cubicBezTo>
                    <a:pt x="244447" y="267065"/>
                    <a:pt x="247457" y="263607"/>
                    <a:pt x="249865" y="261879"/>
                  </a:cubicBezTo>
                  <a:cubicBezTo>
                    <a:pt x="251370" y="260438"/>
                    <a:pt x="253176" y="259286"/>
                    <a:pt x="254831" y="259069"/>
                  </a:cubicBezTo>
                  <a:close/>
                  <a:moveTo>
                    <a:pt x="787143" y="256040"/>
                  </a:moveTo>
                  <a:cubicBezTo>
                    <a:pt x="791542" y="255522"/>
                    <a:pt x="795446" y="256517"/>
                    <a:pt x="798855" y="258843"/>
                  </a:cubicBezTo>
                  <a:lnTo>
                    <a:pt x="806879" y="268741"/>
                  </a:lnTo>
                  <a:lnTo>
                    <a:pt x="807783" y="268672"/>
                  </a:lnTo>
                  <a:cubicBezTo>
                    <a:pt x="807783" y="278228"/>
                    <a:pt x="810138" y="290174"/>
                    <a:pt x="793658" y="285993"/>
                  </a:cubicBezTo>
                  <a:cubicBezTo>
                    <a:pt x="791304" y="285993"/>
                    <a:pt x="788950" y="286590"/>
                    <a:pt x="786596" y="287785"/>
                  </a:cubicBezTo>
                  <a:cubicBezTo>
                    <a:pt x="770705" y="294952"/>
                    <a:pt x="764819" y="290174"/>
                    <a:pt x="758345" y="275242"/>
                  </a:cubicBezTo>
                  <a:lnTo>
                    <a:pt x="755577" y="270092"/>
                  </a:lnTo>
                  <a:lnTo>
                    <a:pt x="754812" y="269627"/>
                  </a:lnTo>
                  <a:lnTo>
                    <a:pt x="755151" y="269299"/>
                  </a:lnTo>
                  <a:lnTo>
                    <a:pt x="754814" y="268672"/>
                  </a:lnTo>
                  <a:lnTo>
                    <a:pt x="755632" y="268833"/>
                  </a:lnTo>
                  <a:lnTo>
                    <a:pt x="759541" y="265044"/>
                  </a:lnTo>
                  <a:cubicBezTo>
                    <a:pt x="764929" y="261769"/>
                    <a:pt x="771968" y="261769"/>
                    <a:pt x="777686" y="259150"/>
                  </a:cubicBezTo>
                  <a:cubicBezTo>
                    <a:pt x="781058" y="257404"/>
                    <a:pt x="784211" y="256385"/>
                    <a:pt x="787143" y="256040"/>
                  </a:cubicBezTo>
                  <a:close/>
                  <a:moveTo>
                    <a:pt x="1103112" y="252166"/>
                  </a:moveTo>
                  <a:cubicBezTo>
                    <a:pt x="1107877" y="252166"/>
                    <a:pt x="1112643" y="253353"/>
                    <a:pt x="1117408" y="254540"/>
                  </a:cubicBezTo>
                  <a:cubicBezTo>
                    <a:pt x="1128576" y="256765"/>
                    <a:pt x="1131704" y="257322"/>
                    <a:pt x="1129554" y="265724"/>
                  </a:cubicBezTo>
                  <a:lnTo>
                    <a:pt x="1125810" y="276906"/>
                  </a:lnTo>
                  <a:lnTo>
                    <a:pt x="1141037" y="277675"/>
                  </a:lnTo>
                  <a:cubicBezTo>
                    <a:pt x="1155320" y="280615"/>
                    <a:pt x="1164968" y="290090"/>
                    <a:pt x="1169739" y="307080"/>
                  </a:cubicBezTo>
                  <a:cubicBezTo>
                    <a:pt x="1178411" y="307661"/>
                    <a:pt x="1191131" y="303014"/>
                    <a:pt x="1180724" y="321021"/>
                  </a:cubicBezTo>
                  <a:cubicBezTo>
                    <a:pt x="1177833" y="326248"/>
                    <a:pt x="1184193" y="336704"/>
                    <a:pt x="1185927" y="345417"/>
                  </a:cubicBezTo>
                  <a:cubicBezTo>
                    <a:pt x="1199804" y="340770"/>
                    <a:pt x="1195756" y="326248"/>
                    <a:pt x="1205008" y="318697"/>
                  </a:cubicBezTo>
                  <a:cubicBezTo>
                    <a:pt x="1210789" y="322763"/>
                    <a:pt x="1217149" y="325668"/>
                    <a:pt x="1222353" y="330895"/>
                  </a:cubicBezTo>
                  <a:cubicBezTo>
                    <a:pt x="1232760" y="339608"/>
                    <a:pt x="1243746" y="342513"/>
                    <a:pt x="1257044" y="338447"/>
                  </a:cubicBezTo>
                  <a:cubicBezTo>
                    <a:pt x="1266295" y="335542"/>
                    <a:pt x="1273233" y="340770"/>
                    <a:pt x="1281327" y="344255"/>
                  </a:cubicBezTo>
                  <a:cubicBezTo>
                    <a:pt x="1285375" y="347160"/>
                    <a:pt x="1291156" y="351806"/>
                    <a:pt x="1283640" y="354711"/>
                  </a:cubicBezTo>
                  <a:cubicBezTo>
                    <a:pt x="1276124" y="357034"/>
                    <a:pt x="1266873" y="355291"/>
                    <a:pt x="1257044" y="355291"/>
                  </a:cubicBezTo>
                  <a:cubicBezTo>
                    <a:pt x="1253575" y="359357"/>
                    <a:pt x="1257622" y="365747"/>
                    <a:pt x="1257044" y="371555"/>
                  </a:cubicBezTo>
                  <a:cubicBezTo>
                    <a:pt x="1255309" y="381430"/>
                    <a:pt x="1252419" y="394208"/>
                    <a:pt x="1271499" y="387238"/>
                  </a:cubicBezTo>
                  <a:cubicBezTo>
                    <a:pt x="1275546" y="386657"/>
                    <a:pt x="1276124" y="398855"/>
                    <a:pt x="1270342" y="405245"/>
                  </a:cubicBezTo>
                  <a:cubicBezTo>
                    <a:pt x="1267451" y="408730"/>
                    <a:pt x="1261091" y="412796"/>
                    <a:pt x="1265138" y="416281"/>
                  </a:cubicBezTo>
                  <a:cubicBezTo>
                    <a:pt x="1273811" y="422670"/>
                    <a:pt x="1271499" y="436030"/>
                    <a:pt x="1281906" y="439515"/>
                  </a:cubicBezTo>
                  <a:cubicBezTo>
                    <a:pt x="1288266" y="442420"/>
                    <a:pt x="1292891" y="445324"/>
                    <a:pt x="1290000" y="452875"/>
                  </a:cubicBezTo>
                  <a:cubicBezTo>
                    <a:pt x="1287688" y="459845"/>
                    <a:pt x="1287109" y="467977"/>
                    <a:pt x="1278436" y="469720"/>
                  </a:cubicBezTo>
                  <a:cubicBezTo>
                    <a:pt x="1272655" y="470881"/>
                    <a:pt x="1265138" y="470301"/>
                    <a:pt x="1261669" y="476109"/>
                  </a:cubicBezTo>
                  <a:cubicBezTo>
                    <a:pt x="1260513" y="477852"/>
                    <a:pt x="1259935" y="480756"/>
                    <a:pt x="1259935" y="483079"/>
                  </a:cubicBezTo>
                  <a:cubicBezTo>
                    <a:pt x="1260513" y="484822"/>
                    <a:pt x="1262826" y="487726"/>
                    <a:pt x="1264560" y="487726"/>
                  </a:cubicBezTo>
                  <a:cubicBezTo>
                    <a:pt x="1274389" y="488888"/>
                    <a:pt x="1283640" y="488307"/>
                    <a:pt x="1293469" y="490049"/>
                  </a:cubicBezTo>
                  <a:cubicBezTo>
                    <a:pt x="1298673" y="490630"/>
                    <a:pt x="1301564" y="496439"/>
                    <a:pt x="1298095" y="501086"/>
                  </a:cubicBezTo>
                  <a:cubicBezTo>
                    <a:pt x="1292313" y="508637"/>
                    <a:pt x="1292313" y="513284"/>
                    <a:pt x="1300986" y="518511"/>
                  </a:cubicBezTo>
                  <a:cubicBezTo>
                    <a:pt x="1310815" y="524320"/>
                    <a:pt x="1310815" y="534775"/>
                    <a:pt x="1310815" y="545231"/>
                  </a:cubicBezTo>
                  <a:cubicBezTo>
                    <a:pt x="1309659" y="546392"/>
                    <a:pt x="1309080" y="547554"/>
                    <a:pt x="1308502" y="549297"/>
                  </a:cubicBezTo>
                  <a:cubicBezTo>
                    <a:pt x="1295927" y="554089"/>
                    <a:pt x="1293759" y="570643"/>
                    <a:pt x="1283947" y="578621"/>
                  </a:cubicBezTo>
                  <a:lnTo>
                    <a:pt x="1276056" y="581265"/>
                  </a:lnTo>
                  <a:lnTo>
                    <a:pt x="1286101" y="583077"/>
                  </a:lnTo>
                  <a:cubicBezTo>
                    <a:pt x="1291453" y="586209"/>
                    <a:pt x="1294972" y="591638"/>
                    <a:pt x="1295559" y="600547"/>
                  </a:cubicBezTo>
                  <a:cubicBezTo>
                    <a:pt x="1282069" y="608900"/>
                    <a:pt x="1267407" y="608343"/>
                    <a:pt x="1251572" y="607229"/>
                  </a:cubicBezTo>
                  <a:cubicBezTo>
                    <a:pt x="1250399" y="598876"/>
                    <a:pt x="1259783" y="600547"/>
                    <a:pt x="1262129" y="596649"/>
                  </a:cubicBezTo>
                  <a:cubicBezTo>
                    <a:pt x="1263888" y="593865"/>
                    <a:pt x="1264621" y="591081"/>
                    <a:pt x="1264988" y="588228"/>
                  </a:cubicBezTo>
                  <a:lnTo>
                    <a:pt x="1265419" y="582456"/>
                  </a:lnTo>
                  <a:lnTo>
                    <a:pt x="1255092" y="583059"/>
                  </a:lnTo>
                  <a:cubicBezTo>
                    <a:pt x="1251407" y="583276"/>
                    <a:pt x="1247793" y="583276"/>
                    <a:pt x="1244324" y="582405"/>
                  </a:cubicBezTo>
                  <a:cubicBezTo>
                    <a:pt x="1232760" y="579501"/>
                    <a:pt x="1225244" y="598669"/>
                    <a:pt x="1214259" y="588795"/>
                  </a:cubicBezTo>
                  <a:cubicBezTo>
                    <a:pt x="1205586" y="581243"/>
                    <a:pt x="1195178" y="584148"/>
                    <a:pt x="1185927" y="581243"/>
                  </a:cubicBezTo>
                  <a:cubicBezTo>
                    <a:pt x="1180724" y="580082"/>
                    <a:pt x="1178989" y="575435"/>
                    <a:pt x="1180724" y="570207"/>
                  </a:cubicBezTo>
                  <a:cubicBezTo>
                    <a:pt x="1182458" y="566722"/>
                    <a:pt x="1185349" y="563818"/>
                    <a:pt x="1189397" y="566141"/>
                  </a:cubicBezTo>
                  <a:cubicBezTo>
                    <a:pt x="1191709" y="566722"/>
                    <a:pt x="1194600" y="570207"/>
                    <a:pt x="1195756" y="569626"/>
                  </a:cubicBezTo>
                  <a:cubicBezTo>
                    <a:pt x="1215993" y="560914"/>
                    <a:pt x="1238542" y="562075"/>
                    <a:pt x="1259357" y="555686"/>
                  </a:cubicBezTo>
                  <a:cubicBezTo>
                    <a:pt x="1270920" y="552201"/>
                    <a:pt x="1279015" y="544650"/>
                    <a:pt x="1282484" y="533613"/>
                  </a:cubicBezTo>
                  <a:cubicBezTo>
                    <a:pt x="1283640" y="530128"/>
                    <a:pt x="1284219" y="525481"/>
                    <a:pt x="1282484" y="523158"/>
                  </a:cubicBezTo>
                  <a:cubicBezTo>
                    <a:pt x="1278436" y="517349"/>
                    <a:pt x="1274968" y="521996"/>
                    <a:pt x="1271499" y="526062"/>
                  </a:cubicBezTo>
                  <a:cubicBezTo>
                    <a:pt x="1269185" y="530128"/>
                    <a:pt x="1265138" y="533613"/>
                    <a:pt x="1261091" y="535937"/>
                  </a:cubicBezTo>
                  <a:cubicBezTo>
                    <a:pt x="1255887" y="539422"/>
                    <a:pt x="1250684" y="543488"/>
                    <a:pt x="1244324" y="539422"/>
                  </a:cubicBezTo>
                  <a:cubicBezTo>
                    <a:pt x="1237386" y="534775"/>
                    <a:pt x="1242589" y="528386"/>
                    <a:pt x="1243167" y="522577"/>
                  </a:cubicBezTo>
                  <a:cubicBezTo>
                    <a:pt x="1243167" y="520254"/>
                    <a:pt x="1243746" y="517930"/>
                    <a:pt x="1244324" y="515607"/>
                  </a:cubicBezTo>
                  <a:cubicBezTo>
                    <a:pt x="1230447" y="505732"/>
                    <a:pt x="1240277" y="495277"/>
                    <a:pt x="1244324" y="485403"/>
                  </a:cubicBezTo>
                  <a:cubicBezTo>
                    <a:pt x="1233917" y="484241"/>
                    <a:pt x="1226979" y="493535"/>
                    <a:pt x="1218306" y="495858"/>
                  </a:cubicBezTo>
                  <a:cubicBezTo>
                    <a:pt x="1213102" y="488307"/>
                    <a:pt x="1217149" y="482498"/>
                    <a:pt x="1218306" y="476690"/>
                  </a:cubicBezTo>
                  <a:cubicBezTo>
                    <a:pt x="1222931" y="456941"/>
                    <a:pt x="1218884" y="448809"/>
                    <a:pt x="1198647" y="441258"/>
                  </a:cubicBezTo>
                  <a:cubicBezTo>
                    <a:pt x="1188818" y="437192"/>
                    <a:pt x="1184771" y="431964"/>
                    <a:pt x="1184771" y="422089"/>
                  </a:cubicBezTo>
                  <a:cubicBezTo>
                    <a:pt x="1185349" y="406406"/>
                    <a:pt x="1181302" y="390142"/>
                    <a:pt x="1192866" y="376202"/>
                  </a:cubicBezTo>
                  <a:cubicBezTo>
                    <a:pt x="1196913" y="371555"/>
                    <a:pt x="1194600" y="366908"/>
                    <a:pt x="1190553" y="363423"/>
                  </a:cubicBezTo>
                  <a:cubicBezTo>
                    <a:pt x="1187084" y="361100"/>
                    <a:pt x="1183037" y="361681"/>
                    <a:pt x="1180724" y="363423"/>
                  </a:cubicBezTo>
                  <a:cubicBezTo>
                    <a:pt x="1173785" y="369232"/>
                    <a:pt x="1166269" y="373879"/>
                    <a:pt x="1161644" y="380849"/>
                  </a:cubicBezTo>
                  <a:cubicBezTo>
                    <a:pt x="1155862" y="388400"/>
                    <a:pt x="1142564" y="398855"/>
                    <a:pt x="1162800" y="405245"/>
                  </a:cubicBezTo>
                  <a:cubicBezTo>
                    <a:pt x="1164535" y="416862"/>
                    <a:pt x="1166269" y="427898"/>
                    <a:pt x="1161644" y="439515"/>
                  </a:cubicBezTo>
                  <a:cubicBezTo>
                    <a:pt x="1161644" y="440096"/>
                    <a:pt x="1157597" y="440096"/>
                    <a:pt x="1155284" y="440677"/>
                  </a:cubicBezTo>
                  <a:cubicBezTo>
                    <a:pt x="1148924" y="431383"/>
                    <a:pt x="1147768" y="415700"/>
                    <a:pt x="1129844" y="420347"/>
                  </a:cubicBezTo>
                  <a:cubicBezTo>
                    <a:pt x="1126375" y="421508"/>
                    <a:pt x="1121749" y="422089"/>
                    <a:pt x="1121171" y="418023"/>
                  </a:cubicBezTo>
                  <a:cubicBezTo>
                    <a:pt x="1120593" y="415119"/>
                    <a:pt x="1123484" y="411053"/>
                    <a:pt x="1125218" y="408730"/>
                  </a:cubicBezTo>
                  <a:cubicBezTo>
                    <a:pt x="1127531" y="405825"/>
                    <a:pt x="1130422" y="403502"/>
                    <a:pt x="1133313" y="401179"/>
                  </a:cubicBezTo>
                  <a:cubicBezTo>
                    <a:pt x="1126953" y="395951"/>
                    <a:pt x="1121171" y="390723"/>
                    <a:pt x="1114811" y="385496"/>
                  </a:cubicBezTo>
                  <a:cubicBezTo>
                    <a:pt x="1110764" y="382011"/>
                    <a:pt x="1106138" y="382591"/>
                    <a:pt x="1100935" y="382591"/>
                  </a:cubicBezTo>
                  <a:cubicBezTo>
                    <a:pt x="1081854" y="383753"/>
                    <a:pt x="1081854" y="383753"/>
                    <a:pt x="1081276" y="368651"/>
                  </a:cubicBezTo>
                  <a:cubicBezTo>
                    <a:pt x="1080120" y="354711"/>
                    <a:pt x="1080698" y="341351"/>
                    <a:pt x="1088215" y="329153"/>
                  </a:cubicBezTo>
                  <a:cubicBezTo>
                    <a:pt x="1090527" y="329153"/>
                    <a:pt x="1093418" y="329153"/>
                    <a:pt x="1095731" y="329153"/>
                  </a:cubicBezTo>
                  <a:cubicBezTo>
                    <a:pt x="1100357" y="328572"/>
                    <a:pt x="1106138" y="329153"/>
                    <a:pt x="1105560" y="321602"/>
                  </a:cubicBezTo>
                  <a:cubicBezTo>
                    <a:pt x="1104982" y="318117"/>
                    <a:pt x="1103247" y="314631"/>
                    <a:pt x="1101513" y="311146"/>
                  </a:cubicBezTo>
                  <a:cubicBezTo>
                    <a:pt x="1096309" y="296044"/>
                    <a:pt x="1096309" y="296044"/>
                    <a:pt x="1113077" y="289655"/>
                  </a:cubicBezTo>
                  <a:cubicBezTo>
                    <a:pt x="1116256" y="288784"/>
                    <a:pt x="1118714" y="287186"/>
                    <a:pt x="1120665" y="285008"/>
                  </a:cubicBezTo>
                  <a:lnTo>
                    <a:pt x="1125175" y="276954"/>
                  </a:lnTo>
                  <a:lnTo>
                    <a:pt x="1108994" y="273013"/>
                  </a:lnTo>
                  <a:cubicBezTo>
                    <a:pt x="1103857" y="270713"/>
                    <a:pt x="1099240" y="267300"/>
                    <a:pt x="1095369" y="262255"/>
                  </a:cubicBezTo>
                  <a:cubicBezTo>
                    <a:pt x="1095964" y="257507"/>
                    <a:pt x="1096560" y="252166"/>
                    <a:pt x="1103112" y="252166"/>
                  </a:cubicBezTo>
                  <a:close/>
                  <a:moveTo>
                    <a:pt x="1059307" y="247061"/>
                  </a:moveTo>
                  <a:cubicBezTo>
                    <a:pt x="1067547" y="248239"/>
                    <a:pt x="1074021" y="250006"/>
                    <a:pt x="1071078" y="260018"/>
                  </a:cubicBezTo>
                  <a:cubicBezTo>
                    <a:pt x="1069312" y="269440"/>
                    <a:pt x="1075198" y="274152"/>
                    <a:pt x="1081672" y="277096"/>
                  </a:cubicBezTo>
                  <a:cubicBezTo>
                    <a:pt x="1082849" y="281808"/>
                    <a:pt x="1084026" y="287108"/>
                    <a:pt x="1084026" y="291819"/>
                  </a:cubicBezTo>
                  <a:cubicBezTo>
                    <a:pt x="1084614" y="296531"/>
                    <a:pt x="1079318" y="300065"/>
                    <a:pt x="1075198" y="299476"/>
                  </a:cubicBezTo>
                  <a:cubicBezTo>
                    <a:pt x="1068724" y="297120"/>
                    <a:pt x="1064015" y="293587"/>
                    <a:pt x="1061073" y="288286"/>
                  </a:cubicBezTo>
                  <a:cubicBezTo>
                    <a:pt x="1058130" y="282986"/>
                    <a:pt x="1054599" y="280630"/>
                    <a:pt x="1049302" y="284163"/>
                  </a:cubicBezTo>
                  <a:cubicBezTo>
                    <a:pt x="1042828" y="288286"/>
                    <a:pt x="1038119" y="288286"/>
                    <a:pt x="1034588" y="280630"/>
                  </a:cubicBezTo>
                  <a:cubicBezTo>
                    <a:pt x="1031645" y="272974"/>
                    <a:pt x="1029291" y="267085"/>
                    <a:pt x="1038119" y="261784"/>
                  </a:cubicBezTo>
                  <a:cubicBezTo>
                    <a:pt x="1045770" y="257662"/>
                    <a:pt x="1052244" y="252362"/>
                    <a:pt x="1059307" y="247061"/>
                  </a:cubicBezTo>
                  <a:close/>
                  <a:moveTo>
                    <a:pt x="547239" y="243073"/>
                  </a:moveTo>
                  <a:cubicBezTo>
                    <a:pt x="547557" y="243392"/>
                    <a:pt x="547938" y="244508"/>
                    <a:pt x="548446" y="246423"/>
                  </a:cubicBezTo>
                  <a:cubicBezTo>
                    <a:pt x="547430" y="245785"/>
                    <a:pt x="546413" y="245146"/>
                    <a:pt x="546413" y="244508"/>
                  </a:cubicBezTo>
                  <a:cubicBezTo>
                    <a:pt x="546667" y="243233"/>
                    <a:pt x="546921" y="242754"/>
                    <a:pt x="547239" y="243073"/>
                  </a:cubicBezTo>
                  <a:close/>
                  <a:moveTo>
                    <a:pt x="1256328" y="236853"/>
                  </a:moveTo>
                  <a:lnTo>
                    <a:pt x="1257599" y="238978"/>
                  </a:lnTo>
                  <a:lnTo>
                    <a:pt x="1255481" y="238128"/>
                  </a:lnTo>
                  <a:close/>
                  <a:moveTo>
                    <a:pt x="772495" y="229742"/>
                  </a:moveTo>
                  <a:cubicBezTo>
                    <a:pt x="778442" y="229195"/>
                    <a:pt x="779037" y="234664"/>
                    <a:pt x="779632" y="239039"/>
                  </a:cubicBezTo>
                  <a:lnTo>
                    <a:pt x="777761" y="239470"/>
                  </a:lnTo>
                  <a:lnTo>
                    <a:pt x="779805" y="241318"/>
                  </a:lnTo>
                  <a:cubicBezTo>
                    <a:pt x="779593" y="242594"/>
                    <a:pt x="779275" y="243072"/>
                    <a:pt x="778905" y="242753"/>
                  </a:cubicBezTo>
                  <a:lnTo>
                    <a:pt x="777715" y="239480"/>
                  </a:lnTo>
                  <a:lnTo>
                    <a:pt x="758220" y="243961"/>
                  </a:lnTo>
                  <a:cubicBezTo>
                    <a:pt x="756435" y="243961"/>
                    <a:pt x="753461" y="242320"/>
                    <a:pt x="752867" y="240680"/>
                  </a:cubicBezTo>
                  <a:cubicBezTo>
                    <a:pt x="752272" y="239039"/>
                    <a:pt x="753461" y="235211"/>
                    <a:pt x="754651" y="235211"/>
                  </a:cubicBezTo>
                  <a:cubicBezTo>
                    <a:pt x="760599" y="232477"/>
                    <a:pt x="766547" y="230289"/>
                    <a:pt x="772495" y="229742"/>
                  </a:cubicBezTo>
                  <a:close/>
                  <a:moveTo>
                    <a:pt x="1022514" y="224091"/>
                  </a:moveTo>
                  <a:cubicBezTo>
                    <a:pt x="1024773" y="224665"/>
                    <a:pt x="1027032" y="224665"/>
                    <a:pt x="1029291" y="224665"/>
                  </a:cubicBezTo>
                  <a:cubicBezTo>
                    <a:pt x="1035503" y="225239"/>
                    <a:pt x="1041716" y="226388"/>
                    <a:pt x="1042846" y="233853"/>
                  </a:cubicBezTo>
                  <a:cubicBezTo>
                    <a:pt x="1043975" y="243041"/>
                    <a:pt x="1037198" y="245338"/>
                    <a:pt x="1029856" y="246486"/>
                  </a:cubicBezTo>
                  <a:cubicBezTo>
                    <a:pt x="1032115" y="240170"/>
                    <a:pt x="1036633" y="233279"/>
                    <a:pt x="1024208" y="231556"/>
                  </a:cubicBezTo>
                  <a:cubicBezTo>
                    <a:pt x="1019690" y="230982"/>
                    <a:pt x="1019125" y="228110"/>
                    <a:pt x="1022514" y="224091"/>
                  </a:cubicBezTo>
                  <a:close/>
                  <a:moveTo>
                    <a:pt x="1055682" y="212416"/>
                  </a:moveTo>
                  <a:cubicBezTo>
                    <a:pt x="1056855" y="212353"/>
                    <a:pt x="1058027" y="213373"/>
                    <a:pt x="1059200" y="215415"/>
                  </a:cubicBezTo>
                  <a:cubicBezTo>
                    <a:pt x="1056855" y="215415"/>
                    <a:pt x="1054509" y="215415"/>
                    <a:pt x="1052163" y="215926"/>
                  </a:cubicBezTo>
                  <a:cubicBezTo>
                    <a:pt x="1053336" y="213629"/>
                    <a:pt x="1054509" y="212480"/>
                    <a:pt x="1055682" y="212416"/>
                  </a:cubicBezTo>
                  <a:close/>
                  <a:moveTo>
                    <a:pt x="127073" y="201123"/>
                  </a:moveTo>
                  <a:cubicBezTo>
                    <a:pt x="128832" y="202824"/>
                    <a:pt x="131178" y="203958"/>
                    <a:pt x="132351" y="205660"/>
                  </a:cubicBezTo>
                  <a:cubicBezTo>
                    <a:pt x="134110" y="207928"/>
                    <a:pt x="132937" y="210197"/>
                    <a:pt x="129419" y="210197"/>
                  </a:cubicBezTo>
                  <a:cubicBezTo>
                    <a:pt x="129419" y="210764"/>
                    <a:pt x="128246" y="209062"/>
                    <a:pt x="128246" y="207928"/>
                  </a:cubicBezTo>
                  <a:cubicBezTo>
                    <a:pt x="127073" y="205660"/>
                    <a:pt x="127073" y="203391"/>
                    <a:pt x="127073" y="201123"/>
                  </a:cubicBezTo>
                  <a:close/>
                  <a:moveTo>
                    <a:pt x="1317577" y="194653"/>
                  </a:moveTo>
                  <a:cubicBezTo>
                    <a:pt x="1319303" y="198807"/>
                    <a:pt x="1321605" y="202962"/>
                    <a:pt x="1323907" y="207710"/>
                  </a:cubicBezTo>
                  <a:cubicBezTo>
                    <a:pt x="1333689" y="229076"/>
                    <a:pt x="1322181" y="243914"/>
                    <a:pt x="1298013" y="241540"/>
                  </a:cubicBezTo>
                  <a:cubicBezTo>
                    <a:pt x="1292259" y="241540"/>
                    <a:pt x="1286505" y="240353"/>
                    <a:pt x="1280750" y="240353"/>
                  </a:cubicBezTo>
                  <a:cubicBezTo>
                    <a:pt x="1278448" y="237385"/>
                    <a:pt x="1275572" y="235011"/>
                    <a:pt x="1273270" y="232044"/>
                  </a:cubicBezTo>
                  <a:cubicBezTo>
                    <a:pt x="1279599" y="223141"/>
                    <a:pt x="1287655" y="215425"/>
                    <a:pt x="1292834" y="205929"/>
                  </a:cubicBezTo>
                  <a:cubicBezTo>
                    <a:pt x="1299164" y="195246"/>
                    <a:pt x="1307219" y="193465"/>
                    <a:pt x="1317577" y="194653"/>
                  </a:cubicBezTo>
                  <a:close/>
                  <a:moveTo>
                    <a:pt x="286487" y="191544"/>
                  </a:moveTo>
                  <a:cubicBezTo>
                    <a:pt x="289094" y="190676"/>
                    <a:pt x="290832" y="192412"/>
                    <a:pt x="293150" y="196461"/>
                  </a:cubicBezTo>
                  <a:cubicBezTo>
                    <a:pt x="300682" y="209187"/>
                    <a:pt x="308214" y="208609"/>
                    <a:pt x="319803" y="203403"/>
                  </a:cubicBezTo>
                  <a:cubicBezTo>
                    <a:pt x="321541" y="202246"/>
                    <a:pt x="324438" y="202246"/>
                    <a:pt x="326755" y="202246"/>
                  </a:cubicBezTo>
                  <a:cubicBezTo>
                    <a:pt x="330811" y="210923"/>
                    <a:pt x="336026" y="215551"/>
                    <a:pt x="346455" y="211501"/>
                  </a:cubicBezTo>
                  <a:lnTo>
                    <a:pt x="363752" y="209774"/>
                  </a:lnTo>
                  <a:lnTo>
                    <a:pt x="366744" y="201000"/>
                  </a:lnTo>
                  <a:cubicBezTo>
                    <a:pt x="367296" y="199177"/>
                    <a:pt x="370611" y="198569"/>
                    <a:pt x="371716" y="199177"/>
                  </a:cubicBezTo>
                  <a:cubicBezTo>
                    <a:pt x="375584" y="201000"/>
                    <a:pt x="375031" y="205253"/>
                    <a:pt x="372821" y="207684"/>
                  </a:cubicBezTo>
                  <a:lnTo>
                    <a:pt x="364526" y="210368"/>
                  </a:lnTo>
                  <a:lnTo>
                    <a:pt x="377742" y="221914"/>
                  </a:lnTo>
                  <a:cubicBezTo>
                    <a:pt x="379480" y="223071"/>
                    <a:pt x="380639" y="225963"/>
                    <a:pt x="380060" y="228277"/>
                  </a:cubicBezTo>
                  <a:cubicBezTo>
                    <a:pt x="379480" y="229434"/>
                    <a:pt x="376583" y="231748"/>
                    <a:pt x="374845" y="231748"/>
                  </a:cubicBezTo>
                  <a:cubicBezTo>
                    <a:pt x="364996" y="232326"/>
                    <a:pt x="355146" y="231169"/>
                    <a:pt x="345296" y="232326"/>
                  </a:cubicBezTo>
                  <a:cubicBezTo>
                    <a:pt x="335446" y="234062"/>
                    <a:pt x="340661" y="241582"/>
                    <a:pt x="341240" y="246788"/>
                  </a:cubicBezTo>
                  <a:cubicBezTo>
                    <a:pt x="341819" y="251416"/>
                    <a:pt x="341240" y="256044"/>
                    <a:pt x="340661" y="260671"/>
                  </a:cubicBezTo>
                  <a:cubicBezTo>
                    <a:pt x="339502" y="263564"/>
                    <a:pt x="337764" y="265878"/>
                    <a:pt x="336026" y="268770"/>
                  </a:cubicBezTo>
                  <a:cubicBezTo>
                    <a:pt x="330231" y="273398"/>
                    <a:pt x="325017" y="274555"/>
                    <a:pt x="319223" y="268770"/>
                  </a:cubicBezTo>
                  <a:cubicBezTo>
                    <a:pt x="319223" y="260671"/>
                    <a:pt x="319223" y="251994"/>
                    <a:pt x="314009" y="244474"/>
                  </a:cubicBezTo>
                  <a:cubicBezTo>
                    <a:pt x="312270" y="241582"/>
                    <a:pt x="311691" y="236954"/>
                    <a:pt x="307056" y="237532"/>
                  </a:cubicBezTo>
                  <a:cubicBezTo>
                    <a:pt x="303000" y="237532"/>
                    <a:pt x="300682" y="241003"/>
                    <a:pt x="300682" y="244474"/>
                  </a:cubicBezTo>
                  <a:cubicBezTo>
                    <a:pt x="300682" y="250259"/>
                    <a:pt x="298944" y="254308"/>
                    <a:pt x="292571" y="254308"/>
                  </a:cubicBezTo>
                  <a:cubicBezTo>
                    <a:pt x="286777" y="253730"/>
                    <a:pt x="280403" y="255465"/>
                    <a:pt x="278086" y="246788"/>
                  </a:cubicBezTo>
                  <a:cubicBezTo>
                    <a:pt x="277506" y="243317"/>
                    <a:pt x="275189" y="241003"/>
                    <a:pt x="272871" y="238111"/>
                  </a:cubicBezTo>
                  <a:cubicBezTo>
                    <a:pt x="270554" y="234640"/>
                    <a:pt x="269395" y="231169"/>
                    <a:pt x="272292" y="228855"/>
                  </a:cubicBezTo>
                  <a:cubicBezTo>
                    <a:pt x="274609" y="227120"/>
                    <a:pt x="279244" y="228277"/>
                    <a:pt x="282142" y="228277"/>
                  </a:cubicBezTo>
                  <a:cubicBezTo>
                    <a:pt x="284459" y="228855"/>
                    <a:pt x="287356" y="230012"/>
                    <a:pt x="289094" y="229434"/>
                  </a:cubicBezTo>
                  <a:cubicBezTo>
                    <a:pt x="293150" y="228277"/>
                    <a:pt x="295468" y="224227"/>
                    <a:pt x="293150" y="221914"/>
                  </a:cubicBezTo>
                  <a:cubicBezTo>
                    <a:pt x="287356" y="216708"/>
                    <a:pt x="280983" y="213236"/>
                    <a:pt x="274609" y="209766"/>
                  </a:cubicBezTo>
                  <a:lnTo>
                    <a:pt x="274609" y="202246"/>
                  </a:lnTo>
                  <a:cubicBezTo>
                    <a:pt x="280403" y="195882"/>
                    <a:pt x="283880" y="192412"/>
                    <a:pt x="286487" y="191544"/>
                  </a:cubicBezTo>
                  <a:close/>
                  <a:moveTo>
                    <a:pt x="335337" y="189471"/>
                  </a:moveTo>
                  <a:cubicBezTo>
                    <a:pt x="336925" y="189471"/>
                    <a:pt x="338438" y="190303"/>
                    <a:pt x="339345" y="192245"/>
                  </a:cubicBezTo>
                  <a:cubicBezTo>
                    <a:pt x="339951" y="193355"/>
                    <a:pt x="339345" y="197238"/>
                    <a:pt x="337530" y="197793"/>
                  </a:cubicBezTo>
                  <a:cubicBezTo>
                    <a:pt x="334505" y="198903"/>
                    <a:pt x="330874" y="200012"/>
                    <a:pt x="327848" y="200567"/>
                  </a:cubicBezTo>
                  <a:cubicBezTo>
                    <a:pt x="329059" y="197793"/>
                    <a:pt x="329059" y="193909"/>
                    <a:pt x="330874" y="191690"/>
                  </a:cubicBezTo>
                  <a:cubicBezTo>
                    <a:pt x="332084" y="190303"/>
                    <a:pt x="333748" y="189471"/>
                    <a:pt x="335337" y="189471"/>
                  </a:cubicBezTo>
                  <a:close/>
                  <a:moveTo>
                    <a:pt x="1042466" y="183257"/>
                  </a:moveTo>
                  <a:cubicBezTo>
                    <a:pt x="1051594" y="194249"/>
                    <a:pt x="1042466" y="205818"/>
                    <a:pt x="1043037" y="217388"/>
                  </a:cubicBezTo>
                  <a:cubicBezTo>
                    <a:pt x="1035620" y="217388"/>
                    <a:pt x="1028203" y="217388"/>
                    <a:pt x="1020786" y="217388"/>
                  </a:cubicBezTo>
                  <a:cubicBezTo>
                    <a:pt x="1012228" y="215652"/>
                    <a:pt x="1005952" y="226065"/>
                    <a:pt x="996253" y="219702"/>
                  </a:cubicBezTo>
                  <a:cubicBezTo>
                    <a:pt x="1000817" y="209289"/>
                    <a:pt x="1008234" y="201190"/>
                    <a:pt x="1017933" y="197720"/>
                  </a:cubicBezTo>
                  <a:cubicBezTo>
                    <a:pt x="1027632" y="194249"/>
                    <a:pt x="1033908" y="187885"/>
                    <a:pt x="1042466" y="183257"/>
                  </a:cubicBezTo>
                  <a:close/>
                  <a:moveTo>
                    <a:pt x="466645" y="183257"/>
                  </a:moveTo>
                  <a:cubicBezTo>
                    <a:pt x="468366" y="183257"/>
                    <a:pt x="471810" y="184944"/>
                    <a:pt x="472384" y="186631"/>
                  </a:cubicBezTo>
                  <a:cubicBezTo>
                    <a:pt x="473531" y="191692"/>
                    <a:pt x="474105" y="197316"/>
                    <a:pt x="474679" y="202939"/>
                  </a:cubicBezTo>
                  <a:cubicBezTo>
                    <a:pt x="474105" y="206875"/>
                    <a:pt x="473531" y="210249"/>
                    <a:pt x="472384" y="213624"/>
                  </a:cubicBezTo>
                  <a:cubicBezTo>
                    <a:pt x="472384" y="214186"/>
                    <a:pt x="470662" y="215873"/>
                    <a:pt x="470088" y="215873"/>
                  </a:cubicBezTo>
                  <a:cubicBezTo>
                    <a:pt x="468366" y="215311"/>
                    <a:pt x="465497" y="214748"/>
                    <a:pt x="464350" y="213061"/>
                  </a:cubicBezTo>
                  <a:cubicBezTo>
                    <a:pt x="457463" y="204626"/>
                    <a:pt x="459185" y="195628"/>
                    <a:pt x="461480" y="186631"/>
                  </a:cubicBezTo>
                  <a:cubicBezTo>
                    <a:pt x="462054" y="184944"/>
                    <a:pt x="464923" y="183257"/>
                    <a:pt x="466645" y="183257"/>
                  </a:cubicBezTo>
                  <a:close/>
                  <a:moveTo>
                    <a:pt x="1618910" y="167945"/>
                  </a:moveTo>
                  <a:cubicBezTo>
                    <a:pt x="1619418" y="168584"/>
                    <a:pt x="1620435" y="169860"/>
                    <a:pt x="1620943" y="170498"/>
                  </a:cubicBezTo>
                  <a:cubicBezTo>
                    <a:pt x="1620435" y="171136"/>
                    <a:pt x="1619418" y="171774"/>
                    <a:pt x="1618401" y="172412"/>
                  </a:cubicBezTo>
                  <a:cubicBezTo>
                    <a:pt x="1617385" y="171774"/>
                    <a:pt x="1616876" y="170498"/>
                    <a:pt x="1616368" y="169860"/>
                  </a:cubicBezTo>
                  <a:cubicBezTo>
                    <a:pt x="1616876" y="169222"/>
                    <a:pt x="1617893" y="167945"/>
                    <a:pt x="1618910" y="167945"/>
                  </a:cubicBezTo>
                  <a:close/>
                  <a:moveTo>
                    <a:pt x="262316" y="153245"/>
                  </a:moveTo>
                  <a:cubicBezTo>
                    <a:pt x="264494" y="152633"/>
                    <a:pt x="266673" y="153858"/>
                    <a:pt x="268851" y="154470"/>
                  </a:cubicBezTo>
                  <a:cubicBezTo>
                    <a:pt x="267762" y="156308"/>
                    <a:pt x="267217" y="158758"/>
                    <a:pt x="265583" y="159983"/>
                  </a:cubicBezTo>
                  <a:cubicBezTo>
                    <a:pt x="262316" y="163045"/>
                    <a:pt x="257959" y="164883"/>
                    <a:pt x="254147" y="167333"/>
                  </a:cubicBezTo>
                  <a:cubicBezTo>
                    <a:pt x="254147" y="160595"/>
                    <a:pt x="255781" y="154470"/>
                    <a:pt x="262316" y="153245"/>
                  </a:cubicBezTo>
                  <a:close/>
                  <a:moveTo>
                    <a:pt x="1122689" y="139873"/>
                  </a:moveTo>
                  <a:cubicBezTo>
                    <a:pt x="1123324" y="139873"/>
                    <a:pt x="1123959" y="141574"/>
                    <a:pt x="1124595" y="142708"/>
                  </a:cubicBezTo>
                  <a:cubicBezTo>
                    <a:pt x="1125230" y="144977"/>
                    <a:pt x="1125230" y="146678"/>
                    <a:pt x="1125230" y="149514"/>
                  </a:cubicBezTo>
                  <a:cubicBezTo>
                    <a:pt x="1123324" y="147812"/>
                    <a:pt x="1121418" y="146678"/>
                    <a:pt x="1120147" y="144977"/>
                  </a:cubicBezTo>
                  <a:cubicBezTo>
                    <a:pt x="1118241" y="142141"/>
                    <a:pt x="1118877" y="140440"/>
                    <a:pt x="1122689" y="139873"/>
                  </a:cubicBezTo>
                  <a:close/>
                  <a:moveTo>
                    <a:pt x="1507099" y="135347"/>
                  </a:moveTo>
                  <a:cubicBezTo>
                    <a:pt x="1516233" y="135347"/>
                    <a:pt x="1524795" y="135347"/>
                    <a:pt x="1532786" y="135925"/>
                  </a:cubicBezTo>
                  <a:cubicBezTo>
                    <a:pt x="1540777" y="135925"/>
                    <a:pt x="1539065" y="140549"/>
                    <a:pt x="1536211" y="145173"/>
                  </a:cubicBezTo>
                  <a:cubicBezTo>
                    <a:pt x="1534499" y="149220"/>
                    <a:pt x="1536211" y="152688"/>
                    <a:pt x="1539636" y="154422"/>
                  </a:cubicBezTo>
                  <a:cubicBezTo>
                    <a:pt x="1547627" y="159046"/>
                    <a:pt x="1547627" y="163093"/>
                    <a:pt x="1541348" y="170607"/>
                  </a:cubicBezTo>
                  <a:cubicBezTo>
                    <a:pt x="1535640" y="176387"/>
                    <a:pt x="1539065" y="183902"/>
                    <a:pt x="1544773" y="189104"/>
                  </a:cubicBezTo>
                  <a:cubicBezTo>
                    <a:pt x="1551623" y="195607"/>
                    <a:pt x="1561041" y="197558"/>
                    <a:pt x="1568212" y="202760"/>
                  </a:cubicBezTo>
                  <a:lnTo>
                    <a:pt x="1574219" y="209087"/>
                  </a:lnTo>
                  <a:lnTo>
                    <a:pt x="1574293" y="208778"/>
                  </a:lnTo>
                  <a:lnTo>
                    <a:pt x="1581635" y="208778"/>
                  </a:lnTo>
                  <a:cubicBezTo>
                    <a:pt x="1582200" y="214374"/>
                    <a:pt x="1581635" y="219527"/>
                    <a:pt x="1580293" y="224460"/>
                  </a:cubicBezTo>
                  <a:lnTo>
                    <a:pt x="1574405" y="238546"/>
                  </a:lnTo>
                  <a:lnTo>
                    <a:pt x="1574455" y="238815"/>
                  </a:lnTo>
                  <a:cubicBezTo>
                    <a:pt x="1573884" y="260780"/>
                    <a:pt x="1564751" y="269451"/>
                    <a:pt x="1545915" y="255578"/>
                  </a:cubicBezTo>
                  <a:cubicBezTo>
                    <a:pt x="1533357" y="246329"/>
                    <a:pt x="1523082" y="242861"/>
                    <a:pt x="1511666" y="255578"/>
                  </a:cubicBezTo>
                  <a:lnTo>
                    <a:pt x="1508905" y="254335"/>
                  </a:lnTo>
                  <a:lnTo>
                    <a:pt x="1509146" y="254579"/>
                  </a:lnTo>
                  <a:cubicBezTo>
                    <a:pt x="1538290" y="277133"/>
                    <a:pt x="1546540" y="301313"/>
                    <a:pt x="1533897" y="325656"/>
                  </a:cubicBezTo>
                  <a:lnTo>
                    <a:pt x="1517999" y="345393"/>
                  </a:lnTo>
                  <a:lnTo>
                    <a:pt x="1524545" y="344041"/>
                  </a:lnTo>
                  <a:cubicBezTo>
                    <a:pt x="1527307" y="344679"/>
                    <a:pt x="1531175" y="344679"/>
                    <a:pt x="1532280" y="348507"/>
                  </a:cubicBezTo>
                  <a:cubicBezTo>
                    <a:pt x="1534489" y="352335"/>
                    <a:pt x="1528965" y="356163"/>
                    <a:pt x="1522887" y="355525"/>
                  </a:cubicBezTo>
                  <a:lnTo>
                    <a:pt x="1512495" y="353025"/>
                  </a:lnTo>
                  <a:lnTo>
                    <a:pt x="1509146" y="358674"/>
                  </a:lnTo>
                  <a:cubicBezTo>
                    <a:pt x="1506003" y="361276"/>
                    <a:pt x="1502860" y="362433"/>
                    <a:pt x="1499645" y="362433"/>
                  </a:cubicBezTo>
                  <a:lnTo>
                    <a:pt x="1493992" y="360622"/>
                  </a:lnTo>
                  <a:lnTo>
                    <a:pt x="1493697" y="376171"/>
                  </a:lnTo>
                  <a:cubicBezTo>
                    <a:pt x="1493626" y="382503"/>
                    <a:pt x="1492910" y="388762"/>
                    <a:pt x="1489474" y="394585"/>
                  </a:cubicBezTo>
                  <a:lnTo>
                    <a:pt x="1488057" y="394958"/>
                  </a:lnTo>
                  <a:lnTo>
                    <a:pt x="1494861" y="401535"/>
                  </a:lnTo>
                  <a:lnTo>
                    <a:pt x="1497952" y="397586"/>
                  </a:lnTo>
                  <a:cubicBezTo>
                    <a:pt x="1499276" y="396555"/>
                    <a:pt x="1500732" y="396261"/>
                    <a:pt x="1502320" y="397438"/>
                  </a:cubicBezTo>
                  <a:cubicBezTo>
                    <a:pt x="1506555" y="400383"/>
                    <a:pt x="1502849" y="403917"/>
                    <a:pt x="1500202" y="406273"/>
                  </a:cubicBezTo>
                  <a:lnTo>
                    <a:pt x="1495839" y="408921"/>
                  </a:lnTo>
                  <a:lnTo>
                    <a:pt x="1495389" y="409355"/>
                  </a:lnTo>
                  <a:cubicBezTo>
                    <a:pt x="1495389" y="411605"/>
                    <a:pt x="1495389" y="413854"/>
                    <a:pt x="1495389" y="416666"/>
                  </a:cubicBezTo>
                  <a:lnTo>
                    <a:pt x="1491807" y="418051"/>
                  </a:lnTo>
                  <a:lnTo>
                    <a:pt x="1493834" y="418051"/>
                  </a:lnTo>
                  <a:lnTo>
                    <a:pt x="1493834" y="424630"/>
                  </a:lnTo>
                  <a:lnTo>
                    <a:pt x="1493886" y="424656"/>
                  </a:lnTo>
                  <a:cubicBezTo>
                    <a:pt x="1494466" y="432184"/>
                    <a:pt x="1492727" y="441450"/>
                    <a:pt x="1501422" y="446662"/>
                  </a:cubicBezTo>
                  <a:cubicBezTo>
                    <a:pt x="1489829" y="465194"/>
                    <a:pt x="1490409" y="485464"/>
                    <a:pt x="1495625" y="504575"/>
                  </a:cubicBezTo>
                  <a:cubicBezTo>
                    <a:pt x="1501422" y="525423"/>
                    <a:pt x="1501422" y="545114"/>
                    <a:pt x="1501422" y="565383"/>
                  </a:cubicBezTo>
                  <a:cubicBezTo>
                    <a:pt x="1494466" y="569437"/>
                    <a:pt x="1487511" y="570595"/>
                    <a:pt x="1484033" y="560750"/>
                  </a:cubicBezTo>
                  <a:cubicBezTo>
                    <a:pt x="1482874" y="557275"/>
                    <a:pt x="1481135" y="553801"/>
                    <a:pt x="1479396" y="550905"/>
                  </a:cubicBezTo>
                  <a:cubicBezTo>
                    <a:pt x="1467803" y="548010"/>
                    <a:pt x="1457370" y="570595"/>
                    <a:pt x="1445198" y="551484"/>
                  </a:cubicBezTo>
                  <a:cubicBezTo>
                    <a:pt x="1413463" y="530201"/>
                    <a:pt x="1424440" y="507290"/>
                    <a:pt x="1434357" y="484459"/>
                  </a:cubicBezTo>
                  <a:lnTo>
                    <a:pt x="1438583" y="472362"/>
                  </a:lnTo>
                  <a:lnTo>
                    <a:pt x="1423458" y="484143"/>
                  </a:lnTo>
                  <a:cubicBezTo>
                    <a:pt x="1406294" y="491019"/>
                    <a:pt x="1391299" y="478409"/>
                    <a:pt x="1376303" y="463189"/>
                  </a:cubicBezTo>
                  <a:cubicBezTo>
                    <a:pt x="1376303" y="460290"/>
                    <a:pt x="1376303" y="457971"/>
                    <a:pt x="1376303" y="455652"/>
                  </a:cubicBezTo>
                  <a:cubicBezTo>
                    <a:pt x="1374019" y="455652"/>
                    <a:pt x="1371733" y="455652"/>
                    <a:pt x="1368878" y="455072"/>
                  </a:cubicBezTo>
                  <a:cubicBezTo>
                    <a:pt x="1364879" y="451593"/>
                    <a:pt x="1366592" y="444636"/>
                    <a:pt x="1362023" y="440578"/>
                  </a:cubicBezTo>
                  <a:cubicBezTo>
                    <a:pt x="1354596" y="430142"/>
                    <a:pt x="1378017" y="429562"/>
                    <a:pt x="1369449" y="418546"/>
                  </a:cubicBezTo>
                  <a:cubicBezTo>
                    <a:pt x="1366592" y="416227"/>
                    <a:pt x="1364307" y="413328"/>
                    <a:pt x="1362023" y="411008"/>
                  </a:cubicBezTo>
                  <a:cubicBezTo>
                    <a:pt x="1360880" y="406370"/>
                    <a:pt x="1360309" y="402312"/>
                    <a:pt x="1359166" y="397673"/>
                  </a:cubicBezTo>
                  <a:cubicBezTo>
                    <a:pt x="1358024" y="393615"/>
                    <a:pt x="1358595" y="391296"/>
                    <a:pt x="1362023" y="388977"/>
                  </a:cubicBezTo>
                  <a:cubicBezTo>
                    <a:pt x="1366021" y="384918"/>
                    <a:pt x="1363165" y="377381"/>
                    <a:pt x="1369449" y="373902"/>
                  </a:cubicBezTo>
                  <a:cubicBezTo>
                    <a:pt x="1371733" y="366945"/>
                    <a:pt x="1380874" y="364626"/>
                    <a:pt x="1378017" y="353030"/>
                  </a:cubicBezTo>
                  <a:cubicBezTo>
                    <a:pt x="1374590" y="334477"/>
                    <a:pt x="1386586" y="313605"/>
                    <a:pt x="1374590" y="294472"/>
                  </a:cubicBezTo>
                  <a:cubicBezTo>
                    <a:pt x="1374019" y="293892"/>
                    <a:pt x="1380874" y="288094"/>
                    <a:pt x="1383730" y="284615"/>
                  </a:cubicBezTo>
                  <a:cubicBezTo>
                    <a:pt x="1394013" y="278817"/>
                    <a:pt x="1403152" y="273020"/>
                    <a:pt x="1401439" y="257945"/>
                  </a:cubicBezTo>
                  <a:cubicBezTo>
                    <a:pt x="1400296" y="249248"/>
                    <a:pt x="1405437" y="239392"/>
                    <a:pt x="1408293" y="231275"/>
                  </a:cubicBezTo>
                  <a:cubicBezTo>
                    <a:pt x="1409151" y="228666"/>
                    <a:pt x="1411007" y="227361"/>
                    <a:pt x="1413220" y="226637"/>
                  </a:cubicBezTo>
                  <a:lnTo>
                    <a:pt x="1419701" y="225574"/>
                  </a:lnTo>
                  <a:lnTo>
                    <a:pt x="1419485" y="225288"/>
                  </a:lnTo>
                  <a:lnTo>
                    <a:pt x="1420581" y="225311"/>
                  </a:lnTo>
                  <a:lnTo>
                    <a:pt x="1431269" y="219227"/>
                  </a:lnTo>
                  <a:cubicBezTo>
                    <a:pt x="1434250" y="217976"/>
                    <a:pt x="1436642" y="217578"/>
                    <a:pt x="1438713" y="218085"/>
                  </a:cubicBezTo>
                  <a:cubicBezTo>
                    <a:pt x="1442855" y="219100"/>
                    <a:pt x="1445710" y="223738"/>
                    <a:pt x="1449424" y="232435"/>
                  </a:cubicBezTo>
                  <a:cubicBezTo>
                    <a:pt x="1439712" y="249828"/>
                    <a:pt x="1449995" y="267222"/>
                    <a:pt x="1449995" y="284615"/>
                  </a:cubicBezTo>
                  <a:lnTo>
                    <a:pt x="1450507" y="285605"/>
                  </a:lnTo>
                  <a:lnTo>
                    <a:pt x="1450528" y="282790"/>
                  </a:lnTo>
                  <a:cubicBezTo>
                    <a:pt x="1452819" y="282790"/>
                    <a:pt x="1455110" y="282790"/>
                    <a:pt x="1457401" y="282790"/>
                  </a:cubicBezTo>
                  <a:lnTo>
                    <a:pt x="1457721" y="284198"/>
                  </a:lnTo>
                  <a:lnTo>
                    <a:pt x="1457715" y="284072"/>
                  </a:lnTo>
                  <a:cubicBezTo>
                    <a:pt x="1461144" y="274819"/>
                    <a:pt x="1464001" y="265567"/>
                    <a:pt x="1468573" y="256892"/>
                  </a:cubicBezTo>
                  <a:cubicBezTo>
                    <a:pt x="1470859" y="252266"/>
                    <a:pt x="1475430" y="251109"/>
                    <a:pt x="1480002" y="255157"/>
                  </a:cubicBezTo>
                  <a:cubicBezTo>
                    <a:pt x="1492002" y="265567"/>
                    <a:pt x="1496574" y="255735"/>
                    <a:pt x="1501717" y="247061"/>
                  </a:cubicBezTo>
                  <a:lnTo>
                    <a:pt x="1502022" y="247370"/>
                  </a:lnTo>
                  <a:lnTo>
                    <a:pt x="1501392" y="246329"/>
                  </a:lnTo>
                  <a:cubicBezTo>
                    <a:pt x="1498538" y="242861"/>
                    <a:pt x="1495112" y="238815"/>
                    <a:pt x="1491117" y="235925"/>
                  </a:cubicBezTo>
                  <a:cubicBezTo>
                    <a:pt x="1487692" y="233035"/>
                    <a:pt x="1479130" y="231878"/>
                    <a:pt x="1479130" y="229566"/>
                  </a:cubicBezTo>
                  <a:cubicBezTo>
                    <a:pt x="1479701" y="222630"/>
                    <a:pt x="1481413" y="215694"/>
                    <a:pt x="1484838" y="209913"/>
                  </a:cubicBezTo>
                  <a:cubicBezTo>
                    <a:pt x="1491117" y="198353"/>
                    <a:pt x="1501963" y="188526"/>
                    <a:pt x="1491688" y="174653"/>
                  </a:cubicBezTo>
                  <a:cubicBezTo>
                    <a:pt x="1499679" y="163093"/>
                    <a:pt x="1502533" y="150376"/>
                    <a:pt x="1501963" y="136503"/>
                  </a:cubicBezTo>
                  <a:cubicBezTo>
                    <a:pt x="1503675" y="135347"/>
                    <a:pt x="1505387" y="134769"/>
                    <a:pt x="1507099" y="135347"/>
                  </a:cubicBezTo>
                  <a:close/>
                  <a:moveTo>
                    <a:pt x="846247" y="122592"/>
                  </a:moveTo>
                  <a:cubicBezTo>
                    <a:pt x="853812" y="126681"/>
                    <a:pt x="860795" y="131939"/>
                    <a:pt x="868360" y="136029"/>
                  </a:cubicBezTo>
                  <a:cubicBezTo>
                    <a:pt x="875343" y="138950"/>
                    <a:pt x="883490" y="154724"/>
                    <a:pt x="890473" y="135445"/>
                  </a:cubicBezTo>
                  <a:cubicBezTo>
                    <a:pt x="891055" y="133108"/>
                    <a:pt x="894546" y="133692"/>
                    <a:pt x="895128" y="136613"/>
                  </a:cubicBezTo>
                  <a:cubicBezTo>
                    <a:pt x="897456" y="147129"/>
                    <a:pt x="906185" y="147129"/>
                    <a:pt x="913749" y="151219"/>
                  </a:cubicBezTo>
                  <a:cubicBezTo>
                    <a:pt x="930043" y="157646"/>
                    <a:pt x="949246" y="152387"/>
                    <a:pt x="962631" y="164656"/>
                  </a:cubicBezTo>
                  <a:cubicBezTo>
                    <a:pt x="944591" y="165824"/>
                    <a:pt x="925970" y="166993"/>
                    <a:pt x="907348" y="168161"/>
                  </a:cubicBezTo>
                  <a:cubicBezTo>
                    <a:pt x="879998" y="169914"/>
                    <a:pt x="855558" y="156477"/>
                    <a:pt x="839264" y="131355"/>
                  </a:cubicBezTo>
                  <a:cubicBezTo>
                    <a:pt x="838682" y="130187"/>
                    <a:pt x="839264" y="126681"/>
                    <a:pt x="839846" y="124929"/>
                  </a:cubicBezTo>
                  <a:cubicBezTo>
                    <a:pt x="841591" y="123760"/>
                    <a:pt x="845083" y="122008"/>
                    <a:pt x="846247" y="122592"/>
                  </a:cubicBezTo>
                  <a:close/>
                  <a:moveTo>
                    <a:pt x="902217" y="113549"/>
                  </a:moveTo>
                  <a:cubicBezTo>
                    <a:pt x="908111" y="114715"/>
                    <a:pt x="915182" y="111799"/>
                    <a:pt x="919897" y="117049"/>
                  </a:cubicBezTo>
                  <a:cubicBezTo>
                    <a:pt x="922254" y="119965"/>
                    <a:pt x="920486" y="128132"/>
                    <a:pt x="928147" y="125799"/>
                  </a:cubicBezTo>
                  <a:cubicBezTo>
                    <a:pt x="931684" y="124049"/>
                    <a:pt x="934041" y="121715"/>
                    <a:pt x="938166" y="118215"/>
                  </a:cubicBezTo>
                  <a:cubicBezTo>
                    <a:pt x="939934" y="129299"/>
                    <a:pt x="941113" y="138632"/>
                    <a:pt x="942291" y="152049"/>
                  </a:cubicBezTo>
                  <a:cubicBezTo>
                    <a:pt x="929326" y="143299"/>
                    <a:pt x="918718" y="137465"/>
                    <a:pt x="908700" y="130465"/>
                  </a:cubicBezTo>
                  <a:cubicBezTo>
                    <a:pt x="903396" y="126382"/>
                    <a:pt x="902806" y="119965"/>
                    <a:pt x="902217" y="113549"/>
                  </a:cubicBezTo>
                  <a:close/>
                  <a:moveTo>
                    <a:pt x="1307211" y="94973"/>
                  </a:moveTo>
                  <a:cubicBezTo>
                    <a:pt x="1307581" y="95372"/>
                    <a:pt x="1308005" y="96488"/>
                    <a:pt x="1308428" y="98402"/>
                  </a:cubicBezTo>
                  <a:cubicBezTo>
                    <a:pt x="1307581" y="97764"/>
                    <a:pt x="1306311" y="96488"/>
                    <a:pt x="1306311" y="95850"/>
                  </a:cubicBezTo>
                  <a:cubicBezTo>
                    <a:pt x="1306523" y="94893"/>
                    <a:pt x="1306841" y="94574"/>
                    <a:pt x="1307211" y="94973"/>
                  </a:cubicBezTo>
                  <a:close/>
                  <a:moveTo>
                    <a:pt x="962235" y="94508"/>
                  </a:moveTo>
                  <a:cubicBezTo>
                    <a:pt x="963995" y="93935"/>
                    <a:pt x="966927" y="95654"/>
                    <a:pt x="968100" y="97945"/>
                  </a:cubicBezTo>
                  <a:cubicBezTo>
                    <a:pt x="980416" y="114560"/>
                    <a:pt x="979243" y="131748"/>
                    <a:pt x="969273" y="149508"/>
                  </a:cubicBezTo>
                  <a:cubicBezTo>
                    <a:pt x="956370" y="139196"/>
                    <a:pt x="954611" y="124300"/>
                    <a:pt x="951091" y="110550"/>
                  </a:cubicBezTo>
                  <a:cubicBezTo>
                    <a:pt x="950505" y="107685"/>
                    <a:pt x="952265" y="103102"/>
                    <a:pt x="954611" y="100237"/>
                  </a:cubicBezTo>
                  <a:cubicBezTo>
                    <a:pt x="956370" y="97945"/>
                    <a:pt x="959303" y="95654"/>
                    <a:pt x="962235" y="94508"/>
                  </a:cubicBezTo>
                  <a:close/>
                  <a:moveTo>
                    <a:pt x="860158" y="83726"/>
                  </a:moveTo>
                  <a:cubicBezTo>
                    <a:pt x="879600" y="86541"/>
                    <a:pt x="894467" y="95548"/>
                    <a:pt x="904189" y="112437"/>
                  </a:cubicBezTo>
                  <a:cubicBezTo>
                    <a:pt x="893896" y="110748"/>
                    <a:pt x="888177" y="120881"/>
                    <a:pt x="879028" y="121444"/>
                  </a:cubicBezTo>
                  <a:cubicBezTo>
                    <a:pt x="873310" y="118067"/>
                    <a:pt x="881315" y="109059"/>
                    <a:pt x="873310" y="107370"/>
                  </a:cubicBezTo>
                  <a:cubicBezTo>
                    <a:pt x="859014" y="104556"/>
                    <a:pt x="859014" y="104556"/>
                    <a:pt x="859586" y="94422"/>
                  </a:cubicBezTo>
                  <a:cubicBezTo>
                    <a:pt x="860158" y="91045"/>
                    <a:pt x="859586" y="87104"/>
                    <a:pt x="860158" y="83726"/>
                  </a:cubicBezTo>
                  <a:close/>
                  <a:moveTo>
                    <a:pt x="1184600" y="77322"/>
                  </a:moveTo>
                  <a:cubicBezTo>
                    <a:pt x="1185448" y="77837"/>
                    <a:pt x="1186012" y="79015"/>
                    <a:pt x="1186295" y="80782"/>
                  </a:cubicBezTo>
                  <a:cubicBezTo>
                    <a:pt x="1186295" y="80782"/>
                    <a:pt x="1184601" y="81960"/>
                    <a:pt x="1183471" y="82549"/>
                  </a:cubicBezTo>
                  <a:cubicBezTo>
                    <a:pt x="1181212" y="82549"/>
                    <a:pt x="1178953" y="83138"/>
                    <a:pt x="1176694" y="83138"/>
                  </a:cubicBezTo>
                  <a:cubicBezTo>
                    <a:pt x="1178388" y="81372"/>
                    <a:pt x="1178953" y="79015"/>
                    <a:pt x="1181212" y="77837"/>
                  </a:cubicBezTo>
                  <a:cubicBezTo>
                    <a:pt x="1182624" y="76954"/>
                    <a:pt x="1183754" y="76806"/>
                    <a:pt x="1184600" y="77322"/>
                  </a:cubicBezTo>
                  <a:close/>
                  <a:moveTo>
                    <a:pt x="1278354" y="71555"/>
                  </a:moveTo>
                  <a:cubicBezTo>
                    <a:pt x="1280699" y="71555"/>
                    <a:pt x="1283632" y="70966"/>
                    <a:pt x="1284805" y="71555"/>
                  </a:cubicBezTo>
                  <a:cubicBezTo>
                    <a:pt x="1289497" y="74500"/>
                    <a:pt x="1293016" y="77444"/>
                    <a:pt x="1293016" y="83334"/>
                  </a:cubicBezTo>
                  <a:cubicBezTo>
                    <a:pt x="1293016" y="84512"/>
                    <a:pt x="1291257" y="85690"/>
                    <a:pt x="1290670" y="85690"/>
                  </a:cubicBezTo>
                  <a:cubicBezTo>
                    <a:pt x="1284805" y="85690"/>
                    <a:pt x="1281873" y="82156"/>
                    <a:pt x="1279527" y="78033"/>
                  </a:cubicBezTo>
                  <a:cubicBezTo>
                    <a:pt x="1278354" y="76267"/>
                    <a:pt x="1278354" y="73911"/>
                    <a:pt x="1278354" y="71555"/>
                  </a:cubicBezTo>
                  <a:close/>
                  <a:moveTo>
                    <a:pt x="1124017" y="68414"/>
                  </a:moveTo>
                  <a:cubicBezTo>
                    <a:pt x="1139036" y="68414"/>
                    <a:pt x="1154053" y="68414"/>
                    <a:pt x="1168493" y="68998"/>
                  </a:cubicBezTo>
                  <a:cubicBezTo>
                    <a:pt x="1168493" y="73670"/>
                    <a:pt x="1168493" y="78342"/>
                    <a:pt x="1168493" y="83597"/>
                  </a:cubicBezTo>
                  <a:cubicBezTo>
                    <a:pt x="1159829" y="79509"/>
                    <a:pt x="1151165" y="74254"/>
                    <a:pt x="1140768" y="77174"/>
                  </a:cubicBezTo>
                  <a:cubicBezTo>
                    <a:pt x="1137303" y="77757"/>
                    <a:pt x="1133837" y="79509"/>
                    <a:pt x="1131527" y="81845"/>
                  </a:cubicBezTo>
                  <a:cubicBezTo>
                    <a:pt x="1125751" y="86517"/>
                    <a:pt x="1132104" y="94108"/>
                    <a:pt x="1128638" y="98780"/>
                  </a:cubicBezTo>
                  <a:cubicBezTo>
                    <a:pt x="1125173" y="104035"/>
                    <a:pt x="1115353" y="104035"/>
                    <a:pt x="1115353" y="113962"/>
                  </a:cubicBezTo>
                  <a:cubicBezTo>
                    <a:pt x="1115353" y="119802"/>
                    <a:pt x="1111310" y="125642"/>
                    <a:pt x="1110733" y="131481"/>
                  </a:cubicBezTo>
                  <a:cubicBezTo>
                    <a:pt x="1109577" y="137321"/>
                    <a:pt x="1109000" y="144328"/>
                    <a:pt x="1110733" y="149584"/>
                  </a:cubicBezTo>
                  <a:cubicBezTo>
                    <a:pt x="1113621" y="158343"/>
                    <a:pt x="1119397" y="156591"/>
                    <a:pt x="1124017" y="151335"/>
                  </a:cubicBezTo>
                  <a:cubicBezTo>
                    <a:pt x="1131527" y="151920"/>
                    <a:pt x="1139036" y="152503"/>
                    <a:pt x="1141346" y="161263"/>
                  </a:cubicBezTo>
                  <a:cubicBezTo>
                    <a:pt x="1126906" y="173526"/>
                    <a:pt x="1139613" y="184621"/>
                    <a:pt x="1141923" y="196884"/>
                  </a:cubicBezTo>
                  <a:cubicBezTo>
                    <a:pt x="1142501" y="198635"/>
                    <a:pt x="1141346" y="202140"/>
                    <a:pt x="1139613" y="202723"/>
                  </a:cubicBezTo>
                  <a:cubicBezTo>
                    <a:pt x="1136725" y="205643"/>
                    <a:pt x="1133260" y="205059"/>
                    <a:pt x="1131527" y="200388"/>
                  </a:cubicBezTo>
                  <a:cubicBezTo>
                    <a:pt x="1130371" y="197468"/>
                    <a:pt x="1128638" y="191628"/>
                    <a:pt x="1126906" y="191628"/>
                  </a:cubicBezTo>
                  <a:cubicBezTo>
                    <a:pt x="1109000" y="189876"/>
                    <a:pt x="1096870" y="175862"/>
                    <a:pt x="1079541" y="173526"/>
                  </a:cubicBezTo>
                  <a:lnTo>
                    <a:pt x="1079377" y="173230"/>
                  </a:lnTo>
                  <a:lnTo>
                    <a:pt x="1078214" y="175177"/>
                  </a:lnTo>
                  <a:cubicBezTo>
                    <a:pt x="1076625" y="174964"/>
                    <a:pt x="1075990" y="174645"/>
                    <a:pt x="1076228" y="174273"/>
                  </a:cubicBezTo>
                  <a:lnTo>
                    <a:pt x="1079313" y="173114"/>
                  </a:lnTo>
                  <a:lnTo>
                    <a:pt x="1074343" y="164182"/>
                  </a:lnTo>
                  <a:cubicBezTo>
                    <a:pt x="1065679" y="156007"/>
                    <a:pt x="1071455" y="151920"/>
                    <a:pt x="1078387" y="147248"/>
                  </a:cubicBezTo>
                  <a:cubicBezTo>
                    <a:pt x="1080119" y="146080"/>
                    <a:pt x="1080697" y="143160"/>
                    <a:pt x="1081852" y="140824"/>
                  </a:cubicBezTo>
                  <a:cubicBezTo>
                    <a:pt x="1079541" y="133233"/>
                    <a:pt x="1071455" y="136737"/>
                    <a:pt x="1066834" y="133233"/>
                  </a:cubicBezTo>
                  <a:cubicBezTo>
                    <a:pt x="1063369" y="130313"/>
                    <a:pt x="1056437" y="127977"/>
                    <a:pt x="1055860" y="124474"/>
                  </a:cubicBezTo>
                  <a:cubicBezTo>
                    <a:pt x="1054705" y="117467"/>
                    <a:pt x="1062214" y="115714"/>
                    <a:pt x="1067990" y="113379"/>
                  </a:cubicBezTo>
                  <a:cubicBezTo>
                    <a:pt x="1070300" y="112795"/>
                    <a:pt x="1073765" y="112795"/>
                    <a:pt x="1074921" y="110459"/>
                  </a:cubicBezTo>
                  <a:cubicBezTo>
                    <a:pt x="1085318" y="90021"/>
                    <a:pt x="1108422" y="83013"/>
                    <a:pt x="1124017" y="68414"/>
                  </a:cubicBezTo>
                  <a:close/>
                  <a:moveTo>
                    <a:pt x="1240648" y="68176"/>
                  </a:moveTo>
                  <a:cubicBezTo>
                    <a:pt x="1256691" y="65861"/>
                    <a:pt x="1271016" y="72804"/>
                    <a:pt x="1272735" y="89584"/>
                  </a:cubicBezTo>
                  <a:cubicBezTo>
                    <a:pt x="1274454" y="105207"/>
                    <a:pt x="1284195" y="121987"/>
                    <a:pt x="1273881" y="138766"/>
                  </a:cubicBezTo>
                  <a:cubicBezTo>
                    <a:pt x="1271016" y="142238"/>
                    <a:pt x="1269297" y="148024"/>
                    <a:pt x="1269297" y="152074"/>
                  </a:cubicBezTo>
                  <a:cubicBezTo>
                    <a:pt x="1269297" y="154967"/>
                    <a:pt x="1272162" y="158439"/>
                    <a:pt x="1274454" y="160753"/>
                  </a:cubicBezTo>
                  <a:cubicBezTo>
                    <a:pt x="1277319" y="163068"/>
                    <a:pt x="1280184" y="161911"/>
                    <a:pt x="1283048" y="158439"/>
                  </a:cubicBezTo>
                  <a:cubicBezTo>
                    <a:pt x="1293362" y="142817"/>
                    <a:pt x="1301384" y="126616"/>
                    <a:pt x="1304822" y="107521"/>
                  </a:cubicBezTo>
                  <a:cubicBezTo>
                    <a:pt x="1305395" y="104049"/>
                    <a:pt x="1307114" y="101156"/>
                    <a:pt x="1308833" y="97685"/>
                  </a:cubicBezTo>
                  <a:cubicBezTo>
                    <a:pt x="1322585" y="102892"/>
                    <a:pt x="1328314" y="117936"/>
                    <a:pt x="1338055" y="127194"/>
                  </a:cubicBezTo>
                  <a:cubicBezTo>
                    <a:pt x="1338055" y="129509"/>
                    <a:pt x="1338055" y="131823"/>
                    <a:pt x="1338055" y="134716"/>
                  </a:cubicBezTo>
                  <a:cubicBezTo>
                    <a:pt x="1331752" y="139345"/>
                    <a:pt x="1340347" y="142817"/>
                    <a:pt x="1339774" y="146288"/>
                  </a:cubicBezTo>
                  <a:cubicBezTo>
                    <a:pt x="1338628" y="150338"/>
                    <a:pt x="1332898" y="153232"/>
                    <a:pt x="1332325" y="157861"/>
                  </a:cubicBezTo>
                  <a:cubicBezTo>
                    <a:pt x="1330606" y="164804"/>
                    <a:pt x="1327741" y="175219"/>
                    <a:pt x="1342639" y="174061"/>
                  </a:cubicBezTo>
                  <a:cubicBezTo>
                    <a:pt x="1346650" y="173483"/>
                    <a:pt x="1348942" y="176376"/>
                    <a:pt x="1347796" y="180426"/>
                  </a:cubicBezTo>
                  <a:cubicBezTo>
                    <a:pt x="1346650" y="184477"/>
                    <a:pt x="1346077" y="189684"/>
                    <a:pt x="1344358" y="194313"/>
                  </a:cubicBezTo>
                  <a:cubicBezTo>
                    <a:pt x="1341493" y="202414"/>
                    <a:pt x="1338055" y="203571"/>
                    <a:pt x="1328887" y="198363"/>
                  </a:cubicBezTo>
                  <a:cubicBezTo>
                    <a:pt x="1324877" y="196627"/>
                    <a:pt x="1320292" y="194892"/>
                    <a:pt x="1316282" y="193734"/>
                  </a:cubicBezTo>
                  <a:cubicBezTo>
                    <a:pt x="1313417" y="183898"/>
                    <a:pt x="1310552" y="176376"/>
                    <a:pt x="1297373" y="182741"/>
                  </a:cubicBezTo>
                  <a:cubicBezTo>
                    <a:pt x="1279038" y="190263"/>
                    <a:pt x="1260129" y="186791"/>
                    <a:pt x="1242940" y="179269"/>
                  </a:cubicBezTo>
                  <a:cubicBezTo>
                    <a:pt x="1235491" y="173194"/>
                    <a:pt x="1233056" y="167118"/>
                    <a:pt x="1233628" y="160970"/>
                  </a:cubicBezTo>
                  <a:lnTo>
                    <a:pt x="1240689" y="145834"/>
                  </a:lnTo>
                  <a:lnTo>
                    <a:pt x="1232626" y="157354"/>
                  </a:lnTo>
                  <a:cubicBezTo>
                    <a:pt x="1230191" y="163791"/>
                    <a:pt x="1230334" y="170879"/>
                    <a:pt x="1235491" y="179269"/>
                  </a:cubicBezTo>
                  <a:cubicBezTo>
                    <a:pt x="1233199" y="183898"/>
                    <a:pt x="1230334" y="188527"/>
                    <a:pt x="1228042" y="193734"/>
                  </a:cubicBezTo>
                  <a:lnTo>
                    <a:pt x="1227556" y="196187"/>
                  </a:lnTo>
                  <a:lnTo>
                    <a:pt x="1234232" y="199757"/>
                  </a:lnTo>
                  <a:cubicBezTo>
                    <a:pt x="1239103" y="204499"/>
                    <a:pt x="1238256" y="211956"/>
                    <a:pt x="1237409" y="219412"/>
                  </a:cubicBezTo>
                  <a:cubicBezTo>
                    <a:pt x="1236844" y="222336"/>
                    <a:pt x="1235150" y="223506"/>
                    <a:pt x="1232891" y="222921"/>
                  </a:cubicBezTo>
                  <a:cubicBezTo>
                    <a:pt x="1231197" y="221752"/>
                    <a:pt x="1229502" y="219997"/>
                    <a:pt x="1228373" y="217658"/>
                  </a:cubicBezTo>
                  <a:cubicBezTo>
                    <a:pt x="1227243" y="215903"/>
                    <a:pt x="1227808" y="212979"/>
                    <a:pt x="1227243" y="210640"/>
                  </a:cubicBezTo>
                  <a:lnTo>
                    <a:pt x="1227243" y="207937"/>
                  </a:lnTo>
                  <a:lnTo>
                    <a:pt x="1218221" y="204972"/>
                  </a:lnTo>
                  <a:cubicBezTo>
                    <a:pt x="1210243" y="199412"/>
                    <a:pt x="1206699" y="188238"/>
                    <a:pt x="1197674" y="183898"/>
                  </a:cubicBezTo>
                  <a:cubicBezTo>
                    <a:pt x="1197101" y="182741"/>
                    <a:pt x="1198820" y="178112"/>
                    <a:pt x="1199966" y="174061"/>
                  </a:cubicBezTo>
                  <a:cubicBezTo>
                    <a:pt x="1203977" y="157282"/>
                    <a:pt x="1208561" y="139924"/>
                    <a:pt x="1211998" y="122565"/>
                  </a:cubicBezTo>
                  <a:cubicBezTo>
                    <a:pt x="1213144" y="117358"/>
                    <a:pt x="1208561" y="114464"/>
                    <a:pt x="1202258" y="116200"/>
                  </a:cubicBezTo>
                  <a:cubicBezTo>
                    <a:pt x="1199393" y="117936"/>
                    <a:pt x="1195955" y="118515"/>
                    <a:pt x="1193090" y="120251"/>
                  </a:cubicBezTo>
                  <a:cubicBezTo>
                    <a:pt x="1193090" y="115043"/>
                    <a:pt x="1191944" y="110414"/>
                    <a:pt x="1193090" y="105785"/>
                  </a:cubicBezTo>
                  <a:cubicBezTo>
                    <a:pt x="1194236" y="100578"/>
                    <a:pt x="1198820" y="97685"/>
                    <a:pt x="1203977" y="98264"/>
                  </a:cubicBezTo>
                  <a:cubicBezTo>
                    <a:pt x="1214863" y="98264"/>
                    <a:pt x="1216009" y="94792"/>
                    <a:pt x="1210853" y="85534"/>
                  </a:cubicBezTo>
                  <a:cubicBezTo>
                    <a:pt x="1209133" y="83798"/>
                    <a:pt x="1211998" y="78591"/>
                    <a:pt x="1213717" y="75119"/>
                  </a:cubicBezTo>
                  <a:cubicBezTo>
                    <a:pt x="1222312" y="72804"/>
                    <a:pt x="1231480" y="69333"/>
                    <a:pt x="1240648" y="68176"/>
                  </a:cubicBezTo>
                  <a:close/>
                  <a:moveTo>
                    <a:pt x="575271" y="59084"/>
                  </a:moveTo>
                  <a:cubicBezTo>
                    <a:pt x="575642" y="59323"/>
                    <a:pt x="576065" y="60439"/>
                    <a:pt x="576488" y="62673"/>
                  </a:cubicBezTo>
                  <a:cubicBezTo>
                    <a:pt x="575642" y="62034"/>
                    <a:pt x="574371" y="60758"/>
                    <a:pt x="574371" y="60758"/>
                  </a:cubicBezTo>
                  <a:cubicBezTo>
                    <a:pt x="574583" y="59482"/>
                    <a:pt x="574901" y="58844"/>
                    <a:pt x="575271" y="59084"/>
                  </a:cubicBezTo>
                  <a:close/>
                  <a:moveTo>
                    <a:pt x="639054" y="54250"/>
                  </a:moveTo>
                  <a:cubicBezTo>
                    <a:pt x="649384" y="53102"/>
                    <a:pt x="648236" y="62863"/>
                    <a:pt x="653402" y="66883"/>
                  </a:cubicBezTo>
                  <a:cubicBezTo>
                    <a:pt x="654549" y="67457"/>
                    <a:pt x="655123" y="71476"/>
                    <a:pt x="653976" y="72625"/>
                  </a:cubicBezTo>
                  <a:cubicBezTo>
                    <a:pt x="651106" y="75495"/>
                    <a:pt x="647662" y="73199"/>
                    <a:pt x="644219" y="72050"/>
                  </a:cubicBezTo>
                  <a:cubicBezTo>
                    <a:pt x="642497" y="70902"/>
                    <a:pt x="640202" y="69754"/>
                    <a:pt x="637906" y="68605"/>
                  </a:cubicBezTo>
                  <a:cubicBezTo>
                    <a:pt x="637906" y="64012"/>
                    <a:pt x="638480" y="59418"/>
                    <a:pt x="639054" y="54250"/>
                  </a:cubicBezTo>
                  <a:close/>
                  <a:moveTo>
                    <a:pt x="749730" y="53668"/>
                  </a:moveTo>
                  <a:cubicBezTo>
                    <a:pt x="752906" y="53668"/>
                    <a:pt x="754177" y="55937"/>
                    <a:pt x="752906" y="58205"/>
                  </a:cubicBezTo>
                  <a:cubicBezTo>
                    <a:pt x="751000" y="59906"/>
                    <a:pt x="749095" y="61041"/>
                    <a:pt x="747189" y="62742"/>
                  </a:cubicBezTo>
                  <a:cubicBezTo>
                    <a:pt x="747189" y="60474"/>
                    <a:pt x="747189" y="57638"/>
                    <a:pt x="747824" y="55937"/>
                  </a:cubicBezTo>
                  <a:cubicBezTo>
                    <a:pt x="747824" y="54802"/>
                    <a:pt x="749095" y="53101"/>
                    <a:pt x="749730" y="53668"/>
                  </a:cubicBezTo>
                  <a:close/>
                  <a:moveTo>
                    <a:pt x="661002" y="41109"/>
                  </a:moveTo>
                  <a:lnTo>
                    <a:pt x="669151" y="47024"/>
                  </a:lnTo>
                  <a:cubicBezTo>
                    <a:pt x="670347" y="47632"/>
                    <a:pt x="669749" y="50670"/>
                    <a:pt x="669151" y="52493"/>
                  </a:cubicBezTo>
                  <a:cubicBezTo>
                    <a:pt x="667357" y="51885"/>
                    <a:pt x="664367" y="51885"/>
                    <a:pt x="663769" y="50670"/>
                  </a:cubicBezTo>
                  <a:close/>
                  <a:moveTo>
                    <a:pt x="660779" y="40340"/>
                  </a:moveTo>
                  <a:lnTo>
                    <a:pt x="661002" y="41109"/>
                  </a:lnTo>
                  <a:lnTo>
                    <a:pt x="660779" y="40947"/>
                  </a:lnTo>
                  <a:close/>
                  <a:moveTo>
                    <a:pt x="276275" y="32684"/>
                  </a:moveTo>
                  <a:cubicBezTo>
                    <a:pt x="282054" y="35602"/>
                    <a:pt x="287255" y="37937"/>
                    <a:pt x="292457" y="40855"/>
                  </a:cubicBezTo>
                  <a:cubicBezTo>
                    <a:pt x="295924" y="51945"/>
                    <a:pt x="284944" y="56031"/>
                    <a:pt x="282632" y="63618"/>
                  </a:cubicBezTo>
                  <a:cubicBezTo>
                    <a:pt x="280898" y="68287"/>
                    <a:pt x="269918" y="70622"/>
                    <a:pt x="278009" y="78210"/>
                  </a:cubicBezTo>
                  <a:cubicBezTo>
                    <a:pt x="282632" y="82879"/>
                    <a:pt x="286678" y="89883"/>
                    <a:pt x="296502" y="86381"/>
                  </a:cubicBezTo>
                  <a:cubicBezTo>
                    <a:pt x="306905" y="83463"/>
                    <a:pt x="318463" y="84046"/>
                    <a:pt x="327132" y="75291"/>
                  </a:cubicBezTo>
                  <a:cubicBezTo>
                    <a:pt x="331178" y="71206"/>
                    <a:pt x="337535" y="68871"/>
                    <a:pt x="343314" y="66537"/>
                  </a:cubicBezTo>
                  <a:cubicBezTo>
                    <a:pt x="348515" y="65369"/>
                    <a:pt x="354295" y="68287"/>
                    <a:pt x="353717" y="74124"/>
                  </a:cubicBezTo>
                  <a:cubicBezTo>
                    <a:pt x="352561" y="83463"/>
                    <a:pt x="351405" y="91050"/>
                    <a:pt x="360652" y="96887"/>
                  </a:cubicBezTo>
                  <a:cubicBezTo>
                    <a:pt x="366431" y="100389"/>
                    <a:pt x="370477" y="104474"/>
                    <a:pt x="364697" y="111478"/>
                  </a:cubicBezTo>
                  <a:cubicBezTo>
                    <a:pt x="360074" y="116148"/>
                    <a:pt x="356606" y="119066"/>
                    <a:pt x="349093" y="116731"/>
                  </a:cubicBezTo>
                  <a:cubicBezTo>
                    <a:pt x="339269" y="113229"/>
                    <a:pt x="327710" y="117315"/>
                    <a:pt x="326554" y="125486"/>
                  </a:cubicBezTo>
                  <a:cubicBezTo>
                    <a:pt x="325398" y="135992"/>
                    <a:pt x="320775" y="136576"/>
                    <a:pt x="312684" y="141245"/>
                  </a:cubicBezTo>
                  <a:cubicBezTo>
                    <a:pt x="299970" y="148249"/>
                    <a:pt x="290145" y="154669"/>
                    <a:pt x="276275" y="144747"/>
                  </a:cubicBezTo>
                  <a:cubicBezTo>
                    <a:pt x="266450" y="137159"/>
                    <a:pt x="256626" y="138326"/>
                    <a:pt x="246801" y="147082"/>
                  </a:cubicBezTo>
                  <a:cubicBezTo>
                    <a:pt x="236398" y="156420"/>
                    <a:pt x="223684" y="162257"/>
                    <a:pt x="209814" y="152334"/>
                  </a:cubicBezTo>
                  <a:cubicBezTo>
                    <a:pt x="211547" y="140078"/>
                    <a:pt x="207502" y="135409"/>
                    <a:pt x="199411" y="137159"/>
                  </a:cubicBezTo>
                  <a:cubicBezTo>
                    <a:pt x="189008" y="139494"/>
                    <a:pt x="186697" y="148833"/>
                    <a:pt x="180340" y="154086"/>
                  </a:cubicBezTo>
                  <a:cubicBezTo>
                    <a:pt x="175138" y="158171"/>
                    <a:pt x="168781" y="157004"/>
                    <a:pt x="166469" y="150000"/>
                  </a:cubicBezTo>
                  <a:cubicBezTo>
                    <a:pt x="164735" y="146498"/>
                    <a:pt x="164158" y="142996"/>
                    <a:pt x="163002" y="139494"/>
                  </a:cubicBezTo>
                  <a:cubicBezTo>
                    <a:pt x="160112" y="131906"/>
                    <a:pt x="163580" y="127237"/>
                    <a:pt x="170515" y="125486"/>
                  </a:cubicBezTo>
                  <a:cubicBezTo>
                    <a:pt x="177450" y="124319"/>
                    <a:pt x="184385" y="123735"/>
                    <a:pt x="191898" y="123151"/>
                  </a:cubicBezTo>
                  <a:cubicBezTo>
                    <a:pt x="198833" y="121401"/>
                    <a:pt x="204612" y="131323"/>
                    <a:pt x="212703" y="124319"/>
                  </a:cubicBezTo>
                  <a:cubicBezTo>
                    <a:pt x="210392" y="121401"/>
                    <a:pt x="208658" y="118482"/>
                    <a:pt x="205768" y="116731"/>
                  </a:cubicBezTo>
                  <a:cubicBezTo>
                    <a:pt x="199411" y="112062"/>
                    <a:pt x="198255" y="107976"/>
                    <a:pt x="204612" y="102723"/>
                  </a:cubicBezTo>
                  <a:cubicBezTo>
                    <a:pt x="208080" y="99805"/>
                    <a:pt x="212703" y="96887"/>
                    <a:pt x="215593" y="93385"/>
                  </a:cubicBezTo>
                  <a:cubicBezTo>
                    <a:pt x="217904" y="90466"/>
                    <a:pt x="220216" y="85797"/>
                    <a:pt x="219060" y="83463"/>
                  </a:cubicBezTo>
                  <a:cubicBezTo>
                    <a:pt x="216749" y="77042"/>
                    <a:pt x="211547" y="80544"/>
                    <a:pt x="206924" y="81712"/>
                  </a:cubicBezTo>
                  <a:cubicBezTo>
                    <a:pt x="202301" y="84046"/>
                    <a:pt x="198255" y="82295"/>
                    <a:pt x="193632" y="78794"/>
                  </a:cubicBezTo>
                  <a:cubicBezTo>
                    <a:pt x="189586" y="75291"/>
                    <a:pt x="189008" y="69455"/>
                    <a:pt x="195943" y="66537"/>
                  </a:cubicBezTo>
                  <a:cubicBezTo>
                    <a:pt x="201723" y="63618"/>
                    <a:pt x="201723" y="59533"/>
                    <a:pt x="202301" y="54863"/>
                  </a:cubicBezTo>
                  <a:cubicBezTo>
                    <a:pt x="227151" y="65953"/>
                    <a:pt x="249112" y="59533"/>
                    <a:pt x="270496" y="45525"/>
                  </a:cubicBezTo>
                  <a:cubicBezTo>
                    <a:pt x="275119" y="42023"/>
                    <a:pt x="275697" y="37354"/>
                    <a:pt x="276275" y="32684"/>
                  </a:cubicBezTo>
                  <a:close/>
                  <a:moveTo>
                    <a:pt x="798263" y="30133"/>
                  </a:moveTo>
                  <a:cubicBezTo>
                    <a:pt x="809167" y="44558"/>
                    <a:pt x="820070" y="58982"/>
                    <a:pt x="830400" y="73984"/>
                  </a:cubicBezTo>
                  <a:cubicBezTo>
                    <a:pt x="835565" y="81485"/>
                    <a:pt x="827531" y="83793"/>
                    <a:pt x="824087" y="87832"/>
                  </a:cubicBezTo>
                  <a:cubicBezTo>
                    <a:pt x="820070" y="93602"/>
                    <a:pt x="814331" y="95910"/>
                    <a:pt x="809167" y="92448"/>
                  </a:cubicBezTo>
                  <a:cubicBezTo>
                    <a:pt x="805150" y="89563"/>
                    <a:pt x="801706" y="85524"/>
                    <a:pt x="798837" y="81485"/>
                  </a:cubicBezTo>
                  <a:cubicBezTo>
                    <a:pt x="795394" y="76292"/>
                    <a:pt x="801133" y="72830"/>
                    <a:pt x="802854" y="68791"/>
                  </a:cubicBezTo>
                  <a:cubicBezTo>
                    <a:pt x="805723" y="64175"/>
                    <a:pt x="806297" y="59560"/>
                    <a:pt x="802854" y="55520"/>
                  </a:cubicBezTo>
                  <a:cubicBezTo>
                    <a:pt x="801133" y="52635"/>
                    <a:pt x="797689" y="51481"/>
                    <a:pt x="794246" y="50327"/>
                  </a:cubicBezTo>
                  <a:cubicBezTo>
                    <a:pt x="793672" y="49750"/>
                    <a:pt x="791377" y="53212"/>
                    <a:pt x="790803" y="54944"/>
                  </a:cubicBezTo>
                  <a:cubicBezTo>
                    <a:pt x="789655" y="58405"/>
                    <a:pt x="790229" y="63021"/>
                    <a:pt x="788507" y="65330"/>
                  </a:cubicBezTo>
                  <a:cubicBezTo>
                    <a:pt x="785064" y="68215"/>
                    <a:pt x="780473" y="70522"/>
                    <a:pt x="775882" y="71100"/>
                  </a:cubicBezTo>
                  <a:cubicBezTo>
                    <a:pt x="770717" y="71100"/>
                    <a:pt x="768996" y="65330"/>
                    <a:pt x="767274" y="60713"/>
                  </a:cubicBezTo>
                  <a:cubicBezTo>
                    <a:pt x="764978" y="56097"/>
                    <a:pt x="765552" y="50905"/>
                    <a:pt x="770144" y="48020"/>
                  </a:cubicBezTo>
                  <a:cubicBezTo>
                    <a:pt x="778752" y="42250"/>
                    <a:pt x="787934" y="36480"/>
                    <a:pt x="798263" y="30133"/>
                  </a:cubicBezTo>
                  <a:close/>
                  <a:moveTo>
                    <a:pt x="660235" y="25028"/>
                  </a:moveTo>
                  <a:lnTo>
                    <a:pt x="660235" y="39206"/>
                  </a:lnTo>
                  <a:cubicBezTo>
                    <a:pt x="653155" y="34669"/>
                    <a:pt x="653155" y="29565"/>
                    <a:pt x="660235" y="25028"/>
                  </a:cubicBezTo>
                  <a:close/>
                  <a:moveTo>
                    <a:pt x="629729" y="25027"/>
                  </a:moveTo>
                  <a:cubicBezTo>
                    <a:pt x="628624" y="28066"/>
                    <a:pt x="628072" y="31711"/>
                    <a:pt x="626414" y="34750"/>
                  </a:cubicBezTo>
                  <a:cubicBezTo>
                    <a:pt x="625861" y="35965"/>
                    <a:pt x="622547" y="37180"/>
                    <a:pt x="620889" y="36573"/>
                  </a:cubicBezTo>
                  <a:cubicBezTo>
                    <a:pt x="617574" y="34142"/>
                    <a:pt x="617574" y="30496"/>
                    <a:pt x="620336" y="28066"/>
                  </a:cubicBezTo>
                  <a:cubicBezTo>
                    <a:pt x="622547" y="26243"/>
                    <a:pt x="626414" y="25635"/>
                    <a:pt x="629729" y="25027"/>
                  </a:cubicBezTo>
                  <a:close/>
                  <a:moveTo>
                    <a:pt x="1332507" y="17372"/>
                  </a:moveTo>
                  <a:cubicBezTo>
                    <a:pt x="1334854" y="17372"/>
                    <a:pt x="1337786" y="17372"/>
                    <a:pt x="1340132" y="17372"/>
                  </a:cubicBezTo>
                  <a:cubicBezTo>
                    <a:pt x="1340132" y="19673"/>
                    <a:pt x="1340719" y="21398"/>
                    <a:pt x="1340719" y="23124"/>
                  </a:cubicBezTo>
                  <a:cubicBezTo>
                    <a:pt x="1341305" y="36926"/>
                    <a:pt x="1336613" y="46128"/>
                    <a:pt x="1321950" y="49004"/>
                  </a:cubicBezTo>
                  <a:cubicBezTo>
                    <a:pt x="1313740" y="50729"/>
                    <a:pt x="1303769" y="57631"/>
                    <a:pt x="1297318" y="53030"/>
                  </a:cubicBezTo>
                  <a:cubicBezTo>
                    <a:pt x="1290279" y="47854"/>
                    <a:pt x="1286761" y="38652"/>
                    <a:pt x="1275617" y="41527"/>
                  </a:cubicBezTo>
                  <a:cubicBezTo>
                    <a:pt x="1275031" y="37502"/>
                    <a:pt x="1273271" y="34051"/>
                    <a:pt x="1273858" y="31175"/>
                  </a:cubicBezTo>
                  <a:cubicBezTo>
                    <a:pt x="1275031" y="26574"/>
                    <a:pt x="1278550" y="22548"/>
                    <a:pt x="1280895" y="18523"/>
                  </a:cubicBezTo>
                  <a:cubicBezTo>
                    <a:pt x="1289107" y="21398"/>
                    <a:pt x="1296731" y="23699"/>
                    <a:pt x="1304942" y="25999"/>
                  </a:cubicBezTo>
                  <a:cubicBezTo>
                    <a:pt x="1314326" y="28875"/>
                    <a:pt x="1313740" y="28875"/>
                    <a:pt x="1325469" y="19098"/>
                  </a:cubicBezTo>
                  <a:cubicBezTo>
                    <a:pt x="1327229" y="17372"/>
                    <a:pt x="1330161" y="17948"/>
                    <a:pt x="1332507" y="17372"/>
                  </a:cubicBezTo>
                  <a:close/>
                  <a:moveTo>
                    <a:pt x="780163" y="84"/>
                  </a:moveTo>
                  <a:cubicBezTo>
                    <a:pt x="790534" y="-493"/>
                    <a:pt x="799752" y="1812"/>
                    <a:pt x="806666" y="8728"/>
                  </a:cubicBezTo>
                  <a:cubicBezTo>
                    <a:pt x="830287" y="9304"/>
                    <a:pt x="853333" y="9880"/>
                    <a:pt x="876378" y="10457"/>
                  </a:cubicBezTo>
                  <a:cubicBezTo>
                    <a:pt x="924198" y="10457"/>
                    <a:pt x="972017" y="9304"/>
                    <a:pt x="1019260" y="9304"/>
                  </a:cubicBezTo>
                  <a:lnTo>
                    <a:pt x="1024023" y="14934"/>
                  </a:lnTo>
                  <a:lnTo>
                    <a:pt x="1043978" y="16606"/>
                  </a:lnTo>
                  <a:lnTo>
                    <a:pt x="1043835" y="18524"/>
                  </a:lnTo>
                  <a:lnTo>
                    <a:pt x="1049722" y="18524"/>
                  </a:lnTo>
                  <a:cubicBezTo>
                    <a:pt x="1048571" y="28897"/>
                    <a:pt x="1051448" y="36965"/>
                    <a:pt x="1061803" y="42728"/>
                  </a:cubicBezTo>
                  <a:cubicBezTo>
                    <a:pt x="1069858" y="47338"/>
                    <a:pt x="1069858" y="54830"/>
                    <a:pt x="1061803" y="60016"/>
                  </a:cubicBezTo>
                  <a:cubicBezTo>
                    <a:pt x="1052599" y="65779"/>
                    <a:pt x="1053174" y="69813"/>
                    <a:pt x="1061803" y="75576"/>
                  </a:cubicBezTo>
                  <a:cubicBezTo>
                    <a:pt x="1066981" y="78457"/>
                    <a:pt x="1073309" y="80186"/>
                    <a:pt x="1074460" y="89407"/>
                  </a:cubicBezTo>
                  <a:cubicBezTo>
                    <a:pt x="1069858" y="91712"/>
                    <a:pt x="1065255" y="94593"/>
                    <a:pt x="1060077" y="98050"/>
                  </a:cubicBezTo>
                  <a:cubicBezTo>
                    <a:pt x="1044544" y="108423"/>
                    <a:pt x="1033038" y="121678"/>
                    <a:pt x="1034189" y="142424"/>
                  </a:cubicBezTo>
                  <a:cubicBezTo>
                    <a:pt x="1034764" y="149339"/>
                    <a:pt x="1032463" y="156830"/>
                    <a:pt x="1031312" y="163746"/>
                  </a:cubicBezTo>
                  <a:cubicBezTo>
                    <a:pt x="1028436" y="175271"/>
                    <a:pt x="1023258" y="177576"/>
                    <a:pt x="1010026" y="175271"/>
                  </a:cubicBezTo>
                  <a:cubicBezTo>
                    <a:pt x="992767" y="172966"/>
                    <a:pt x="976659" y="168932"/>
                    <a:pt x="968604" y="151068"/>
                  </a:cubicBezTo>
                  <a:cubicBezTo>
                    <a:pt x="978960" y="149915"/>
                    <a:pt x="989315" y="148186"/>
                    <a:pt x="985863" y="133779"/>
                  </a:cubicBezTo>
                  <a:cubicBezTo>
                    <a:pt x="984137" y="126288"/>
                    <a:pt x="982412" y="117644"/>
                    <a:pt x="989315" y="113610"/>
                  </a:cubicBezTo>
                  <a:cubicBezTo>
                    <a:pt x="1007725" y="103237"/>
                    <a:pt x="1005999" y="86525"/>
                    <a:pt x="1005424" y="69237"/>
                  </a:cubicBezTo>
                  <a:cubicBezTo>
                    <a:pt x="993918" y="67508"/>
                    <a:pt x="981836" y="62897"/>
                    <a:pt x="972631" y="76152"/>
                  </a:cubicBezTo>
                  <a:cubicBezTo>
                    <a:pt x="969755" y="80186"/>
                    <a:pt x="965152" y="81915"/>
                    <a:pt x="959975" y="79033"/>
                  </a:cubicBezTo>
                  <a:cubicBezTo>
                    <a:pt x="957098" y="77305"/>
                    <a:pt x="954797" y="74999"/>
                    <a:pt x="951920" y="72694"/>
                  </a:cubicBezTo>
                  <a:cubicBezTo>
                    <a:pt x="960550" y="67508"/>
                    <a:pt x="952495" y="49067"/>
                    <a:pt x="970330" y="50220"/>
                  </a:cubicBezTo>
                  <a:cubicBezTo>
                    <a:pt x="974933" y="50796"/>
                    <a:pt x="975508" y="46762"/>
                    <a:pt x="974933" y="42728"/>
                  </a:cubicBezTo>
                  <a:cubicBezTo>
                    <a:pt x="973782" y="37541"/>
                    <a:pt x="970905" y="33507"/>
                    <a:pt x="965152" y="35236"/>
                  </a:cubicBezTo>
                  <a:cubicBezTo>
                    <a:pt x="951920" y="39847"/>
                    <a:pt x="939263" y="44457"/>
                    <a:pt x="927757" y="50220"/>
                  </a:cubicBezTo>
                  <a:cubicBezTo>
                    <a:pt x="917402" y="55406"/>
                    <a:pt x="917402" y="62897"/>
                    <a:pt x="926607" y="73847"/>
                  </a:cubicBezTo>
                  <a:cubicBezTo>
                    <a:pt x="928908" y="76152"/>
                    <a:pt x="932360" y="77305"/>
                    <a:pt x="937538" y="80186"/>
                  </a:cubicBezTo>
                  <a:cubicBezTo>
                    <a:pt x="929483" y="84796"/>
                    <a:pt x="925457" y="87678"/>
                    <a:pt x="920854" y="89407"/>
                  </a:cubicBezTo>
                  <a:cubicBezTo>
                    <a:pt x="911649" y="92864"/>
                    <a:pt x="901294" y="93440"/>
                    <a:pt x="893815" y="84796"/>
                  </a:cubicBezTo>
                  <a:cubicBezTo>
                    <a:pt x="888637" y="78457"/>
                    <a:pt x="893815" y="70966"/>
                    <a:pt x="896116" y="64050"/>
                  </a:cubicBezTo>
                  <a:cubicBezTo>
                    <a:pt x="897842" y="57135"/>
                    <a:pt x="901294" y="50796"/>
                    <a:pt x="905321" y="42728"/>
                  </a:cubicBezTo>
                  <a:cubicBezTo>
                    <a:pt x="892664" y="38694"/>
                    <a:pt x="881158" y="38694"/>
                    <a:pt x="869652" y="43304"/>
                  </a:cubicBezTo>
                  <a:cubicBezTo>
                    <a:pt x="855845" y="49067"/>
                    <a:pt x="855269" y="48491"/>
                    <a:pt x="850667" y="35813"/>
                  </a:cubicBezTo>
                  <a:lnTo>
                    <a:pt x="846559" y="25525"/>
                  </a:lnTo>
                  <a:lnTo>
                    <a:pt x="842962" y="25439"/>
                  </a:lnTo>
                  <a:cubicBezTo>
                    <a:pt x="833168" y="23711"/>
                    <a:pt x="822221" y="24287"/>
                    <a:pt x="813579" y="16796"/>
                  </a:cubicBezTo>
                  <a:cubicBezTo>
                    <a:pt x="797448" y="17372"/>
                    <a:pt x="781316" y="12762"/>
                    <a:pt x="765760" y="24863"/>
                  </a:cubicBezTo>
                  <a:cubicBezTo>
                    <a:pt x="759423" y="29473"/>
                    <a:pt x="756542" y="16796"/>
                    <a:pt x="754813" y="9880"/>
                  </a:cubicBezTo>
                  <a:cubicBezTo>
                    <a:pt x="757118" y="6423"/>
                    <a:pt x="759999" y="4117"/>
                    <a:pt x="763455" y="2965"/>
                  </a:cubicBezTo>
                  <a:cubicBezTo>
                    <a:pt x="768641" y="660"/>
                    <a:pt x="774402" y="84"/>
                    <a:pt x="780163" y="8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7" name="Freeform 597">
              <a:extLst>
                <a:ext uri="{FF2B5EF4-FFF2-40B4-BE49-F238E27FC236}">
                  <a16:creationId xmlns:a16="http://schemas.microsoft.com/office/drawing/2014/main" id="{BC5F33A9-D17D-457C-A7DD-F3855DFA9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0220" y="7443580"/>
              <a:ext cx="291002" cy="759942"/>
            </a:xfrm>
            <a:custGeom>
              <a:avLst/>
              <a:gdLst/>
              <a:ahLst/>
              <a:cxnLst/>
              <a:rect l="0" t="0" r="r" b="b"/>
              <a:pathLst>
                <a:path w="629199" h="1636317">
                  <a:moveTo>
                    <a:pt x="289643" y="828723"/>
                  </a:moveTo>
                  <a:lnTo>
                    <a:pt x="289396" y="829080"/>
                  </a:lnTo>
                  <a:lnTo>
                    <a:pt x="289643" y="829173"/>
                  </a:lnTo>
                  <a:lnTo>
                    <a:pt x="289643" y="828723"/>
                  </a:lnTo>
                  <a:close/>
                  <a:moveTo>
                    <a:pt x="416576" y="541306"/>
                  </a:moveTo>
                  <a:lnTo>
                    <a:pt x="414803" y="543964"/>
                  </a:lnTo>
                  <a:lnTo>
                    <a:pt x="417493" y="547037"/>
                  </a:lnTo>
                  <a:lnTo>
                    <a:pt x="418021" y="547016"/>
                  </a:lnTo>
                  <a:lnTo>
                    <a:pt x="416576" y="541306"/>
                  </a:lnTo>
                  <a:close/>
                  <a:moveTo>
                    <a:pt x="520791" y="231325"/>
                  </a:moveTo>
                  <a:cubicBezTo>
                    <a:pt x="530069" y="234438"/>
                    <a:pt x="536874" y="245333"/>
                    <a:pt x="541822" y="263387"/>
                  </a:cubicBezTo>
                  <a:cubicBezTo>
                    <a:pt x="543059" y="267122"/>
                    <a:pt x="555430" y="272103"/>
                    <a:pt x="561616" y="269612"/>
                  </a:cubicBezTo>
                  <a:cubicBezTo>
                    <a:pt x="590070" y="263387"/>
                    <a:pt x="583884" y="279573"/>
                    <a:pt x="582647" y="295760"/>
                  </a:cubicBezTo>
                  <a:cubicBezTo>
                    <a:pt x="580173" y="310702"/>
                    <a:pt x="593781" y="316927"/>
                    <a:pt x="606152" y="321908"/>
                  </a:cubicBezTo>
                  <a:cubicBezTo>
                    <a:pt x="611101" y="326888"/>
                    <a:pt x="614812" y="331869"/>
                    <a:pt x="620998" y="338095"/>
                  </a:cubicBezTo>
                  <a:lnTo>
                    <a:pt x="619761" y="338095"/>
                  </a:lnTo>
                  <a:cubicBezTo>
                    <a:pt x="633369" y="358017"/>
                    <a:pt x="630895" y="379184"/>
                    <a:pt x="620998" y="400351"/>
                  </a:cubicBezTo>
                  <a:cubicBezTo>
                    <a:pt x="619761" y="405332"/>
                    <a:pt x="618523" y="409067"/>
                    <a:pt x="619761" y="414048"/>
                  </a:cubicBezTo>
                  <a:cubicBezTo>
                    <a:pt x="612338" y="424009"/>
                    <a:pt x="614812" y="440195"/>
                    <a:pt x="604915" y="448911"/>
                  </a:cubicBezTo>
                  <a:cubicBezTo>
                    <a:pt x="595018" y="457627"/>
                    <a:pt x="598730" y="473814"/>
                    <a:pt x="587595" y="481285"/>
                  </a:cubicBezTo>
                  <a:lnTo>
                    <a:pt x="588833" y="480039"/>
                  </a:lnTo>
                  <a:cubicBezTo>
                    <a:pt x="583884" y="485020"/>
                    <a:pt x="580173" y="490000"/>
                    <a:pt x="576461" y="496226"/>
                  </a:cubicBezTo>
                  <a:cubicBezTo>
                    <a:pt x="572750" y="499961"/>
                    <a:pt x="571513" y="503697"/>
                    <a:pt x="571513" y="508677"/>
                  </a:cubicBezTo>
                  <a:cubicBezTo>
                    <a:pt x="564090" y="519884"/>
                    <a:pt x="566564" y="534825"/>
                    <a:pt x="556667" y="544786"/>
                  </a:cubicBezTo>
                  <a:lnTo>
                    <a:pt x="556667" y="543541"/>
                  </a:lnTo>
                  <a:cubicBezTo>
                    <a:pt x="543059" y="557237"/>
                    <a:pt x="555430" y="578405"/>
                    <a:pt x="543059" y="592101"/>
                  </a:cubicBezTo>
                  <a:cubicBezTo>
                    <a:pt x="541822" y="602062"/>
                    <a:pt x="541822" y="610778"/>
                    <a:pt x="540585" y="620739"/>
                  </a:cubicBezTo>
                  <a:lnTo>
                    <a:pt x="525632" y="626114"/>
                  </a:lnTo>
                  <a:lnTo>
                    <a:pt x="525749" y="628220"/>
                  </a:lnTo>
                  <a:cubicBezTo>
                    <a:pt x="530738" y="654380"/>
                    <a:pt x="515770" y="684277"/>
                    <a:pt x="540717" y="706700"/>
                  </a:cubicBezTo>
                  <a:cubicBezTo>
                    <a:pt x="540717" y="725386"/>
                    <a:pt x="539470" y="742826"/>
                    <a:pt x="555685" y="756529"/>
                  </a:cubicBezTo>
                  <a:cubicBezTo>
                    <a:pt x="559427" y="813833"/>
                    <a:pt x="561922" y="871136"/>
                    <a:pt x="555685" y="929685"/>
                  </a:cubicBezTo>
                  <a:cubicBezTo>
                    <a:pt x="546954" y="938406"/>
                    <a:pt x="550696" y="954600"/>
                    <a:pt x="538222" y="962074"/>
                  </a:cubicBezTo>
                  <a:lnTo>
                    <a:pt x="539470" y="959583"/>
                  </a:lnTo>
                  <a:cubicBezTo>
                    <a:pt x="535728" y="968303"/>
                    <a:pt x="529491" y="973286"/>
                    <a:pt x="523254" y="978269"/>
                  </a:cubicBezTo>
                  <a:lnTo>
                    <a:pt x="524502" y="978269"/>
                  </a:lnTo>
                  <a:cubicBezTo>
                    <a:pt x="514523" y="986989"/>
                    <a:pt x="518265" y="1001938"/>
                    <a:pt x="507039" y="1010658"/>
                  </a:cubicBezTo>
                  <a:lnTo>
                    <a:pt x="508286" y="1009412"/>
                  </a:lnTo>
                  <a:cubicBezTo>
                    <a:pt x="499555" y="1019378"/>
                    <a:pt x="500802" y="1033081"/>
                    <a:pt x="493318" y="1041801"/>
                  </a:cubicBezTo>
                  <a:lnTo>
                    <a:pt x="493318" y="1043047"/>
                  </a:lnTo>
                  <a:cubicBezTo>
                    <a:pt x="474608" y="1060487"/>
                    <a:pt x="493318" y="1086647"/>
                    <a:pt x="477103" y="1105333"/>
                  </a:cubicBezTo>
                  <a:cubicBezTo>
                    <a:pt x="474608" y="1110316"/>
                    <a:pt x="474608" y="1115299"/>
                    <a:pt x="475855" y="1119036"/>
                  </a:cubicBezTo>
                  <a:lnTo>
                    <a:pt x="464744" y="1124080"/>
                  </a:lnTo>
                  <a:lnTo>
                    <a:pt x="463509" y="1231546"/>
                  </a:lnTo>
                  <a:cubicBezTo>
                    <a:pt x="463509" y="1246538"/>
                    <a:pt x="462260" y="1261529"/>
                    <a:pt x="462260" y="1276521"/>
                  </a:cubicBezTo>
                  <a:cubicBezTo>
                    <a:pt x="447273" y="1297759"/>
                    <a:pt x="448522" y="1322745"/>
                    <a:pt x="448522" y="1346481"/>
                  </a:cubicBezTo>
                  <a:cubicBezTo>
                    <a:pt x="447273" y="1435181"/>
                    <a:pt x="447273" y="1526379"/>
                    <a:pt x="446024" y="1615079"/>
                  </a:cubicBezTo>
                  <a:cubicBezTo>
                    <a:pt x="443527" y="1620076"/>
                    <a:pt x="443527" y="1623824"/>
                    <a:pt x="444776" y="1628821"/>
                  </a:cubicBezTo>
                  <a:cubicBezTo>
                    <a:pt x="441029" y="1631320"/>
                    <a:pt x="437282" y="1633818"/>
                    <a:pt x="433536" y="1636317"/>
                  </a:cubicBezTo>
                  <a:cubicBezTo>
                    <a:pt x="431038" y="1610082"/>
                    <a:pt x="428540" y="1585096"/>
                    <a:pt x="426042" y="1558861"/>
                  </a:cubicBezTo>
                  <a:cubicBezTo>
                    <a:pt x="423545" y="1533875"/>
                    <a:pt x="421047" y="1508889"/>
                    <a:pt x="401065" y="1487651"/>
                  </a:cubicBezTo>
                  <a:cubicBezTo>
                    <a:pt x="388576" y="1473909"/>
                    <a:pt x="388576" y="1448923"/>
                    <a:pt x="382331" y="1430184"/>
                  </a:cubicBezTo>
                  <a:cubicBezTo>
                    <a:pt x="373589" y="1407697"/>
                    <a:pt x="366096" y="1406447"/>
                    <a:pt x="334874" y="1423937"/>
                  </a:cubicBezTo>
                  <a:cubicBezTo>
                    <a:pt x="303652" y="1427685"/>
                    <a:pt x="303652" y="1401450"/>
                    <a:pt x="311145" y="1387708"/>
                  </a:cubicBezTo>
                  <a:cubicBezTo>
                    <a:pt x="343616" y="1330240"/>
                    <a:pt x="354856" y="1271524"/>
                    <a:pt x="331127" y="1209059"/>
                  </a:cubicBezTo>
                  <a:cubicBezTo>
                    <a:pt x="328629" y="1199065"/>
                    <a:pt x="339869" y="1189070"/>
                    <a:pt x="341118" y="1179076"/>
                  </a:cubicBezTo>
                  <a:cubicBezTo>
                    <a:pt x="308647" y="1176578"/>
                    <a:pt x="304901" y="1221552"/>
                    <a:pt x="272430" y="1220303"/>
                  </a:cubicBezTo>
                  <a:cubicBezTo>
                    <a:pt x="233714" y="1199065"/>
                    <a:pt x="254945" y="1157838"/>
                    <a:pt x="241208" y="1127855"/>
                  </a:cubicBezTo>
                  <a:cubicBezTo>
                    <a:pt x="239959" y="1045402"/>
                    <a:pt x="194999" y="965447"/>
                    <a:pt x="231217" y="881745"/>
                  </a:cubicBezTo>
                  <a:lnTo>
                    <a:pt x="235018" y="873111"/>
                  </a:lnTo>
                  <a:lnTo>
                    <a:pt x="230976" y="869023"/>
                  </a:lnTo>
                  <a:cubicBezTo>
                    <a:pt x="227244" y="861717"/>
                    <a:pt x="226311" y="851768"/>
                    <a:pt x="223200" y="843684"/>
                  </a:cubicBezTo>
                  <a:cubicBezTo>
                    <a:pt x="223200" y="836222"/>
                    <a:pt x="223200" y="828760"/>
                    <a:pt x="223200" y="822542"/>
                  </a:cubicBezTo>
                  <a:cubicBezTo>
                    <a:pt x="224444" y="816323"/>
                    <a:pt x="226932" y="808862"/>
                    <a:pt x="229421" y="803887"/>
                  </a:cubicBezTo>
                  <a:cubicBezTo>
                    <a:pt x="228177" y="798912"/>
                    <a:pt x="245595" y="793938"/>
                    <a:pt x="229421" y="787720"/>
                  </a:cubicBezTo>
                  <a:cubicBezTo>
                    <a:pt x="221956" y="781501"/>
                    <a:pt x="216979" y="775283"/>
                    <a:pt x="223200" y="766577"/>
                  </a:cubicBezTo>
                  <a:cubicBezTo>
                    <a:pt x="221956" y="746679"/>
                    <a:pt x="219467" y="725537"/>
                    <a:pt x="218223" y="704395"/>
                  </a:cubicBezTo>
                  <a:cubicBezTo>
                    <a:pt x="216979" y="690715"/>
                    <a:pt x="229421" y="688228"/>
                    <a:pt x="239374" y="686984"/>
                  </a:cubicBezTo>
                  <a:cubicBezTo>
                    <a:pt x="251816" y="686984"/>
                    <a:pt x="264258" y="684497"/>
                    <a:pt x="271723" y="672060"/>
                  </a:cubicBezTo>
                  <a:cubicBezTo>
                    <a:pt x="261769" y="664598"/>
                    <a:pt x="256793" y="653405"/>
                    <a:pt x="266746" y="645943"/>
                  </a:cubicBezTo>
                  <a:cubicBezTo>
                    <a:pt x="282920" y="634751"/>
                    <a:pt x="302827" y="627289"/>
                    <a:pt x="321490" y="617339"/>
                  </a:cubicBezTo>
                  <a:cubicBezTo>
                    <a:pt x="330199" y="583761"/>
                    <a:pt x="299095" y="553913"/>
                    <a:pt x="309048" y="519091"/>
                  </a:cubicBezTo>
                  <a:cubicBezTo>
                    <a:pt x="310292" y="514117"/>
                    <a:pt x="297850" y="502924"/>
                    <a:pt x="290385" y="496705"/>
                  </a:cubicBezTo>
                  <a:cubicBezTo>
                    <a:pt x="277944" y="489244"/>
                    <a:pt x="272967" y="478051"/>
                    <a:pt x="271723" y="464371"/>
                  </a:cubicBezTo>
                  <a:cubicBezTo>
                    <a:pt x="296606" y="450690"/>
                    <a:pt x="272967" y="430792"/>
                    <a:pt x="277944" y="412137"/>
                  </a:cubicBezTo>
                  <a:cubicBezTo>
                    <a:pt x="301583" y="412137"/>
                    <a:pt x="316513" y="437010"/>
                    <a:pt x="341396" y="433279"/>
                  </a:cubicBezTo>
                  <a:cubicBezTo>
                    <a:pt x="356327" y="432036"/>
                    <a:pt x="363792" y="444472"/>
                    <a:pt x="367524" y="458152"/>
                  </a:cubicBezTo>
                  <a:cubicBezTo>
                    <a:pt x="372501" y="471832"/>
                    <a:pt x="382454" y="470589"/>
                    <a:pt x="391163" y="463127"/>
                  </a:cubicBezTo>
                  <a:lnTo>
                    <a:pt x="409298" y="439276"/>
                  </a:lnTo>
                  <a:lnTo>
                    <a:pt x="406976" y="425254"/>
                  </a:lnTo>
                  <a:cubicBezTo>
                    <a:pt x="408213" y="404086"/>
                    <a:pt x="414399" y="384164"/>
                    <a:pt x="430481" y="369223"/>
                  </a:cubicBezTo>
                  <a:cubicBezTo>
                    <a:pt x="475017" y="360507"/>
                    <a:pt x="476255" y="358017"/>
                    <a:pt x="478729" y="324398"/>
                  </a:cubicBezTo>
                  <a:cubicBezTo>
                    <a:pt x="481203" y="295760"/>
                    <a:pt x="463883" y="269612"/>
                    <a:pt x="462646" y="240974"/>
                  </a:cubicBezTo>
                  <a:cubicBezTo>
                    <a:pt x="462646" y="233504"/>
                    <a:pt x="462646" y="233504"/>
                    <a:pt x="479966" y="240974"/>
                  </a:cubicBezTo>
                  <a:cubicBezTo>
                    <a:pt x="482440" y="240974"/>
                    <a:pt x="484914" y="245955"/>
                    <a:pt x="484914" y="245955"/>
                  </a:cubicBezTo>
                  <a:cubicBezTo>
                    <a:pt x="499760" y="232881"/>
                    <a:pt x="511512" y="228212"/>
                    <a:pt x="520791" y="231325"/>
                  </a:cubicBezTo>
                  <a:close/>
                  <a:moveTo>
                    <a:pt x="62159" y="106236"/>
                  </a:moveTo>
                  <a:cubicBezTo>
                    <a:pt x="67253" y="105625"/>
                    <a:pt x="72502" y="106847"/>
                    <a:pt x="77441" y="109289"/>
                  </a:cubicBezTo>
                  <a:cubicBezTo>
                    <a:pt x="82380" y="111731"/>
                    <a:pt x="86084" y="114173"/>
                    <a:pt x="92259" y="114173"/>
                  </a:cubicBezTo>
                  <a:cubicBezTo>
                    <a:pt x="105842" y="131270"/>
                    <a:pt x="86084" y="134933"/>
                    <a:pt x="78675" y="143481"/>
                  </a:cubicBezTo>
                  <a:cubicBezTo>
                    <a:pt x="50274" y="149587"/>
                    <a:pt x="20637" y="154472"/>
                    <a:pt x="14463" y="191106"/>
                  </a:cubicBezTo>
                  <a:cubicBezTo>
                    <a:pt x="-2825" y="178895"/>
                    <a:pt x="-355" y="159356"/>
                    <a:pt x="880" y="142260"/>
                  </a:cubicBezTo>
                  <a:cubicBezTo>
                    <a:pt x="9524" y="133712"/>
                    <a:pt x="21872" y="136154"/>
                    <a:pt x="32986" y="128827"/>
                  </a:cubicBezTo>
                  <a:lnTo>
                    <a:pt x="31751" y="128827"/>
                  </a:lnTo>
                  <a:cubicBezTo>
                    <a:pt x="35455" y="122722"/>
                    <a:pt x="41630" y="117837"/>
                    <a:pt x="47804" y="112952"/>
                  </a:cubicBezTo>
                  <a:lnTo>
                    <a:pt x="47804" y="114173"/>
                  </a:lnTo>
                  <a:cubicBezTo>
                    <a:pt x="52126" y="109289"/>
                    <a:pt x="57066" y="106847"/>
                    <a:pt x="62159" y="106236"/>
                  </a:cubicBezTo>
                  <a:close/>
                  <a:moveTo>
                    <a:pt x="205990" y="33502"/>
                  </a:moveTo>
                  <a:lnTo>
                    <a:pt x="207381" y="34459"/>
                  </a:lnTo>
                  <a:lnTo>
                    <a:pt x="207258" y="34743"/>
                  </a:lnTo>
                  <a:lnTo>
                    <a:pt x="205990" y="33502"/>
                  </a:lnTo>
                  <a:close/>
                  <a:moveTo>
                    <a:pt x="254177" y="0"/>
                  </a:moveTo>
                  <a:cubicBezTo>
                    <a:pt x="259250" y="3722"/>
                    <a:pt x="263054" y="3722"/>
                    <a:pt x="266858" y="3722"/>
                  </a:cubicBezTo>
                  <a:cubicBezTo>
                    <a:pt x="278271" y="11167"/>
                    <a:pt x="294756" y="8686"/>
                    <a:pt x="302365" y="23576"/>
                  </a:cubicBezTo>
                  <a:cubicBezTo>
                    <a:pt x="301097" y="26057"/>
                    <a:pt x="301097" y="31021"/>
                    <a:pt x="303633" y="34743"/>
                  </a:cubicBezTo>
                  <a:cubicBezTo>
                    <a:pt x="299829" y="75691"/>
                    <a:pt x="273199" y="53356"/>
                    <a:pt x="254177" y="52115"/>
                  </a:cubicBezTo>
                  <a:lnTo>
                    <a:pt x="252909" y="50874"/>
                  </a:lnTo>
                  <a:cubicBezTo>
                    <a:pt x="244350" y="38776"/>
                    <a:pt x="228657" y="44127"/>
                    <a:pt x="216531" y="40753"/>
                  </a:cubicBezTo>
                  <a:lnTo>
                    <a:pt x="207381" y="34459"/>
                  </a:lnTo>
                  <a:lnTo>
                    <a:pt x="221207" y="2481"/>
                  </a:lnTo>
                  <a:cubicBezTo>
                    <a:pt x="232620" y="1241"/>
                    <a:pt x="242765" y="1241"/>
                    <a:pt x="254177" y="0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38" name="Freeform 599">
              <a:extLst>
                <a:ext uri="{FF2B5EF4-FFF2-40B4-BE49-F238E27FC236}">
                  <a16:creationId xmlns:a16="http://schemas.microsoft.com/office/drawing/2014/main" id="{AC6FDBBA-992C-49C1-BC81-4B4F81E15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59" y="8484400"/>
              <a:ext cx="855898" cy="318705"/>
            </a:xfrm>
            <a:custGeom>
              <a:avLst/>
              <a:gdLst/>
              <a:ahLst/>
              <a:cxnLst/>
              <a:rect l="0" t="0" r="r" b="b"/>
              <a:pathLst>
                <a:path w="1850604" h="686239">
                  <a:moveTo>
                    <a:pt x="1619748" y="285900"/>
                  </a:moveTo>
                  <a:lnTo>
                    <a:pt x="1621335" y="287142"/>
                  </a:lnTo>
                  <a:cubicBezTo>
                    <a:pt x="1625725" y="289329"/>
                    <a:pt x="1630370" y="290657"/>
                    <a:pt x="1635131" y="291594"/>
                  </a:cubicBezTo>
                  <a:lnTo>
                    <a:pt x="1652701" y="294446"/>
                  </a:lnTo>
                  <a:lnTo>
                    <a:pt x="1650032" y="291526"/>
                  </a:lnTo>
                  <a:cubicBezTo>
                    <a:pt x="1646502" y="289198"/>
                    <a:pt x="1642648" y="287857"/>
                    <a:pt x="1638603" y="287068"/>
                  </a:cubicBezTo>
                  <a:lnTo>
                    <a:pt x="1619748" y="285900"/>
                  </a:lnTo>
                  <a:close/>
                  <a:moveTo>
                    <a:pt x="9421" y="220738"/>
                  </a:moveTo>
                  <a:cubicBezTo>
                    <a:pt x="10599" y="225684"/>
                    <a:pt x="14132" y="228156"/>
                    <a:pt x="14132" y="233102"/>
                  </a:cubicBezTo>
                  <a:cubicBezTo>
                    <a:pt x="15310" y="245466"/>
                    <a:pt x="15310" y="257829"/>
                    <a:pt x="15310" y="268957"/>
                  </a:cubicBezTo>
                  <a:cubicBezTo>
                    <a:pt x="10599" y="264011"/>
                    <a:pt x="5888" y="259066"/>
                    <a:pt x="0" y="254120"/>
                  </a:cubicBezTo>
                  <a:cubicBezTo>
                    <a:pt x="0" y="246702"/>
                    <a:pt x="0" y="239284"/>
                    <a:pt x="1178" y="231865"/>
                  </a:cubicBezTo>
                  <a:cubicBezTo>
                    <a:pt x="2356" y="228156"/>
                    <a:pt x="5888" y="224447"/>
                    <a:pt x="9421" y="220738"/>
                  </a:cubicBezTo>
                  <a:close/>
                  <a:moveTo>
                    <a:pt x="41848" y="215240"/>
                  </a:moveTo>
                  <a:cubicBezTo>
                    <a:pt x="43116" y="215240"/>
                    <a:pt x="45653" y="218903"/>
                    <a:pt x="45653" y="221346"/>
                  </a:cubicBezTo>
                  <a:cubicBezTo>
                    <a:pt x="48189" y="226230"/>
                    <a:pt x="48189" y="231114"/>
                    <a:pt x="48189" y="235999"/>
                  </a:cubicBezTo>
                  <a:cubicBezTo>
                    <a:pt x="44384" y="232336"/>
                    <a:pt x="39311" y="231114"/>
                    <a:pt x="36775" y="226230"/>
                  </a:cubicBezTo>
                  <a:cubicBezTo>
                    <a:pt x="32970" y="221346"/>
                    <a:pt x="35507" y="217682"/>
                    <a:pt x="41848" y="215240"/>
                  </a:cubicBezTo>
                  <a:close/>
                  <a:moveTo>
                    <a:pt x="908563" y="213319"/>
                  </a:moveTo>
                  <a:lnTo>
                    <a:pt x="899722" y="221273"/>
                  </a:lnTo>
                  <a:lnTo>
                    <a:pt x="906175" y="223818"/>
                  </a:lnTo>
                  <a:cubicBezTo>
                    <a:pt x="908438" y="223447"/>
                    <a:pt x="909063" y="221377"/>
                    <a:pt x="909063" y="218644"/>
                  </a:cubicBezTo>
                  <a:lnTo>
                    <a:pt x="908563" y="213319"/>
                  </a:lnTo>
                  <a:close/>
                  <a:moveTo>
                    <a:pt x="914036" y="176515"/>
                  </a:moveTo>
                  <a:lnTo>
                    <a:pt x="909422" y="179197"/>
                  </a:lnTo>
                  <a:cubicBezTo>
                    <a:pt x="908487" y="182744"/>
                    <a:pt x="910669" y="187370"/>
                    <a:pt x="915655" y="192921"/>
                  </a:cubicBezTo>
                  <a:lnTo>
                    <a:pt x="914752" y="196273"/>
                  </a:lnTo>
                  <a:lnTo>
                    <a:pt x="920615" y="187557"/>
                  </a:lnTo>
                  <a:lnTo>
                    <a:pt x="914036" y="176515"/>
                  </a:lnTo>
                  <a:close/>
                  <a:moveTo>
                    <a:pt x="672397" y="170"/>
                  </a:moveTo>
                  <a:cubicBezTo>
                    <a:pt x="702473" y="2020"/>
                    <a:pt x="731770" y="18983"/>
                    <a:pt x="768547" y="52290"/>
                  </a:cubicBezTo>
                  <a:cubicBezTo>
                    <a:pt x="798468" y="78196"/>
                    <a:pt x="814674" y="58458"/>
                    <a:pt x="838361" y="51056"/>
                  </a:cubicBezTo>
                  <a:cubicBezTo>
                    <a:pt x="878255" y="38720"/>
                    <a:pt x="913162" y="7880"/>
                    <a:pt x="959289" y="10347"/>
                  </a:cubicBezTo>
                  <a:cubicBezTo>
                    <a:pt x="965834" y="45505"/>
                    <a:pt x="1009546" y="70948"/>
                    <a:pt x="1011533" y="107494"/>
                  </a:cubicBezTo>
                  <a:lnTo>
                    <a:pt x="998918" y="142352"/>
                  </a:lnTo>
                  <a:lnTo>
                    <a:pt x="1038010" y="159498"/>
                  </a:lnTo>
                  <a:cubicBezTo>
                    <a:pt x="1085545" y="176076"/>
                    <a:pt x="1134486" y="179122"/>
                    <a:pt x="1186939" y="157565"/>
                  </a:cubicBezTo>
                  <a:cubicBezTo>
                    <a:pt x="1205672" y="150067"/>
                    <a:pt x="1228152" y="146318"/>
                    <a:pt x="1241889" y="172561"/>
                  </a:cubicBezTo>
                  <a:cubicBezTo>
                    <a:pt x="1248134" y="186308"/>
                    <a:pt x="1233147" y="222549"/>
                    <a:pt x="1264369" y="210052"/>
                  </a:cubicBezTo>
                  <a:cubicBezTo>
                    <a:pt x="1295591" y="198805"/>
                    <a:pt x="1330560" y="193806"/>
                    <a:pt x="1356787" y="168812"/>
                  </a:cubicBezTo>
                  <a:cubicBezTo>
                    <a:pt x="1360533" y="165063"/>
                    <a:pt x="1340551" y="148817"/>
                    <a:pt x="1338053" y="135070"/>
                  </a:cubicBezTo>
                  <a:cubicBezTo>
                    <a:pt x="1336804" y="127572"/>
                    <a:pt x="1340551" y="121324"/>
                    <a:pt x="1346796" y="116325"/>
                  </a:cubicBezTo>
                  <a:cubicBezTo>
                    <a:pt x="1401746" y="117575"/>
                    <a:pt x="1455448" y="122573"/>
                    <a:pt x="1510399" y="120074"/>
                  </a:cubicBezTo>
                  <a:cubicBezTo>
                    <a:pt x="1539123" y="128822"/>
                    <a:pt x="1577839" y="141319"/>
                    <a:pt x="1531630" y="173811"/>
                  </a:cubicBezTo>
                  <a:cubicBezTo>
                    <a:pt x="1484173" y="207552"/>
                    <a:pt x="1537875" y="282534"/>
                    <a:pt x="1465439" y="301279"/>
                  </a:cubicBezTo>
                  <a:cubicBezTo>
                    <a:pt x="1517893" y="288782"/>
                    <a:pt x="1521639" y="218800"/>
                    <a:pt x="1580337" y="218800"/>
                  </a:cubicBezTo>
                  <a:cubicBezTo>
                    <a:pt x="1607812" y="230047"/>
                    <a:pt x="1571594" y="272536"/>
                    <a:pt x="1609061" y="277535"/>
                  </a:cubicBezTo>
                  <a:lnTo>
                    <a:pt x="1611608" y="279529"/>
                  </a:lnTo>
                  <a:lnTo>
                    <a:pt x="1605785" y="256454"/>
                  </a:lnTo>
                  <a:cubicBezTo>
                    <a:pt x="1607006" y="236256"/>
                    <a:pt x="1597237" y="227419"/>
                    <a:pt x="1582584" y="221107"/>
                  </a:cubicBezTo>
                  <a:cubicBezTo>
                    <a:pt x="1585026" y="214795"/>
                    <a:pt x="1586247" y="200908"/>
                    <a:pt x="1588690" y="200908"/>
                  </a:cubicBezTo>
                  <a:cubicBezTo>
                    <a:pt x="1630208" y="195859"/>
                    <a:pt x="1638756" y="166823"/>
                    <a:pt x="1639977" y="130213"/>
                  </a:cubicBezTo>
                  <a:cubicBezTo>
                    <a:pt x="1639977" y="125164"/>
                    <a:pt x="1642419" y="121377"/>
                    <a:pt x="1643640" y="116327"/>
                  </a:cubicBezTo>
                  <a:cubicBezTo>
                    <a:pt x="1666842" y="120114"/>
                    <a:pt x="1668063" y="140313"/>
                    <a:pt x="1672947" y="156724"/>
                  </a:cubicBezTo>
                  <a:cubicBezTo>
                    <a:pt x="1676611" y="166823"/>
                    <a:pt x="1670505" y="173135"/>
                    <a:pt x="1661957" y="181972"/>
                  </a:cubicBezTo>
                  <a:cubicBezTo>
                    <a:pt x="1636313" y="202171"/>
                    <a:pt x="1633871" y="219844"/>
                    <a:pt x="1643640" y="247617"/>
                  </a:cubicBezTo>
                  <a:cubicBezTo>
                    <a:pt x="1646082" y="255192"/>
                    <a:pt x="1650967" y="261504"/>
                    <a:pt x="1658294" y="251404"/>
                  </a:cubicBezTo>
                  <a:cubicBezTo>
                    <a:pt x="1661957" y="246355"/>
                    <a:pt x="1661957" y="240043"/>
                    <a:pt x="1665620" y="237518"/>
                  </a:cubicBezTo>
                  <a:cubicBezTo>
                    <a:pt x="1671726" y="233731"/>
                    <a:pt x="1675389" y="236256"/>
                    <a:pt x="1675389" y="243830"/>
                  </a:cubicBezTo>
                  <a:cubicBezTo>
                    <a:pt x="1674779" y="254561"/>
                    <a:pt x="1676000" y="265607"/>
                    <a:pt x="1674779" y="275706"/>
                  </a:cubicBezTo>
                  <a:lnTo>
                    <a:pt x="1662895" y="296100"/>
                  </a:lnTo>
                  <a:lnTo>
                    <a:pt x="1664012" y="296281"/>
                  </a:lnTo>
                  <a:cubicBezTo>
                    <a:pt x="1685243" y="307528"/>
                    <a:pt x="1688989" y="340020"/>
                    <a:pt x="1717714" y="340020"/>
                  </a:cubicBezTo>
                  <a:cubicBezTo>
                    <a:pt x="1718963" y="337520"/>
                    <a:pt x="1721460" y="336271"/>
                    <a:pt x="1722709" y="333771"/>
                  </a:cubicBezTo>
                  <a:cubicBezTo>
                    <a:pt x="1716465" y="336271"/>
                    <a:pt x="1711469" y="336271"/>
                    <a:pt x="1705225" y="333771"/>
                  </a:cubicBezTo>
                  <a:cubicBezTo>
                    <a:pt x="1696483" y="330022"/>
                    <a:pt x="1691487" y="322524"/>
                    <a:pt x="1687740" y="313776"/>
                  </a:cubicBezTo>
                  <a:cubicBezTo>
                    <a:pt x="1686492" y="306278"/>
                    <a:pt x="1686492" y="301279"/>
                    <a:pt x="1690238" y="295031"/>
                  </a:cubicBezTo>
                  <a:cubicBezTo>
                    <a:pt x="1693985" y="288782"/>
                    <a:pt x="1698980" y="283784"/>
                    <a:pt x="1703976" y="280035"/>
                  </a:cubicBezTo>
                  <a:cubicBezTo>
                    <a:pt x="1707723" y="278785"/>
                    <a:pt x="1710220" y="278785"/>
                    <a:pt x="1713967" y="277535"/>
                  </a:cubicBezTo>
                  <a:lnTo>
                    <a:pt x="1714187" y="277580"/>
                  </a:lnTo>
                  <a:lnTo>
                    <a:pt x="1721791" y="266013"/>
                  </a:lnTo>
                  <a:cubicBezTo>
                    <a:pt x="1729118" y="254868"/>
                    <a:pt x="1737666" y="243723"/>
                    <a:pt x="1716907" y="237531"/>
                  </a:cubicBezTo>
                  <a:cubicBezTo>
                    <a:pt x="1703474" y="232578"/>
                    <a:pt x="1692484" y="225147"/>
                    <a:pt x="1702253" y="210287"/>
                  </a:cubicBezTo>
                  <a:cubicBezTo>
                    <a:pt x="1716907" y="185520"/>
                    <a:pt x="1731560" y="161991"/>
                    <a:pt x="1752320" y="142177"/>
                  </a:cubicBezTo>
                  <a:cubicBezTo>
                    <a:pt x="1766973" y="127317"/>
                    <a:pt x="1770637" y="145892"/>
                    <a:pt x="1771858" y="158276"/>
                  </a:cubicBezTo>
                  <a:cubicBezTo>
                    <a:pt x="1786511" y="190473"/>
                    <a:pt x="1801165" y="222671"/>
                    <a:pt x="1771858" y="253630"/>
                  </a:cubicBezTo>
                  <a:lnTo>
                    <a:pt x="1756857" y="298096"/>
                  </a:lnTo>
                  <a:lnTo>
                    <a:pt x="1757678" y="298780"/>
                  </a:lnTo>
                  <a:lnTo>
                    <a:pt x="1773598" y="330642"/>
                  </a:lnTo>
                  <a:lnTo>
                    <a:pt x="1802365" y="330642"/>
                  </a:lnTo>
                  <a:cubicBezTo>
                    <a:pt x="1817208" y="331884"/>
                    <a:pt x="1827103" y="336852"/>
                    <a:pt x="1823392" y="355483"/>
                  </a:cubicBezTo>
                  <a:cubicBezTo>
                    <a:pt x="1820918" y="364178"/>
                    <a:pt x="1819681" y="375356"/>
                    <a:pt x="1820918" y="385293"/>
                  </a:cubicBezTo>
                  <a:cubicBezTo>
                    <a:pt x="1820918" y="406408"/>
                    <a:pt x="1833287" y="417587"/>
                    <a:pt x="1850604" y="426281"/>
                  </a:cubicBezTo>
                  <a:cubicBezTo>
                    <a:pt x="1839472" y="446154"/>
                    <a:pt x="1833287" y="468511"/>
                    <a:pt x="1834524" y="492110"/>
                  </a:cubicBezTo>
                  <a:cubicBezTo>
                    <a:pt x="1820918" y="490868"/>
                    <a:pt x="1807312" y="485900"/>
                    <a:pt x="1796180" y="489626"/>
                  </a:cubicBezTo>
                  <a:cubicBezTo>
                    <a:pt x="1751652" y="502047"/>
                    <a:pt x="1708360" y="503289"/>
                    <a:pt x="1663832" y="498321"/>
                  </a:cubicBezTo>
                  <a:cubicBezTo>
                    <a:pt x="1655173" y="495837"/>
                    <a:pt x="1644041" y="500805"/>
                    <a:pt x="1635383" y="515710"/>
                  </a:cubicBezTo>
                  <a:cubicBezTo>
                    <a:pt x="1670016" y="536825"/>
                    <a:pt x="1708360" y="548003"/>
                    <a:pt x="1746704" y="560424"/>
                  </a:cubicBezTo>
                  <a:cubicBezTo>
                    <a:pt x="1766495" y="567876"/>
                    <a:pt x="1788759" y="565392"/>
                    <a:pt x="1804839" y="584023"/>
                  </a:cubicBezTo>
                  <a:cubicBezTo>
                    <a:pt x="1803602" y="591476"/>
                    <a:pt x="1804839" y="600170"/>
                    <a:pt x="1802365" y="607622"/>
                  </a:cubicBezTo>
                  <a:cubicBezTo>
                    <a:pt x="1798654" y="621285"/>
                    <a:pt x="1804839" y="648611"/>
                    <a:pt x="1813497" y="662273"/>
                  </a:cubicBezTo>
                  <a:cubicBezTo>
                    <a:pt x="1817208" y="666000"/>
                    <a:pt x="1818445" y="672210"/>
                    <a:pt x="1817208" y="675936"/>
                  </a:cubicBezTo>
                  <a:cubicBezTo>
                    <a:pt x="1813497" y="689599"/>
                    <a:pt x="1807312" y="683388"/>
                    <a:pt x="1801128" y="678420"/>
                  </a:cubicBezTo>
                  <a:cubicBezTo>
                    <a:pt x="1793707" y="672210"/>
                    <a:pt x="1786285" y="675936"/>
                    <a:pt x="1780101" y="679662"/>
                  </a:cubicBezTo>
                  <a:cubicBezTo>
                    <a:pt x="1765258" y="692083"/>
                    <a:pt x="1759073" y="685873"/>
                    <a:pt x="1755362" y="669726"/>
                  </a:cubicBezTo>
                  <a:cubicBezTo>
                    <a:pt x="1749178" y="649853"/>
                    <a:pt x="1735572" y="662273"/>
                    <a:pt x="1724440" y="664758"/>
                  </a:cubicBezTo>
                  <a:cubicBezTo>
                    <a:pt x="1720729" y="663515"/>
                    <a:pt x="1718255" y="662273"/>
                    <a:pt x="1714545" y="659789"/>
                  </a:cubicBezTo>
                  <a:cubicBezTo>
                    <a:pt x="1700939" y="646127"/>
                    <a:pt x="1683622" y="636190"/>
                    <a:pt x="1663832" y="627496"/>
                  </a:cubicBezTo>
                  <a:cubicBezTo>
                    <a:pt x="1657647" y="623769"/>
                    <a:pt x="1652699" y="620043"/>
                    <a:pt x="1646515" y="616317"/>
                  </a:cubicBezTo>
                  <a:cubicBezTo>
                    <a:pt x="1636620" y="608865"/>
                    <a:pt x="1623014" y="601412"/>
                    <a:pt x="1610645" y="601412"/>
                  </a:cubicBezTo>
                  <a:cubicBezTo>
                    <a:pt x="1516640" y="600170"/>
                    <a:pt x="1516640" y="600170"/>
                    <a:pt x="1519114" y="513226"/>
                  </a:cubicBezTo>
                  <a:cubicBezTo>
                    <a:pt x="1520351" y="434975"/>
                    <a:pt x="1598276" y="381567"/>
                    <a:pt x="1673727" y="405166"/>
                  </a:cubicBezTo>
                  <a:cubicBezTo>
                    <a:pt x="1682385" y="407650"/>
                    <a:pt x="1694754" y="438702"/>
                    <a:pt x="1704649" y="405166"/>
                  </a:cubicBezTo>
                  <a:lnTo>
                    <a:pt x="1705719" y="404045"/>
                  </a:lnTo>
                  <a:lnTo>
                    <a:pt x="1703976" y="401254"/>
                  </a:lnTo>
                  <a:cubicBezTo>
                    <a:pt x="1702103" y="397818"/>
                    <a:pt x="1699605" y="395006"/>
                    <a:pt x="1693985" y="395006"/>
                  </a:cubicBezTo>
                  <a:lnTo>
                    <a:pt x="1661514" y="395006"/>
                  </a:lnTo>
                  <a:cubicBezTo>
                    <a:pt x="1650274" y="380010"/>
                    <a:pt x="1630292" y="375011"/>
                    <a:pt x="1614056" y="363764"/>
                  </a:cubicBezTo>
                  <a:cubicBezTo>
                    <a:pt x="1612808" y="357515"/>
                    <a:pt x="1612808" y="352517"/>
                    <a:pt x="1610310" y="347518"/>
                  </a:cubicBezTo>
                  <a:cubicBezTo>
                    <a:pt x="1607812" y="343769"/>
                    <a:pt x="1602817" y="340020"/>
                    <a:pt x="1599070" y="340020"/>
                  </a:cubicBezTo>
                  <a:cubicBezTo>
                    <a:pt x="1595323" y="338770"/>
                    <a:pt x="1587830" y="343769"/>
                    <a:pt x="1587830" y="347518"/>
                  </a:cubicBezTo>
                  <a:cubicBezTo>
                    <a:pt x="1587830" y="360015"/>
                    <a:pt x="1594074" y="375011"/>
                    <a:pt x="1587830" y="385009"/>
                  </a:cubicBezTo>
                  <a:cubicBezTo>
                    <a:pt x="1580337" y="400005"/>
                    <a:pt x="1560355" y="393757"/>
                    <a:pt x="1544119" y="396256"/>
                  </a:cubicBezTo>
                  <a:cubicBezTo>
                    <a:pt x="1534128" y="396256"/>
                    <a:pt x="1524137" y="398755"/>
                    <a:pt x="1514146" y="400005"/>
                  </a:cubicBezTo>
                  <a:cubicBezTo>
                    <a:pt x="1501657" y="377511"/>
                    <a:pt x="1534128" y="377511"/>
                    <a:pt x="1531630" y="361265"/>
                  </a:cubicBezTo>
                  <a:cubicBezTo>
                    <a:pt x="1530382" y="356266"/>
                    <a:pt x="1531630" y="350017"/>
                    <a:pt x="1527884" y="346268"/>
                  </a:cubicBezTo>
                  <a:cubicBezTo>
                    <a:pt x="1525386" y="343769"/>
                    <a:pt x="1516644" y="342519"/>
                    <a:pt x="1514146" y="343769"/>
                  </a:cubicBezTo>
                  <a:cubicBezTo>
                    <a:pt x="1505404" y="348768"/>
                    <a:pt x="1494164" y="353766"/>
                    <a:pt x="1489168" y="361265"/>
                  </a:cubicBezTo>
                  <a:cubicBezTo>
                    <a:pt x="1476679" y="380010"/>
                    <a:pt x="1461693" y="395006"/>
                    <a:pt x="1437964" y="395006"/>
                  </a:cubicBezTo>
                  <a:cubicBezTo>
                    <a:pt x="1419231" y="396256"/>
                    <a:pt x="1409240" y="407503"/>
                    <a:pt x="1400497" y="421250"/>
                  </a:cubicBezTo>
                  <a:cubicBezTo>
                    <a:pt x="1390506" y="436246"/>
                    <a:pt x="1375520" y="438745"/>
                    <a:pt x="1360533" y="444994"/>
                  </a:cubicBezTo>
                  <a:cubicBezTo>
                    <a:pt x="1335556" y="454991"/>
                    <a:pt x="1326813" y="442494"/>
                    <a:pt x="1321818" y="422499"/>
                  </a:cubicBezTo>
                  <a:cubicBezTo>
                    <a:pt x="1319320" y="418750"/>
                    <a:pt x="1313076" y="415001"/>
                    <a:pt x="1309329" y="411252"/>
                  </a:cubicBezTo>
                  <a:cubicBezTo>
                    <a:pt x="1300587" y="381260"/>
                    <a:pt x="1300587" y="381260"/>
                    <a:pt x="1261872" y="380010"/>
                  </a:cubicBezTo>
                  <a:cubicBezTo>
                    <a:pt x="1231898" y="385009"/>
                    <a:pt x="1200676" y="386258"/>
                    <a:pt x="1173201" y="405004"/>
                  </a:cubicBezTo>
                  <a:cubicBezTo>
                    <a:pt x="1149472" y="422499"/>
                    <a:pt x="1130739" y="391257"/>
                    <a:pt x="1107010" y="392507"/>
                  </a:cubicBezTo>
                  <a:cubicBezTo>
                    <a:pt x="1103264" y="407503"/>
                    <a:pt x="1100766" y="422499"/>
                    <a:pt x="1095770" y="437496"/>
                  </a:cubicBezTo>
                  <a:cubicBezTo>
                    <a:pt x="1089526" y="453742"/>
                    <a:pt x="1079535" y="469988"/>
                    <a:pt x="1070793" y="487483"/>
                  </a:cubicBezTo>
                  <a:cubicBezTo>
                    <a:pt x="1059553" y="508728"/>
                    <a:pt x="1035824" y="487483"/>
                    <a:pt x="1022086" y="501230"/>
                  </a:cubicBezTo>
                  <a:cubicBezTo>
                    <a:pt x="1015842" y="506229"/>
                    <a:pt x="1008349" y="508728"/>
                    <a:pt x="997109" y="516226"/>
                  </a:cubicBezTo>
                  <a:cubicBezTo>
                    <a:pt x="992113" y="488733"/>
                    <a:pt x="1008349" y="468738"/>
                    <a:pt x="1012095" y="447493"/>
                  </a:cubicBezTo>
                  <a:cubicBezTo>
                    <a:pt x="1014593" y="431247"/>
                    <a:pt x="1014593" y="429998"/>
                    <a:pt x="988367" y="428748"/>
                  </a:cubicBezTo>
                  <a:cubicBezTo>
                    <a:pt x="983371" y="428748"/>
                    <a:pt x="979624" y="432497"/>
                    <a:pt x="975878" y="428748"/>
                  </a:cubicBezTo>
                  <a:cubicBezTo>
                    <a:pt x="937162" y="392507"/>
                    <a:pt x="890954" y="370012"/>
                    <a:pt x="844745" y="347518"/>
                  </a:cubicBezTo>
                  <a:cubicBezTo>
                    <a:pt x="837252" y="330022"/>
                    <a:pt x="826012" y="318775"/>
                    <a:pt x="806030" y="315026"/>
                  </a:cubicBezTo>
                  <a:cubicBezTo>
                    <a:pt x="802283" y="315026"/>
                    <a:pt x="798537" y="310027"/>
                    <a:pt x="794790" y="306278"/>
                  </a:cubicBezTo>
                  <a:cubicBezTo>
                    <a:pt x="807279" y="293781"/>
                    <a:pt x="807279" y="276286"/>
                    <a:pt x="809776" y="258790"/>
                  </a:cubicBezTo>
                  <a:cubicBezTo>
                    <a:pt x="811025" y="255041"/>
                    <a:pt x="823514" y="253791"/>
                    <a:pt x="829759" y="251292"/>
                  </a:cubicBezTo>
                  <a:cubicBezTo>
                    <a:pt x="831632" y="256291"/>
                    <a:pt x="834364" y="259962"/>
                    <a:pt x="837701" y="262813"/>
                  </a:cubicBezTo>
                  <a:lnTo>
                    <a:pt x="840102" y="264182"/>
                  </a:lnTo>
                  <a:lnTo>
                    <a:pt x="846931" y="272693"/>
                  </a:lnTo>
                  <a:cubicBezTo>
                    <a:pt x="854112" y="278160"/>
                    <a:pt x="863479" y="281285"/>
                    <a:pt x="877216" y="280035"/>
                  </a:cubicBezTo>
                  <a:cubicBezTo>
                    <a:pt x="867850" y="275036"/>
                    <a:pt x="857858" y="272849"/>
                    <a:pt x="849272" y="269412"/>
                  </a:cubicBezTo>
                  <a:lnTo>
                    <a:pt x="840102" y="264182"/>
                  </a:lnTo>
                  <a:lnTo>
                    <a:pt x="829759" y="251292"/>
                  </a:lnTo>
                  <a:cubicBezTo>
                    <a:pt x="828510" y="237545"/>
                    <a:pt x="826012" y="225048"/>
                    <a:pt x="813523" y="218800"/>
                  </a:cubicBezTo>
                  <a:lnTo>
                    <a:pt x="813515" y="218742"/>
                  </a:lnTo>
                  <a:lnTo>
                    <a:pt x="813428" y="218827"/>
                  </a:lnTo>
                  <a:cubicBezTo>
                    <a:pt x="782261" y="222528"/>
                    <a:pt x="753587" y="215126"/>
                    <a:pt x="724914" y="199090"/>
                  </a:cubicBezTo>
                  <a:cubicBezTo>
                    <a:pt x="707460" y="189221"/>
                    <a:pt x="688760" y="180585"/>
                    <a:pt x="670060" y="171950"/>
                  </a:cubicBezTo>
                  <a:lnTo>
                    <a:pt x="674641" y="167150"/>
                  </a:lnTo>
                  <a:lnTo>
                    <a:pt x="667806" y="169757"/>
                  </a:lnTo>
                  <a:cubicBezTo>
                    <a:pt x="666562" y="187116"/>
                    <a:pt x="655365" y="197036"/>
                    <a:pt x="644167" y="208195"/>
                  </a:cubicBezTo>
                  <a:cubicBezTo>
                    <a:pt x="618040" y="231754"/>
                    <a:pt x="615551" y="235474"/>
                    <a:pt x="594400" y="210675"/>
                  </a:cubicBezTo>
                  <a:cubicBezTo>
                    <a:pt x="580715" y="194556"/>
                    <a:pt x="568273" y="195796"/>
                    <a:pt x="553343" y="193316"/>
                  </a:cubicBezTo>
                  <a:cubicBezTo>
                    <a:pt x="540901" y="192076"/>
                    <a:pt x="532192" y="199516"/>
                    <a:pt x="529704" y="210675"/>
                  </a:cubicBezTo>
                  <a:cubicBezTo>
                    <a:pt x="527215" y="223074"/>
                    <a:pt x="535925" y="229274"/>
                    <a:pt x="548366" y="228034"/>
                  </a:cubicBezTo>
                  <a:cubicBezTo>
                    <a:pt x="579470" y="225554"/>
                    <a:pt x="578226" y="247873"/>
                    <a:pt x="581959" y="268952"/>
                  </a:cubicBezTo>
                  <a:cubicBezTo>
                    <a:pt x="557075" y="266472"/>
                    <a:pt x="532192" y="263992"/>
                    <a:pt x="509797" y="265232"/>
                  </a:cubicBezTo>
                  <a:cubicBezTo>
                    <a:pt x="486158" y="266472"/>
                    <a:pt x="468740" y="262752"/>
                    <a:pt x="465007" y="235474"/>
                  </a:cubicBezTo>
                  <a:cubicBezTo>
                    <a:pt x="463763" y="230514"/>
                    <a:pt x="451321" y="221834"/>
                    <a:pt x="446344" y="223074"/>
                  </a:cubicBezTo>
                  <a:cubicBezTo>
                    <a:pt x="374183" y="247873"/>
                    <a:pt x="315707" y="208195"/>
                    <a:pt x="253499" y="185876"/>
                  </a:cubicBezTo>
                  <a:cubicBezTo>
                    <a:pt x="274649" y="162317"/>
                    <a:pt x="282114" y="137519"/>
                    <a:pt x="257231" y="110240"/>
                  </a:cubicBezTo>
                  <a:cubicBezTo>
                    <a:pt x="247278" y="97841"/>
                    <a:pt x="255987" y="86681"/>
                    <a:pt x="284603" y="74282"/>
                  </a:cubicBezTo>
                  <a:cubicBezTo>
                    <a:pt x="292068" y="81721"/>
                    <a:pt x="297044" y="91641"/>
                    <a:pt x="304509" y="97841"/>
                  </a:cubicBezTo>
                  <a:cubicBezTo>
                    <a:pt x="310730" y="102800"/>
                    <a:pt x="323172" y="101560"/>
                    <a:pt x="321928" y="92881"/>
                  </a:cubicBezTo>
                  <a:cubicBezTo>
                    <a:pt x="316951" y="64362"/>
                    <a:pt x="333125" y="69322"/>
                    <a:pt x="353032" y="63122"/>
                  </a:cubicBezTo>
                  <a:cubicBezTo>
                    <a:pt x="384136" y="53203"/>
                    <a:pt x="417729" y="42043"/>
                    <a:pt x="448833" y="33364"/>
                  </a:cubicBezTo>
                  <a:cubicBezTo>
                    <a:pt x="454432" y="30884"/>
                    <a:pt x="459719" y="30884"/>
                    <a:pt x="464385" y="32589"/>
                  </a:cubicBezTo>
                  <a:cubicBezTo>
                    <a:pt x="469051" y="34294"/>
                    <a:pt x="473094" y="37704"/>
                    <a:pt x="476205" y="42043"/>
                  </a:cubicBezTo>
                  <a:lnTo>
                    <a:pt x="479866" y="44888"/>
                  </a:lnTo>
                  <a:lnTo>
                    <a:pt x="493032" y="44888"/>
                  </a:lnTo>
                  <a:cubicBezTo>
                    <a:pt x="504252" y="32552"/>
                    <a:pt x="514225" y="18982"/>
                    <a:pt x="531679" y="36253"/>
                  </a:cubicBezTo>
                  <a:cubicBezTo>
                    <a:pt x="545392" y="49822"/>
                    <a:pt x="555366" y="49822"/>
                    <a:pt x="571572" y="38720"/>
                  </a:cubicBezTo>
                  <a:cubicBezTo>
                    <a:pt x="611466" y="11581"/>
                    <a:pt x="642321" y="-1681"/>
                    <a:pt x="672397" y="170"/>
                  </a:cubicBezTo>
                  <a:close/>
                </a:path>
              </a:pathLst>
            </a:custGeom>
            <a:solidFill>
              <a:srgbClr val="FFC000">
                <a:alpha val="59999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2C7F7-5553-4517-9A8E-B39955B5B44C}"/>
              </a:ext>
            </a:extLst>
          </p:cNvPr>
          <p:cNvGrpSpPr/>
          <p:nvPr/>
        </p:nvGrpSpPr>
        <p:grpSpPr>
          <a:xfrm>
            <a:off x="5950441" y="5015124"/>
            <a:ext cx="839972" cy="761267"/>
            <a:chOff x="11897706" y="10030247"/>
            <a:chExt cx="1679944" cy="1522534"/>
          </a:xfrm>
        </p:grpSpPr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id="{84FCB5ED-13EF-440A-914B-293E9694B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0245" y="10030247"/>
              <a:ext cx="1516096" cy="1476608"/>
            </a:xfrm>
            <a:custGeom>
              <a:avLst/>
              <a:gdLst>
                <a:gd name="connsiteX0" fmla="*/ 602940 w 1516096"/>
                <a:gd name="connsiteY0" fmla="*/ 1432893 h 1476608"/>
                <a:gd name="connsiteX1" fmla="*/ 602558 w 1516096"/>
                <a:gd name="connsiteY1" fmla="*/ 1433079 h 1476608"/>
                <a:gd name="connsiteX2" fmla="*/ 601828 w 1516096"/>
                <a:gd name="connsiteY2" fmla="*/ 1433970 h 1476608"/>
                <a:gd name="connsiteX3" fmla="*/ 602140 w 1516096"/>
                <a:gd name="connsiteY3" fmla="*/ 1433799 h 1476608"/>
                <a:gd name="connsiteX4" fmla="*/ 602170 w 1516096"/>
                <a:gd name="connsiteY4" fmla="*/ 1433890 h 1476608"/>
                <a:gd name="connsiteX5" fmla="*/ 602681 w 1516096"/>
                <a:gd name="connsiteY5" fmla="*/ 1433301 h 1476608"/>
                <a:gd name="connsiteX6" fmla="*/ 559119 w 1516096"/>
                <a:gd name="connsiteY6" fmla="*/ 1404914 h 1476608"/>
                <a:gd name="connsiteX7" fmla="*/ 558477 w 1516096"/>
                <a:gd name="connsiteY7" fmla="*/ 1405223 h 1476608"/>
                <a:gd name="connsiteX8" fmla="*/ 559119 w 1516096"/>
                <a:gd name="connsiteY8" fmla="*/ 1405827 h 1476608"/>
                <a:gd name="connsiteX9" fmla="*/ 640058 w 1516096"/>
                <a:gd name="connsiteY9" fmla="*/ 1394036 h 1476608"/>
                <a:gd name="connsiteX10" fmla="*/ 641425 w 1516096"/>
                <a:gd name="connsiteY10" fmla="*/ 1394860 h 1476608"/>
                <a:gd name="connsiteX11" fmla="*/ 642268 w 1516096"/>
                <a:gd name="connsiteY11" fmla="*/ 1394036 h 1476608"/>
                <a:gd name="connsiteX12" fmla="*/ 593753 w 1516096"/>
                <a:gd name="connsiteY12" fmla="*/ 1393049 h 1476608"/>
                <a:gd name="connsiteX13" fmla="*/ 593723 w 1516096"/>
                <a:gd name="connsiteY13" fmla="*/ 1393142 h 1476608"/>
                <a:gd name="connsiteX14" fmla="*/ 593752 w 1516096"/>
                <a:gd name="connsiteY14" fmla="*/ 1393116 h 1476608"/>
                <a:gd name="connsiteX15" fmla="*/ 593481 w 1516096"/>
                <a:gd name="connsiteY15" fmla="*/ 1394036 h 1476608"/>
                <a:gd name="connsiteX16" fmla="*/ 594111 w 1516096"/>
                <a:gd name="connsiteY16" fmla="*/ 1394141 h 1476608"/>
                <a:gd name="connsiteX17" fmla="*/ 593769 w 1516096"/>
                <a:gd name="connsiteY17" fmla="*/ 1393099 h 1476608"/>
                <a:gd name="connsiteX18" fmla="*/ 593752 w 1516096"/>
                <a:gd name="connsiteY18" fmla="*/ 1393116 h 1476608"/>
                <a:gd name="connsiteX19" fmla="*/ 593762 w 1516096"/>
                <a:gd name="connsiteY19" fmla="*/ 1393079 h 1476608"/>
                <a:gd name="connsiteX20" fmla="*/ 542292 w 1516096"/>
                <a:gd name="connsiteY20" fmla="*/ 1337542 h 1476608"/>
                <a:gd name="connsiteX21" fmla="*/ 541527 w 1516096"/>
                <a:gd name="connsiteY21" fmla="*/ 1338597 h 1476608"/>
                <a:gd name="connsiteX22" fmla="*/ 539429 w 1516096"/>
                <a:gd name="connsiteY22" fmla="*/ 1341489 h 1476608"/>
                <a:gd name="connsiteX23" fmla="*/ 538854 w 1516096"/>
                <a:gd name="connsiteY23" fmla="*/ 1342067 h 1476608"/>
                <a:gd name="connsiteX24" fmla="*/ 539429 w 1516096"/>
                <a:gd name="connsiteY24" fmla="*/ 1341490 h 1476608"/>
                <a:gd name="connsiteX25" fmla="*/ 539429 w 1516096"/>
                <a:gd name="connsiteY25" fmla="*/ 1341489 h 1476608"/>
                <a:gd name="connsiteX26" fmla="*/ 540579 w 1516096"/>
                <a:gd name="connsiteY26" fmla="*/ 1340335 h 1476608"/>
                <a:gd name="connsiteX27" fmla="*/ 543095 w 1516096"/>
                <a:gd name="connsiteY27" fmla="*/ 1338145 h 1476608"/>
                <a:gd name="connsiteX28" fmla="*/ 543050 w 1516096"/>
                <a:gd name="connsiteY28" fmla="*/ 1338139 h 1476608"/>
                <a:gd name="connsiteX29" fmla="*/ 542449 w 1516096"/>
                <a:gd name="connsiteY29" fmla="*/ 1337666 h 1476608"/>
                <a:gd name="connsiteX30" fmla="*/ 567447 w 1516096"/>
                <a:gd name="connsiteY30" fmla="*/ 1293416 h 1476608"/>
                <a:gd name="connsiteX31" fmla="*/ 564910 w 1516096"/>
                <a:gd name="connsiteY31" fmla="*/ 1293590 h 1476608"/>
                <a:gd name="connsiteX32" fmla="*/ 566548 w 1516096"/>
                <a:gd name="connsiteY32" fmla="*/ 1294479 h 1476608"/>
                <a:gd name="connsiteX33" fmla="*/ 624165 w 1516096"/>
                <a:gd name="connsiteY33" fmla="*/ 1172671 h 1476608"/>
                <a:gd name="connsiteX34" fmla="*/ 688597 w 1516096"/>
                <a:gd name="connsiteY34" fmla="*/ 1190028 h 1476608"/>
                <a:gd name="connsiteX35" fmla="*/ 702404 w 1516096"/>
                <a:gd name="connsiteY35" fmla="*/ 1204492 h 1476608"/>
                <a:gd name="connsiteX36" fmla="*/ 700678 w 1516096"/>
                <a:gd name="connsiteY36" fmla="*/ 1214906 h 1476608"/>
                <a:gd name="connsiteX37" fmla="*/ 707006 w 1516096"/>
                <a:gd name="connsiteY37" fmla="*/ 1257719 h 1476608"/>
                <a:gd name="connsiteX38" fmla="*/ 672489 w 1516096"/>
                <a:gd name="connsiteY38" fmla="*/ 1272762 h 1476608"/>
                <a:gd name="connsiteX39" fmla="*/ 690898 w 1516096"/>
                <a:gd name="connsiteY39" fmla="*/ 1279126 h 1476608"/>
                <a:gd name="connsiteX40" fmla="*/ 705280 w 1516096"/>
                <a:gd name="connsiteY40" fmla="*/ 1288962 h 1476608"/>
                <a:gd name="connsiteX41" fmla="*/ 694350 w 1516096"/>
                <a:gd name="connsiteY41" fmla="*/ 1302269 h 1476608"/>
                <a:gd name="connsiteX42" fmla="*/ 626779 w 1516096"/>
                <a:gd name="connsiteY42" fmla="*/ 1309395 h 1476608"/>
                <a:gd name="connsiteX43" fmla="*/ 621342 w 1516096"/>
                <a:gd name="connsiteY43" fmla="*/ 1304663 h 1476608"/>
                <a:gd name="connsiteX44" fmla="*/ 621657 w 1516096"/>
                <a:gd name="connsiteY44" fmla="*/ 1313195 h 1476608"/>
                <a:gd name="connsiteX45" fmla="*/ 621345 w 1516096"/>
                <a:gd name="connsiteY45" fmla="*/ 1314423 h 1476608"/>
                <a:gd name="connsiteX46" fmla="*/ 636281 w 1516096"/>
                <a:gd name="connsiteY46" fmla="*/ 1315309 h 1476608"/>
                <a:gd name="connsiteX47" fmla="*/ 648354 w 1516096"/>
                <a:gd name="connsiteY47" fmla="*/ 1329965 h 1476608"/>
                <a:gd name="connsiteX48" fmla="*/ 659649 w 1516096"/>
                <a:gd name="connsiteY48" fmla="*/ 1337549 h 1476608"/>
                <a:gd name="connsiteX49" fmla="*/ 660001 w 1516096"/>
                <a:gd name="connsiteY49" fmla="*/ 1343018 h 1476608"/>
                <a:gd name="connsiteX50" fmla="*/ 655576 w 1516096"/>
                <a:gd name="connsiteY50" fmla="*/ 1344147 h 1476608"/>
                <a:gd name="connsiteX51" fmla="*/ 663059 w 1516096"/>
                <a:gd name="connsiteY51" fmla="*/ 1349573 h 1476608"/>
                <a:gd name="connsiteX52" fmla="*/ 664270 w 1516096"/>
                <a:gd name="connsiteY52" fmla="*/ 1351833 h 1476608"/>
                <a:gd name="connsiteX53" fmla="*/ 683653 w 1516096"/>
                <a:gd name="connsiteY53" fmla="*/ 1350674 h 1476608"/>
                <a:gd name="connsiteX54" fmla="*/ 707082 w 1516096"/>
                <a:gd name="connsiteY54" fmla="*/ 1355631 h 1476608"/>
                <a:gd name="connsiteX55" fmla="*/ 712362 w 1516096"/>
                <a:gd name="connsiteY55" fmla="*/ 1364927 h 1476608"/>
                <a:gd name="connsiteX56" fmla="*/ 717111 w 1516096"/>
                <a:gd name="connsiteY56" fmla="*/ 1364587 h 1476608"/>
                <a:gd name="connsiteX57" fmla="*/ 725161 w 1516096"/>
                <a:gd name="connsiteY57" fmla="*/ 1367474 h 1476608"/>
                <a:gd name="connsiteX58" fmla="*/ 730336 w 1516096"/>
                <a:gd name="connsiteY58" fmla="*/ 1364587 h 1476608"/>
                <a:gd name="connsiteX59" fmla="*/ 802214 w 1516096"/>
                <a:gd name="connsiteY59" fmla="*/ 1397500 h 1476608"/>
                <a:gd name="connsiteX60" fmla="*/ 812564 w 1516096"/>
                <a:gd name="connsiteY60" fmla="*/ 1405584 h 1476608"/>
                <a:gd name="connsiteX61" fmla="*/ 822340 w 1516096"/>
                <a:gd name="connsiteY61" fmla="*/ 1414246 h 1476608"/>
                <a:gd name="connsiteX62" fmla="*/ 825790 w 1516096"/>
                <a:gd name="connsiteY62" fmla="*/ 1422330 h 1476608"/>
                <a:gd name="connsiteX63" fmla="*/ 816589 w 1516096"/>
                <a:gd name="connsiteY63" fmla="*/ 1436765 h 1476608"/>
                <a:gd name="connsiteX64" fmla="*/ 807389 w 1516096"/>
                <a:gd name="connsiteY64" fmla="*/ 1471411 h 1476608"/>
                <a:gd name="connsiteX65" fmla="*/ 772888 w 1516096"/>
                <a:gd name="connsiteY65" fmla="*/ 1469101 h 1476608"/>
                <a:gd name="connsiteX66" fmla="*/ 733786 w 1516096"/>
                <a:gd name="connsiteY66" fmla="*/ 1469101 h 1476608"/>
                <a:gd name="connsiteX67" fmla="*/ 677434 w 1516096"/>
                <a:gd name="connsiteY67" fmla="*/ 1476608 h 1476608"/>
                <a:gd name="connsiteX68" fmla="*/ 676505 w 1516096"/>
                <a:gd name="connsiteY68" fmla="*/ 1471478 h 1476608"/>
                <a:gd name="connsiteX69" fmla="*/ 640537 w 1516096"/>
                <a:gd name="connsiteY69" fmla="*/ 1470323 h 1476608"/>
                <a:gd name="connsiteX70" fmla="*/ 615033 w 1516096"/>
                <a:gd name="connsiteY70" fmla="*/ 1458010 h 1476608"/>
                <a:gd name="connsiteX71" fmla="*/ 616179 w 1516096"/>
                <a:gd name="connsiteY71" fmla="*/ 1456886 h 1476608"/>
                <a:gd name="connsiteX72" fmla="*/ 614757 w 1516096"/>
                <a:gd name="connsiteY72" fmla="*/ 1456975 h 1476608"/>
                <a:gd name="connsiteX73" fmla="*/ 611881 w 1516096"/>
                <a:gd name="connsiteY73" fmla="*/ 1456975 h 1476608"/>
                <a:gd name="connsiteX74" fmla="*/ 609581 w 1516096"/>
                <a:gd name="connsiteY74" fmla="*/ 1455243 h 1476608"/>
                <a:gd name="connsiteX75" fmla="*/ 608900 w 1516096"/>
                <a:gd name="connsiteY75" fmla="*/ 1454659 h 1476608"/>
                <a:gd name="connsiteX76" fmla="*/ 609392 w 1516096"/>
                <a:gd name="connsiteY76" fmla="*/ 1456180 h 1476608"/>
                <a:gd name="connsiteX77" fmla="*/ 597120 w 1516096"/>
                <a:gd name="connsiteY77" fmla="*/ 1454413 h 1476608"/>
                <a:gd name="connsiteX78" fmla="*/ 588194 w 1516096"/>
                <a:gd name="connsiteY78" fmla="*/ 1448523 h 1476608"/>
                <a:gd name="connsiteX79" fmla="*/ 587078 w 1516096"/>
                <a:gd name="connsiteY79" fmla="*/ 1442044 h 1476608"/>
                <a:gd name="connsiteX80" fmla="*/ 587844 w 1516096"/>
                <a:gd name="connsiteY80" fmla="*/ 1441625 h 1476608"/>
                <a:gd name="connsiteX81" fmla="*/ 586581 w 1516096"/>
                <a:gd name="connsiteY81" fmla="*/ 1441385 h 1476608"/>
                <a:gd name="connsiteX82" fmla="*/ 586206 w 1516096"/>
                <a:gd name="connsiteY82" fmla="*/ 1440676 h 1476608"/>
                <a:gd name="connsiteX83" fmla="*/ 581993 w 1516096"/>
                <a:gd name="connsiteY83" fmla="*/ 1440297 h 1476608"/>
                <a:gd name="connsiteX84" fmla="*/ 575541 w 1516096"/>
                <a:gd name="connsiteY84" fmla="*/ 1432176 h 1476608"/>
                <a:gd name="connsiteX85" fmla="*/ 559119 w 1516096"/>
                <a:gd name="connsiteY85" fmla="*/ 1417096 h 1476608"/>
                <a:gd name="connsiteX86" fmla="*/ 559119 w 1516096"/>
                <a:gd name="connsiteY86" fmla="*/ 1415891 h 1476608"/>
                <a:gd name="connsiteX87" fmla="*/ 557830 w 1516096"/>
                <a:gd name="connsiteY87" fmla="*/ 1417710 h 1476608"/>
                <a:gd name="connsiteX88" fmla="*/ 549204 w 1516096"/>
                <a:gd name="connsiteY88" fmla="*/ 1424062 h 1476608"/>
                <a:gd name="connsiteX89" fmla="*/ 521603 w 1516096"/>
                <a:gd name="connsiteY89" fmla="*/ 1425217 h 1476608"/>
                <a:gd name="connsiteX90" fmla="*/ 519878 w 1516096"/>
                <a:gd name="connsiteY90" fmla="*/ 1420020 h 1476608"/>
                <a:gd name="connsiteX91" fmla="*/ 499177 w 1516096"/>
                <a:gd name="connsiteY91" fmla="*/ 1417710 h 1476608"/>
                <a:gd name="connsiteX92" fmla="*/ 495152 w 1516096"/>
                <a:gd name="connsiteY92" fmla="*/ 1417710 h 1476608"/>
                <a:gd name="connsiteX93" fmla="*/ 483652 w 1516096"/>
                <a:gd name="connsiteY93" fmla="*/ 1414823 h 1476608"/>
                <a:gd name="connsiteX94" fmla="*/ 477326 w 1516096"/>
                <a:gd name="connsiteY94" fmla="*/ 1411358 h 1476608"/>
                <a:gd name="connsiteX95" fmla="*/ 462147 w 1516096"/>
                <a:gd name="connsiteY95" fmla="*/ 1382003 h 1476608"/>
                <a:gd name="connsiteX96" fmla="*/ 461934 w 1516096"/>
                <a:gd name="connsiteY96" fmla="*/ 1382110 h 1476608"/>
                <a:gd name="connsiteX97" fmla="*/ 422814 w 1516096"/>
                <a:gd name="connsiteY97" fmla="*/ 1367067 h 1476608"/>
                <a:gd name="connsiteX98" fmla="*/ 402104 w 1516096"/>
                <a:gd name="connsiteY98" fmla="*/ 1384424 h 1476608"/>
                <a:gd name="connsiteX99" fmla="*/ 381969 w 1516096"/>
                <a:gd name="connsiteY99" fmla="*/ 1398309 h 1476608"/>
                <a:gd name="connsiteX100" fmla="*/ 383695 w 1516096"/>
                <a:gd name="connsiteY100" fmla="*/ 1380952 h 1476608"/>
                <a:gd name="connsiteX101" fmla="*/ 373340 w 1516096"/>
                <a:gd name="connsiteY101" fmla="*/ 1373431 h 1476608"/>
                <a:gd name="connsiteX102" fmla="*/ 343425 w 1516096"/>
                <a:gd name="connsiteY102" fmla="*/ 1365332 h 1476608"/>
                <a:gd name="connsiteX103" fmla="*/ 334220 w 1516096"/>
                <a:gd name="connsiteY103" fmla="*/ 1349710 h 1476608"/>
                <a:gd name="connsiteX104" fmla="*/ 337097 w 1516096"/>
                <a:gd name="connsiteY104" fmla="*/ 1343925 h 1476608"/>
                <a:gd name="connsiteX105" fmla="*/ 340548 w 1516096"/>
                <a:gd name="connsiteY105" fmla="*/ 1343346 h 1476608"/>
                <a:gd name="connsiteX106" fmla="*/ 349753 w 1516096"/>
                <a:gd name="connsiteY106" fmla="*/ 1349132 h 1476608"/>
                <a:gd name="connsiteX107" fmla="*/ 356081 w 1516096"/>
                <a:gd name="connsiteY107" fmla="*/ 1347975 h 1476608"/>
                <a:gd name="connsiteX108" fmla="*/ 356656 w 1516096"/>
                <a:gd name="connsiteY108" fmla="*/ 1337561 h 1476608"/>
                <a:gd name="connsiteX109" fmla="*/ 345151 w 1516096"/>
                <a:gd name="connsiteY109" fmla="*/ 1330039 h 1476608"/>
                <a:gd name="connsiteX110" fmla="*/ 329618 w 1516096"/>
                <a:gd name="connsiteY110" fmla="*/ 1315575 h 1476608"/>
                <a:gd name="connsiteX111" fmla="*/ 323290 w 1516096"/>
                <a:gd name="connsiteY111" fmla="*/ 1318468 h 1476608"/>
                <a:gd name="connsiteX112" fmla="*/ 314660 w 1516096"/>
                <a:gd name="connsiteY112" fmla="*/ 1309211 h 1476608"/>
                <a:gd name="connsiteX113" fmla="*/ 314660 w 1516096"/>
                <a:gd name="connsiteY113" fmla="*/ 1293590 h 1476608"/>
                <a:gd name="connsiteX114" fmla="*/ 328467 w 1516096"/>
                <a:gd name="connsiteY114" fmla="*/ 1283754 h 1476608"/>
                <a:gd name="connsiteX115" fmla="*/ 337097 w 1516096"/>
                <a:gd name="connsiteY115" fmla="*/ 1218956 h 1476608"/>
                <a:gd name="connsiteX116" fmla="*/ 337097 w 1516096"/>
                <a:gd name="connsiteY116" fmla="*/ 1204492 h 1476608"/>
                <a:gd name="connsiteX117" fmla="*/ 351479 w 1516096"/>
                <a:gd name="connsiteY117" fmla="*/ 1204492 h 1476608"/>
                <a:gd name="connsiteX118" fmla="*/ 392324 w 1516096"/>
                <a:gd name="connsiteY118" fmla="*/ 1221849 h 1476608"/>
                <a:gd name="connsiteX119" fmla="*/ 407281 w 1516096"/>
                <a:gd name="connsiteY119" fmla="*/ 1221849 h 1476608"/>
                <a:gd name="connsiteX120" fmla="*/ 433170 w 1516096"/>
                <a:gd name="connsiteY120" fmla="*/ 1182507 h 1476608"/>
                <a:gd name="connsiteX121" fmla="*/ 539022 w 1516096"/>
                <a:gd name="connsiteY121" fmla="*/ 1203913 h 1476608"/>
                <a:gd name="connsiteX122" fmla="*/ 570663 w 1516096"/>
                <a:gd name="connsiteY122" fmla="*/ 1212592 h 1476608"/>
                <a:gd name="connsiteX123" fmla="*/ 556856 w 1516096"/>
                <a:gd name="connsiteY123" fmla="*/ 1190607 h 1476608"/>
                <a:gd name="connsiteX124" fmla="*/ 581594 w 1516096"/>
                <a:gd name="connsiteY124" fmla="*/ 1180192 h 1476608"/>
                <a:gd name="connsiteX125" fmla="*/ 624165 w 1516096"/>
                <a:gd name="connsiteY125" fmla="*/ 1172671 h 1476608"/>
                <a:gd name="connsiteX126" fmla="*/ 808785 w 1516096"/>
                <a:gd name="connsiteY126" fmla="*/ 1035837 h 1476608"/>
                <a:gd name="connsiteX127" fmla="*/ 804872 w 1516096"/>
                <a:gd name="connsiteY127" fmla="*/ 1041229 h 1476608"/>
                <a:gd name="connsiteX128" fmla="*/ 800938 w 1516096"/>
                <a:gd name="connsiteY128" fmla="*/ 1042670 h 1476608"/>
                <a:gd name="connsiteX129" fmla="*/ 798929 w 1516096"/>
                <a:gd name="connsiteY129" fmla="*/ 1042091 h 1476608"/>
                <a:gd name="connsiteX130" fmla="*/ 811344 w 1516096"/>
                <a:gd name="connsiteY130" fmla="*/ 1055356 h 1476608"/>
                <a:gd name="connsiteX131" fmla="*/ 835351 w 1516096"/>
                <a:gd name="connsiteY131" fmla="*/ 1060117 h 1476608"/>
                <a:gd name="connsiteX132" fmla="*/ 815841 w 1516096"/>
                <a:gd name="connsiteY132" fmla="*/ 1052759 h 1476608"/>
                <a:gd name="connsiteX133" fmla="*/ 696701 w 1516096"/>
                <a:gd name="connsiteY133" fmla="*/ 1032520 h 1476608"/>
                <a:gd name="connsiteX134" fmla="*/ 695111 w 1516096"/>
                <a:gd name="connsiteY134" fmla="*/ 1032939 h 1476608"/>
                <a:gd name="connsiteX135" fmla="*/ 690573 w 1516096"/>
                <a:gd name="connsiteY135" fmla="*/ 1037048 h 1476608"/>
                <a:gd name="connsiteX136" fmla="*/ 690934 w 1516096"/>
                <a:gd name="connsiteY136" fmla="*/ 1042022 h 1476608"/>
                <a:gd name="connsiteX137" fmla="*/ 692989 w 1516096"/>
                <a:gd name="connsiteY137" fmla="*/ 1043800 h 1476608"/>
                <a:gd name="connsiteX138" fmla="*/ 694631 w 1516096"/>
                <a:gd name="connsiteY138" fmla="*/ 1035488 h 1476608"/>
                <a:gd name="connsiteX139" fmla="*/ 1173841 w 1516096"/>
                <a:gd name="connsiteY139" fmla="*/ 1030016 h 1476608"/>
                <a:gd name="connsiteX140" fmla="*/ 1169661 w 1516096"/>
                <a:gd name="connsiteY140" fmla="*/ 1030615 h 1476608"/>
                <a:gd name="connsiteX141" fmla="*/ 1174607 w 1516096"/>
                <a:gd name="connsiteY141" fmla="*/ 1030299 h 1476608"/>
                <a:gd name="connsiteX142" fmla="*/ 814337 w 1516096"/>
                <a:gd name="connsiteY142" fmla="*/ 938012 h 1476608"/>
                <a:gd name="connsiteX143" fmla="*/ 807994 w 1516096"/>
                <a:gd name="connsiteY143" fmla="*/ 939132 h 1476608"/>
                <a:gd name="connsiteX144" fmla="*/ 804536 w 1516096"/>
                <a:gd name="connsiteY144" fmla="*/ 939132 h 1476608"/>
                <a:gd name="connsiteX145" fmla="*/ 807994 w 1516096"/>
                <a:gd name="connsiteY145" fmla="*/ 939708 h 1476608"/>
                <a:gd name="connsiteX146" fmla="*/ 816641 w 1516096"/>
                <a:gd name="connsiteY146" fmla="*/ 942015 h 1476608"/>
                <a:gd name="connsiteX147" fmla="*/ 815611 w 1516096"/>
                <a:gd name="connsiteY147" fmla="*/ 938922 h 1476608"/>
                <a:gd name="connsiteX148" fmla="*/ 1268692 w 1516096"/>
                <a:gd name="connsiteY148" fmla="*/ 907402 h 1476608"/>
                <a:gd name="connsiteX149" fmla="*/ 1268234 w 1516096"/>
                <a:gd name="connsiteY149" fmla="*/ 908392 h 1476608"/>
                <a:gd name="connsiteX150" fmla="*/ 1269183 w 1516096"/>
                <a:gd name="connsiteY150" fmla="*/ 907954 h 1476608"/>
                <a:gd name="connsiteX151" fmla="*/ 641491 w 1516096"/>
                <a:gd name="connsiteY151" fmla="*/ 904342 h 1476608"/>
                <a:gd name="connsiteX152" fmla="*/ 641779 w 1516096"/>
                <a:gd name="connsiteY152" fmla="*/ 907289 h 1476608"/>
                <a:gd name="connsiteX153" fmla="*/ 641435 w 1516096"/>
                <a:gd name="connsiteY153" fmla="*/ 907418 h 1476608"/>
                <a:gd name="connsiteX154" fmla="*/ 643819 w 1516096"/>
                <a:gd name="connsiteY154" fmla="*/ 907418 h 1476608"/>
                <a:gd name="connsiteX155" fmla="*/ 642930 w 1516096"/>
                <a:gd name="connsiteY155" fmla="*/ 904414 h 1476608"/>
                <a:gd name="connsiteX156" fmla="*/ 641491 w 1516096"/>
                <a:gd name="connsiteY156" fmla="*/ 904342 h 1476608"/>
                <a:gd name="connsiteX157" fmla="*/ 1161541 w 1516096"/>
                <a:gd name="connsiteY157" fmla="*/ 887053 h 1476608"/>
                <a:gd name="connsiteX158" fmla="*/ 1158086 w 1516096"/>
                <a:gd name="connsiteY158" fmla="*/ 888214 h 1476608"/>
                <a:gd name="connsiteX159" fmla="*/ 1139707 w 1516096"/>
                <a:gd name="connsiteY159" fmla="*/ 924931 h 1476608"/>
                <a:gd name="connsiteX160" fmla="*/ 1135475 w 1516096"/>
                <a:gd name="connsiteY160" fmla="*/ 930225 h 1476608"/>
                <a:gd name="connsiteX161" fmla="*/ 1144611 w 1516096"/>
                <a:gd name="connsiteY161" fmla="*/ 920523 h 1476608"/>
                <a:gd name="connsiteX162" fmla="*/ 1201575 w 1516096"/>
                <a:gd name="connsiteY162" fmla="*/ 943734 h 1476608"/>
                <a:gd name="connsiteX163" fmla="*/ 1208509 w 1516096"/>
                <a:gd name="connsiteY163" fmla="*/ 941425 h 1476608"/>
                <a:gd name="connsiteX164" fmla="*/ 1212915 w 1516096"/>
                <a:gd name="connsiteY164" fmla="*/ 931975 h 1476608"/>
                <a:gd name="connsiteX165" fmla="*/ 1216077 w 1516096"/>
                <a:gd name="connsiteY165" fmla="*/ 926084 h 1476608"/>
                <a:gd name="connsiteX166" fmla="*/ 1209330 w 1516096"/>
                <a:gd name="connsiteY166" fmla="*/ 926509 h 1476608"/>
                <a:gd name="connsiteX167" fmla="*/ 1183420 w 1516096"/>
                <a:gd name="connsiteY167" fmla="*/ 919546 h 1476608"/>
                <a:gd name="connsiteX168" fmla="*/ 1159238 w 1516096"/>
                <a:gd name="connsiteY168" fmla="*/ 888794 h 1476608"/>
                <a:gd name="connsiteX169" fmla="*/ 1161541 w 1516096"/>
                <a:gd name="connsiteY169" fmla="*/ 887053 h 1476608"/>
                <a:gd name="connsiteX170" fmla="*/ 1472995 w 1516096"/>
                <a:gd name="connsiteY170" fmla="*/ 817055 h 1476608"/>
                <a:gd name="connsiteX171" fmla="*/ 1477347 w 1516096"/>
                <a:gd name="connsiteY171" fmla="*/ 819067 h 1476608"/>
                <a:gd name="connsiteX172" fmla="*/ 1496498 w 1516096"/>
                <a:gd name="connsiteY172" fmla="*/ 825389 h 1476608"/>
                <a:gd name="connsiteX173" fmla="*/ 1511587 w 1516096"/>
                <a:gd name="connsiteY173" fmla="*/ 847807 h 1476608"/>
                <a:gd name="connsiteX174" fmla="*/ 1505784 w 1516096"/>
                <a:gd name="connsiteY174" fmla="*/ 851255 h 1476608"/>
                <a:gd name="connsiteX175" fmla="*/ 1493016 w 1516096"/>
                <a:gd name="connsiteY175" fmla="*/ 862751 h 1476608"/>
                <a:gd name="connsiteX176" fmla="*/ 1484891 w 1516096"/>
                <a:gd name="connsiteY176" fmla="*/ 871373 h 1476608"/>
                <a:gd name="connsiteX177" fmla="*/ 1466901 w 1516096"/>
                <a:gd name="connsiteY177" fmla="*/ 869649 h 1476608"/>
                <a:gd name="connsiteX178" fmla="*/ 1442527 w 1516096"/>
                <a:gd name="connsiteY178" fmla="*/ 865051 h 1476608"/>
                <a:gd name="connsiteX179" fmla="*/ 1454713 w 1516096"/>
                <a:gd name="connsiteY179" fmla="*/ 842059 h 1476608"/>
                <a:gd name="connsiteX180" fmla="*/ 1466901 w 1516096"/>
                <a:gd name="connsiteY180" fmla="*/ 825389 h 1476608"/>
                <a:gd name="connsiteX181" fmla="*/ 1466901 w 1516096"/>
                <a:gd name="connsiteY181" fmla="*/ 818492 h 1476608"/>
                <a:gd name="connsiteX182" fmla="*/ 1472995 w 1516096"/>
                <a:gd name="connsiteY182" fmla="*/ 817055 h 1476608"/>
                <a:gd name="connsiteX183" fmla="*/ 1322757 w 1516096"/>
                <a:gd name="connsiteY183" fmla="*/ 727491 h 1476608"/>
                <a:gd name="connsiteX184" fmla="*/ 1334410 w 1516096"/>
                <a:gd name="connsiteY184" fmla="*/ 746333 h 1476608"/>
                <a:gd name="connsiteX185" fmla="*/ 1334776 w 1516096"/>
                <a:gd name="connsiteY185" fmla="*/ 747436 h 1476608"/>
                <a:gd name="connsiteX186" fmla="*/ 1335379 w 1516096"/>
                <a:gd name="connsiteY186" fmla="*/ 752130 h 1476608"/>
                <a:gd name="connsiteX187" fmla="*/ 1334848 w 1516096"/>
                <a:gd name="connsiteY187" fmla="*/ 770427 h 1476608"/>
                <a:gd name="connsiteX188" fmla="*/ 1302605 w 1516096"/>
                <a:gd name="connsiteY188" fmla="*/ 772748 h 1476608"/>
                <a:gd name="connsiteX189" fmla="*/ 1319878 w 1516096"/>
                <a:gd name="connsiteY189" fmla="*/ 824969 h 1476608"/>
                <a:gd name="connsiteX190" fmla="*/ 1321280 w 1516096"/>
                <a:gd name="connsiteY190" fmla="*/ 827894 h 1476608"/>
                <a:gd name="connsiteX191" fmla="*/ 1321189 w 1516096"/>
                <a:gd name="connsiteY191" fmla="*/ 826582 h 1476608"/>
                <a:gd name="connsiteX192" fmla="*/ 1321189 w 1516096"/>
                <a:gd name="connsiteY192" fmla="*/ 819079 h 1476608"/>
                <a:gd name="connsiteX193" fmla="*/ 1328123 w 1516096"/>
                <a:gd name="connsiteY193" fmla="*/ 819079 h 1476608"/>
                <a:gd name="connsiteX194" fmla="*/ 1331590 w 1516096"/>
                <a:gd name="connsiteY194" fmla="*/ 820233 h 1476608"/>
                <a:gd name="connsiteX195" fmla="*/ 1332169 w 1516096"/>
                <a:gd name="connsiteY195" fmla="*/ 823119 h 1476608"/>
                <a:gd name="connsiteX196" fmla="*/ 1332746 w 1516096"/>
                <a:gd name="connsiteY196" fmla="*/ 820233 h 1476608"/>
                <a:gd name="connsiteX197" fmla="*/ 1335635 w 1516096"/>
                <a:gd name="connsiteY197" fmla="*/ 819079 h 1476608"/>
                <a:gd name="connsiteX198" fmla="*/ 1358171 w 1516096"/>
                <a:gd name="connsiteY198" fmla="*/ 834084 h 1476608"/>
                <a:gd name="connsiteX199" fmla="*/ 1366650 w 1516096"/>
                <a:gd name="connsiteY199" fmla="*/ 842616 h 1476608"/>
                <a:gd name="connsiteX200" fmla="*/ 1359211 w 1516096"/>
                <a:gd name="connsiteY200" fmla="*/ 827541 h 1476608"/>
                <a:gd name="connsiteX201" fmla="*/ 1359788 w 1516096"/>
                <a:gd name="connsiteY201" fmla="*/ 790649 h 1476608"/>
                <a:gd name="connsiteX202" fmla="*/ 1361113 w 1516096"/>
                <a:gd name="connsiteY202" fmla="*/ 789427 h 1476608"/>
                <a:gd name="connsiteX203" fmla="*/ 1351492 w 1516096"/>
                <a:gd name="connsiteY203" fmla="*/ 791560 h 1476608"/>
                <a:gd name="connsiteX204" fmla="*/ 1337727 w 1516096"/>
                <a:gd name="connsiteY204" fmla="*/ 770427 h 1476608"/>
                <a:gd name="connsiteX205" fmla="*/ 1335379 w 1516096"/>
                <a:gd name="connsiteY205" fmla="*/ 752130 h 1476608"/>
                <a:gd name="connsiteX206" fmla="*/ 1335496 w 1516096"/>
                <a:gd name="connsiteY206" fmla="*/ 748089 h 1476608"/>
                <a:gd name="connsiteX207" fmla="*/ 1334410 w 1516096"/>
                <a:gd name="connsiteY207" fmla="*/ 746333 h 1476608"/>
                <a:gd name="connsiteX208" fmla="*/ 1331169 w 1516096"/>
                <a:gd name="connsiteY208" fmla="*/ 736565 h 1476608"/>
                <a:gd name="connsiteX209" fmla="*/ 1322757 w 1516096"/>
                <a:gd name="connsiteY209" fmla="*/ 727491 h 1476608"/>
                <a:gd name="connsiteX210" fmla="*/ 1372345 w 1516096"/>
                <a:gd name="connsiteY210" fmla="*/ 721616 h 1476608"/>
                <a:gd name="connsiteX211" fmla="*/ 1371697 w 1516096"/>
                <a:gd name="connsiteY211" fmla="*/ 725169 h 1476608"/>
                <a:gd name="connsiteX212" fmla="*/ 1369592 w 1516096"/>
                <a:gd name="connsiteY212" fmla="*/ 773147 h 1476608"/>
                <a:gd name="connsiteX213" fmla="*/ 1370198 w 1516096"/>
                <a:gd name="connsiteY213" fmla="*/ 783205 h 1476608"/>
                <a:gd name="connsiteX214" fmla="*/ 1374857 w 1516096"/>
                <a:gd name="connsiteY214" fmla="*/ 782363 h 1476608"/>
                <a:gd name="connsiteX215" fmla="*/ 1377668 w 1516096"/>
                <a:gd name="connsiteY215" fmla="*/ 779697 h 1476608"/>
                <a:gd name="connsiteX216" fmla="*/ 1374640 w 1516096"/>
                <a:gd name="connsiteY216" fmla="*/ 745472 h 1476608"/>
                <a:gd name="connsiteX217" fmla="*/ 1388540 w 1516096"/>
                <a:gd name="connsiteY217" fmla="*/ 739613 h 1476608"/>
                <a:gd name="connsiteX218" fmla="*/ 1382079 w 1516096"/>
                <a:gd name="connsiteY218" fmla="*/ 733384 h 1476608"/>
                <a:gd name="connsiteX219" fmla="*/ 1375152 w 1516096"/>
                <a:gd name="connsiteY219" fmla="*/ 722849 h 1476608"/>
                <a:gd name="connsiteX220" fmla="*/ 1372345 w 1516096"/>
                <a:gd name="connsiteY220" fmla="*/ 721616 h 1476608"/>
                <a:gd name="connsiteX221" fmla="*/ 1438405 w 1516096"/>
                <a:gd name="connsiteY221" fmla="*/ 677939 h 1476608"/>
                <a:gd name="connsiteX222" fmla="*/ 1437452 w 1516096"/>
                <a:gd name="connsiteY222" fmla="*/ 678226 h 1476608"/>
                <a:gd name="connsiteX223" fmla="*/ 1437208 w 1516096"/>
                <a:gd name="connsiteY223" fmla="*/ 679635 h 1476608"/>
                <a:gd name="connsiteX224" fmla="*/ 1378535 w 1516096"/>
                <a:gd name="connsiteY224" fmla="*/ 476766 h 1476608"/>
                <a:gd name="connsiteX225" fmla="*/ 1392882 w 1516096"/>
                <a:gd name="connsiteY225" fmla="*/ 479661 h 1476608"/>
                <a:gd name="connsiteX226" fmla="*/ 1408376 w 1516096"/>
                <a:gd name="connsiteY226" fmla="*/ 488927 h 1476608"/>
                <a:gd name="connsiteX227" fmla="*/ 1419854 w 1516096"/>
                <a:gd name="connsiteY227" fmla="*/ 492403 h 1476608"/>
                <a:gd name="connsiteX228" fmla="*/ 1445105 w 1516096"/>
                <a:gd name="connsiteY228" fmla="*/ 476766 h 1476608"/>
                <a:gd name="connsiteX229" fmla="*/ 1443383 w 1516096"/>
                <a:gd name="connsiteY229" fmla="*/ 499931 h 1476608"/>
                <a:gd name="connsiteX230" fmla="*/ 1442235 w 1516096"/>
                <a:gd name="connsiteY230" fmla="*/ 520202 h 1476608"/>
                <a:gd name="connsiteX231" fmla="*/ 1433053 w 1516096"/>
                <a:gd name="connsiteY231" fmla="*/ 537576 h 1476608"/>
                <a:gd name="connsiteX232" fmla="*/ 1441661 w 1516096"/>
                <a:gd name="connsiteY232" fmla="*/ 548580 h 1476608"/>
                <a:gd name="connsiteX233" fmla="*/ 1452063 w 1516096"/>
                <a:gd name="connsiteY233" fmla="*/ 554010 h 1476608"/>
                <a:gd name="connsiteX234" fmla="*/ 1452514 w 1516096"/>
                <a:gd name="connsiteY234" fmla="*/ 564739 h 1476608"/>
                <a:gd name="connsiteX235" fmla="*/ 1459506 w 1516096"/>
                <a:gd name="connsiteY235" fmla="*/ 567013 h 1476608"/>
                <a:gd name="connsiteX236" fmla="*/ 1466520 w 1516096"/>
                <a:gd name="connsiteY236" fmla="*/ 562452 h 1476608"/>
                <a:gd name="connsiteX237" fmla="*/ 1472131 w 1516096"/>
                <a:gd name="connsiteY237" fmla="*/ 556109 h 1476608"/>
                <a:gd name="connsiteX238" fmla="*/ 1475673 w 1516096"/>
                <a:gd name="connsiteY238" fmla="*/ 558523 h 1476608"/>
                <a:gd name="connsiteX239" fmla="*/ 1480593 w 1516096"/>
                <a:gd name="connsiteY239" fmla="*/ 564143 h 1476608"/>
                <a:gd name="connsiteX240" fmla="*/ 1481489 w 1516096"/>
                <a:gd name="connsiteY240" fmla="*/ 563536 h 1476608"/>
                <a:gd name="connsiteX241" fmla="*/ 1505138 w 1516096"/>
                <a:gd name="connsiteY241" fmla="*/ 580253 h 1476608"/>
                <a:gd name="connsiteX242" fmla="*/ 1511482 w 1516096"/>
                <a:gd name="connsiteY242" fmla="*/ 595816 h 1476608"/>
                <a:gd name="connsiteX243" fmla="*/ 1512636 w 1516096"/>
                <a:gd name="connsiteY243" fmla="*/ 617144 h 1476608"/>
                <a:gd name="connsiteX244" fmla="*/ 1508021 w 1516096"/>
                <a:gd name="connsiteY244" fmla="*/ 625790 h 1476608"/>
                <a:gd name="connsiteX245" fmla="*/ 1515520 w 1516096"/>
                <a:gd name="connsiteY245" fmla="*/ 637896 h 1476608"/>
                <a:gd name="connsiteX246" fmla="*/ 1513789 w 1516096"/>
                <a:gd name="connsiteY246" fmla="*/ 651730 h 1476608"/>
                <a:gd name="connsiteX247" fmla="*/ 1503984 w 1516096"/>
                <a:gd name="connsiteY247" fmla="*/ 654612 h 1476608"/>
                <a:gd name="connsiteX248" fmla="*/ 1493601 w 1516096"/>
                <a:gd name="connsiteY248" fmla="*/ 661529 h 1476608"/>
                <a:gd name="connsiteX249" fmla="*/ 1502253 w 1516096"/>
                <a:gd name="connsiteY249" fmla="*/ 665564 h 1476608"/>
                <a:gd name="connsiteX250" fmla="*/ 1508021 w 1516096"/>
                <a:gd name="connsiteY250" fmla="*/ 676516 h 1476608"/>
                <a:gd name="connsiteX251" fmla="*/ 1499370 w 1516096"/>
                <a:gd name="connsiteY251" fmla="*/ 685739 h 1476608"/>
                <a:gd name="connsiteX252" fmla="*/ 1468800 w 1516096"/>
                <a:gd name="connsiteY252" fmla="*/ 694386 h 1476608"/>
                <a:gd name="connsiteX253" fmla="*/ 1445729 w 1516096"/>
                <a:gd name="connsiteY253" fmla="*/ 721478 h 1476608"/>
                <a:gd name="connsiteX254" fmla="*/ 1445152 w 1516096"/>
                <a:gd name="connsiteY254" fmla="*/ 735312 h 1476608"/>
                <a:gd name="connsiteX255" fmla="*/ 1438807 w 1516096"/>
                <a:gd name="connsiteY255" fmla="*/ 746264 h 1476608"/>
                <a:gd name="connsiteX256" fmla="*/ 1430155 w 1516096"/>
                <a:gd name="connsiteY256" fmla="*/ 760098 h 1476608"/>
                <a:gd name="connsiteX257" fmla="*/ 1438807 w 1516096"/>
                <a:gd name="connsiteY257" fmla="*/ 779697 h 1476608"/>
                <a:gd name="connsiteX258" fmla="*/ 1427614 w 1516096"/>
                <a:gd name="connsiteY258" fmla="*/ 816579 h 1476608"/>
                <a:gd name="connsiteX259" fmla="*/ 1426325 w 1516096"/>
                <a:gd name="connsiteY259" fmla="*/ 824473 h 1476608"/>
                <a:gd name="connsiteX260" fmla="*/ 1433757 w 1516096"/>
                <a:gd name="connsiteY260" fmla="*/ 822563 h 1476608"/>
                <a:gd name="connsiteX261" fmla="*/ 1442613 w 1516096"/>
                <a:gd name="connsiteY261" fmla="*/ 842325 h 1476608"/>
                <a:gd name="connsiteX262" fmla="*/ 1438569 w 1516096"/>
                <a:gd name="connsiteY262" fmla="*/ 892844 h 1476608"/>
                <a:gd name="connsiteX263" fmla="*/ 1459369 w 1516096"/>
                <a:gd name="connsiteY263" fmla="*/ 877747 h 1476608"/>
                <a:gd name="connsiteX264" fmla="*/ 1469192 w 1516096"/>
                <a:gd name="connsiteY264" fmla="*/ 885295 h 1476608"/>
                <a:gd name="connsiteX265" fmla="*/ 1459947 w 1516096"/>
                <a:gd name="connsiteY265" fmla="*/ 909103 h 1476608"/>
                <a:gd name="connsiteX266" fmla="*/ 1433947 w 1516096"/>
                <a:gd name="connsiteY266" fmla="*/ 921298 h 1476608"/>
                <a:gd name="connsiteX267" fmla="*/ 1402167 w 1516096"/>
                <a:gd name="connsiteY267" fmla="*/ 899813 h 1476608"/>
                <a:gd name="connsiteX268" fmla="*/ 1394656 w 1516096"/>
                <a:gd name="connsiteY268" fmla="*/ 930589 h 1476608"/>
                <a:gd name="connsiteX269" fmla="*/ 1388300 w 1516096"/>
                <a:gd name="connsiteY269" fmla="*/ 934654 h 1476608"/>
                <a:gd name="connsiteX270" fmla="*/ 1383100 w 1516096"/>
                <a:gd name="connsiteY270" fmla="*/ 931170 h 1476608"/>
                <a:gd name="connsiteX271" fmla="*/ 1378477 w 1516096"/>
                <a:gd name="connsiteY271" fmla="*/ 920717 h 1476608"/>
                <a:gd name="connsiteX272" fmla="*/ 1372121 w 1516096"/>
                <a:gd name="connsiteY272" fmla="*/ 928847 h 1476608"/>
                <a:gd name="connsiteX273" fmla="*/ 1370966 w 1516096"/>
                <a:gd name="connsiteY273" fmla="*/ 956720 h 1476608"/>
                <a:gd name="connsiteX274" fmla="*/ 1392923 w 1516096"/>
                <a:gd name="connsiteY274" fmla="*/ 982270 h 1476608"/>
                <a:gd name="connsiteX275" fmla="*/ 1376744 w 1516096"/>
                <a:gd name="connsiteY275" fmla="*/ 989239 h 1476608"/>
                <a:gd name="connsiteX276" fmla="*/ 1340920 w 1516096"/>
                <a:gd name="connsiteY276" fmla="*/ 989239 h 1476608"/>
                <a:gd name="connsiteX277" fmla="*/ 1338031 w 1516096"/>
                <a:gd name="connsiteY277" fmla="*/ 1008982 h 1476608"/>
                <a:gd name="connsiteX278" fmla="*/ 1329364 w 1516096"/>
                <a:gd name="connsiteY278" fmla="*/ 1013627 h 1476608"/>
                <a:gd name="connsiteX279" fmla="*/ 1319541 w 1516096"/>
                <a:gd name="connsiteY279" fmla="*/ 1018853 h 1476608"/>
                <a:gd name="connsiteX280" fmla="*/ 1312608 w 1516096"/>
                <a:gd name="connsiteY280" fmla="*/ 1034532 h 1476608"/>
                <a:gd name="connsiteX281" fmla="*/ 1301630 w 1516096"/>
                <a:gd name="connsiteY281" fmla="*/ 1050211 h 1476608"/>
                <a:gd name="connsiteX282" fmla="*/ 1296430 w 1516096"/>
                <a:gd name="connsiteY282" fmla="*/ 1071115 h 1476608"/>
                <a:gd name="connsiteX283" fmla="*/ 1283140 w 1516096"/>
                <a:gd name="connsiteY283" fmla="*/ 1072277 h 1476608"/>
                <a:gd name="connsiteX284" fmla="*/ 1258873 w 1516096"/>
                <a:gd name="connsiteY284" fmla="*/ 1072277 h 1476608"/>
                <a:gd name="connsiteX285" fmla="*/ 1242694 w 1516096"/>
                <a:gd name="connsiteY285" fmla="*/ 1078665 h 1476608"/>
                <a:gd name="connsiteX286" fmla="*/ 1227671 w 1516096"/>
                <a:gd name="connsiteY286" fmla="*/ 1062405 h 1476608"/>
                <a:gd name="connsiteX287" fmla="*/ 1216693 w 1516096"/>
                <a:gd name="connsiteY287" fmla="*/ 1056598 h 1476608"/>
                <a:gd name="connsiteX288" fmla="*/ 1193003 w 1516096"/>
                <a:gd name="connsiteY288" fmla="*/ 1075761 h 1476608"/>
                <a:gd name="connsiteX289" fmla="*/ 1176247 w 1516096"/>
                <a:gd name="connsiteY289" fmla="*/ 1102473 h 1476608"/>
                <a:gd name="connsiteX290" fmla="*/ 1170469 w 1516096"/>
                <a:gd name="connsiteY290" fmla="*/ 1115829 h 1476608"/>
                <a:gd name="connsiteX291" fmla="*/ 1162957 w 1516096"/>
                <a:gd name="connsiteY291" fmla="*/ 1118732 h 1476608"/>
                <a:gd name="connsiteX292" fmla="*/ 1151401 w 1516096"/>
                <a:gd name="connsiteY292" fmla="*/ 1112925 h 1476608"/>
                <a:gd name="connsiteX293" fmla="*/ 1145045 w 1516096"/>
                <a:gd name="connsiteY293" fmla="*/ 1101311 h 1476608"/>
                <a:gd name="connsiteX294" fmla="*/ 1143703 w 1516096"/>
                <a:gd name="connsiteY294" fmla="*/ 1090522 h 1476608"/>
                <a:gd name="connsiteX295" fmla="*/ 1136941 w 1516096"/>
                <a:gd name="connsiteY295" fmla="*/ 1090069 h 1476608"/>
                <a:gd name="connsiteX296" fmla="*/ 1124971 w 1516096"/>
                <a:gd name="connsiteY296" fmla="*/ 1085767 h 1476608"/>
                <a:gd name="connsiteX297" fmla="*/ 1116896 w 1516096"/>
                <a:gd name="connsiteY297" fmla="*/ 1074867 h 1476608"/>
                <a:gd name="connsiteX298" fmla="*/ 1099014 w 1516096"/>
                <a:gd name="connsiteY298" fmla="*/ 1050201 h 1476608"/>
                <a:gd name="connsiteX299" fmla="*/ 1076517 w 1516096"/>
                <a:gd name="connsiteY299" fmla="*/ 1033565 h 1476608"/>
                <a:gd name="connsiteX300" fmla="*/ 1060942 w 1516096"/>
                <a:gd name="connsiteY300" fmla="*/ 1024961 h 1476608"/>
                <a:gd name="connsiteX301" fmla="*/ 1059789 w 1516096"/>
                <a:gd name="connsiteY301" fmla="*/ 1020372 h 1476608"/>
                <a:gd name="connsiteX302" fmla="*/ 1091515 w 1516096"/>
                <a:gd name="connsiteY302" fmla="*/ 980217 h 1476608"/>
                <a:gd name="connsiteX303" fmla="*/ 1099014 w 1516096"/>
                <a:gd name="connsiteY303" fmla="*/ 973907 h 1476608"/>
                <a:gd name="connsiteX304" fmla="*/ 1107198 w 1516096"/>
                <a:gd name="connsiteY304" fmla="*/ 970109 h 1476608"/>
                <a:gd name="connsiteX305" fmla="*/ 1106077 w 1516096"/>
                <a:gd name="connsiteY305" fmla="*/ 969222 h 1476608"/>
                <a:gd name="connsiteX306" fmla="*/ 1102087 w 1516096"/>
                <a:gd name="connsiteY306" fmla="*/ 969806 h 1476608"/>
                <a:gd name="connsiteX307" fmla="*/ 1072649 w 1516096"/>
                <a:gd name="connsiteY307" fmla="*/ 961894 h 1476608"/>
                <a:gd name="connsiteX308" fmla="*/ 1080745 w 1516096"/>
                <a:gd name="connsiteY308" fmla="*/ 975235 h 1476608"/>
                <a:gd name="connsiteX309" fmla="*/ 1053567 w 1516096"/>
                <a:gd name="connsiteY309" fmla="*/ 982775 h 1476608"/>
                <a:gd name="connsiteX310" fmla="*/ 991981 w 1516096"/>
                <a:gd name="connsiteY310" fmla="*/ 982630 h 1476608"/>
                <a:gd name="connsiteX311" fmla="*/ 937508 w 1516096"/>
                <a:gd name="connsiteY311" fmla="*/ 989428 h 1476608"/>
                <a:gd name="connsiteX312" fmla="*/ 938654 w 1516096"/>
                <a:gd name="connsiteY312" fmla="*/ 990590 h 1476608"/>
                <a:gd name="connsiteX313" fmla="*/ 937735 w 1516096"/>
                <a:gd name="connsiteY313" fmla="*/ 1026585 h 1476608"/>
                <a:gd name="connsiteX314" fmla="*/ 938867 w 1516096"/>
                <a:gd name="connsiteY314" fmla="*/ 1034825 h 1476608"/>
                <a:gd name="connsiteX315" fmla="*/ 938286 w 1516096"/>
                <a:gd name="connsiteY315" fmla="*/ 1037389 h 1476608"/>
                <a:gd name="connsiteX316" fmla="*/ 938792 w 1516096"/>
                <a:gd name="connsiteY316" fmla="*/ 1039867 h 1476608"/>
                <a:gd name="connsiteX317" fmla="*/ 939552 w 1516096"/>
                <a:gd name="connsiteY317" fmla="*/ 1039806 h 1476608"/>
                <a:gd name="connsiteX318" fmla="*/ 940021 w 1516096"/>
                <a:gd name="connsiteY318" fmla="*/ 1043219 h 1476608"/>
                <a:gd name="connsiteX319" fmla="*/ 940599 w 1516096"/>
                <a:gd name="connsiteY319" fmla="*/ 1039721 h 1476608"/>
                <a:gd name="connsiteX320" fmla="*/ 939552 w 1516096"/>
                <a:gd name="connsiteY320" fmla="*/ 1039806 h 1476608"/>
                <a:gd name="connsiteX321" fmla="*/ 938867 w 1516096"/>
                <a:gd name="connsiteY321" fmla="*/ 1034825 h 1476608"/>
                <a:gd name="connsiteX322" fmla="*/ 941999 w 1516096"/>
                <a:gd name="connsiteY322" fmla="*/ 1021010 h 1476608"/>
                <a:gd name="connsiteX323" fmla="*/ 978181 w 1516096"/>
                <a:gd name="connsiteY323" fmla="*/ 1007072 h 1476608"/>
                <a:gd name="connsiteX324" fmla="*/ 1015762 w 1516096"/>
                <a:gd name="connsiteY324" fmla="*/ 1020482 h 1476608"/>
                <a:gd name="connsiteX325" fmla="*/ 1016011 w 1516096"/>
                <a:gd name="connsiteY325" fmla="*/ 1020792 h 1476608"/>
                <a:gd name="connsiteX326" fmla="*/ 1017820 w 1516096"/>
                <a:gd name="connsiteY326" fmla="*/ 1004998 h 1476608"/>
                <a:gd name="connsiteX327" fmla="*/ 1032520 w 1516096"/>
                <a:gd name="connsiteY327" fmla="*/ 996016 h 1476608"/>
                <a:gd name="connsiteX328" fmla="*/ 1059221 w 1516096"/>
                <a:gd name="connsiteY328" fmla="*/ 1025464 h 1476608"/>
                <a:gd name="connsiteX329" fmla="*/ 1059221 w 1516096"/>
                <a:gd name="connsiteY329" fmla="*/ 1026053 h 1476608"/>
                <a:gd name="connsiteX330" fmla="*/ 1045018 w 1516096"/>
                <a:gd name="connsiteY330" fmla="*/ 1044310 h 1476608"/>
                <a:gd name="connsiteX331" fmla="*/ 1034792 w 1516096"/>
                <a:gd name="connsiteY331" fmla="*/ 1036654 h 1476608"/>
                <a:gd name="connsiteX332" fmla="*/ 1032875 w 1516096"/>
                <a:gd name="connsiteY332" fmla="*/ 1029145 h 1476608"/>
                <a:gd name="connsiteX333" fmla="*/ 1025172 w 1516096"/>
                <a:gd name="connsiteY333" fmla="*/ 1032203 h 1476608"/>
                <a:gd name="connsiteX334" fmla="*/ 1025592 w 1516096"/>
                <a:gd name="connsiteY334" fmla="*/ 1032725 h 1476608"/>
                <a:gd name="connsiteX335" fmla="*/ 1019231 w 1516096"/>
                <a:gd name="connsiteY335" fmla="*/ 1060710 h 1476608"/>
                <a:gd name="connsiteX336" fmla="*/ 1005355 w 1516096"/>
                <a:gd name="connsiteY336" fmla="*/ 1072371 h 1476608"/>
                <a:gd name="connsiteX337" fmla="*/ 973555 w 1516096"/>
                <a:gd name="connsiteY337" fmla="*/ 1100356 h 1476608"/>
                <a:gd name="connsiteX338" fmla="*/ 944646 w 1516096"/>
                <a:gd name="connsiteY338" fmla="*/ 1098607 h 1476608"/>
                <a:gd name="connsiteX339" fmla="*/ 922675 w 1516096"/>
                <a:gd name="connsiteY339" fmla="*/ 1099190 h 1476608"/>
                <a:gd name="connsiteX340" fmla="*/ 911112 w 1516096"/>
                <a:gd name="connsiteY340" fmla="*/ 1109101 h 1476608"/>
                <a:gd name="connsiteX341" fmla="*/ 900705 w 1516096"/>
                <a:gd name="connsiteY341" fmla="*/ 1090445 h 1476608"/>
                <a:gd name="connsiteX342" fmla="*/ 905908 w 1516096"/>
                <a:gd name="connsiteY342" fmla="*/ 1068873 h 1476608"/>
                <a:gd name="connsiteX343" fmla="*/ 915737 w 1516096"/>
                <a:gd name="connsiteY343" fmla="*/ 1058961 h 1476608"/>
                <a:gd name="connsiteX344" fmla="*/ 907064 w 1516096"/>
                <a:gd name="connsiteY344" fmla="*/ 1047884 h 1476608"/>
                <a:gd name="connsiteX345" fmla="*/ 906585 w 1516096"/>
                <a:gd name="connsiteY345" fmla="*/ 1047541 h 1476608"/>
                <a:gd name="connsiteX346" fmla="*/ 901499 w 1516096"/>
                <a:gd name="connsiteY346" fmla="*/ 1052037 h 1476608"/>
                <a:gd name="connsiteX347" fmla="*/ 886413 w 1516096"/>
                <a:gd name="connsiteY347" fmla="*/ 1091280 h 1476608"/>
                <a:gd name="connsiteX348" fmla="*/ 881771 w 1516096"/>
                <a:gd name="connsiteY348" fmla="*/ 1108016 h 1476608"/>
                <a:gd name="connsiteX349" fmla="*/ 875388 w 1516096"/>
                <a:gd name="connsiteY349" fmla="*/ 1110325 h 1476608"/>
                <a:gd name="connsiteX350" fmla="*/ 873067 w 1516096"/>
                <a:gd name="connsiteY350" fmla="*/ 1108016 h 1476608"/>
                <a:gd name="connsiteX351" fmla="*/ 869006 w 1516096"/>
                <a:gd name="connsiteY351" fmla="*/ 1079738 h 1476608"/>
                <a:gd name="connsiteX352" fmla="*/ 864364 w 1516096"/>
                <a:gd name="connsiteY352" fmla="*/ 1075121 h 1476608"/>
                <a:gd name="connsiteX353" fmla="*/ 858561 w 1516096"/>
                <a:gd name="connsiteY353" fmla="*/ 1082046 h 1476608"/>
                <a:gd name="connsiteX354" fmla="*/ 846957 w 1516096"/>
                <a:gd name="connsiteY354" fmla="*/ 1099360 h 1476608"/>
                <a:gd name="connsiteX355" fmla="*/ 834191 w 1516096"/>
                <a:gd name="connsiteY355" fmla="*/ 1088395 h 1476608"/>
                <a:gd name="connsiteX356" fmla="*/ 811562 w 1516096"/>
                <a:gd name="connsiteY356" fmla="*/ 1099360 h 1476608"/>
                <a:gd name="connsiteX357" fmla="*/ 819685 w 1516096"/>
                <a:gd name="connsiteY357" fmla="*/ 1117250 h 1476608"/>
                <a:gd name="connsiteX358" fmla="*/ 794735 w 1516096"/>
                <a:gd name="connsiteY358" fmla="*/ 1113787 h 1476608"/>
                <a:gd name="connsiteX359" fmla="*/ 789658 w 1516096"/>
                <a:gd name="connsiteY359" fmla="*/ 1101307 h 1476608"/>
                <a:gd name="connsiteX360" fmla="*/ 780708 w 1516096"/>
                <a:gd name="connsiteY360" fmla="*/ 1092338 h 1476608"/>
                <a:gd name="connsiteX361" fmla="*/ 780163 w 1516096"/>
                <a:gd name="connsiteY361" fmla="*/ 1092860 h 1476608"/>
                <a:gd name="connsiteX362" fmla="*/ 765867 w 1516096"/>
                <a:gd name="connsiteY362" fmla="*/ 1082014 h 1476608"/>
                <a:gd name="connsiteX363" fmla="*/ 745282 w 1516096"/>
                <a:gd name="connsiteY363" fmla="*/ 1086580 h 1476608"/>
                <a:gd name="connsiteX364" fmla="*/ 704111 w 1516096"/>
                <a:gd name="connsiteY364" fmla="*/ 1095714 h 1476608"/>
                <a:gd name="connsiteX365" fmla="*/ 685812 w 1516096"/>
                <a:gd name="connsiteY365" fmla="*/ 1097998 h 1476608"/>
                <a:gd name="connsiteX366" fmla="*/ 677807 w 1516096"/>
                <a:gd name="connsiteY366" fmla="*/ 1092860 h 1476608"/>
                <a:gd name="connsiteX367" fmla="*/ 648072 w 1516096"/>
                <a:gd name="connsiteY367" fmla="*/ 1070596 h 1476608"/>
                <a:gd name="connsiteX368" fmla="*/ 662939 w 1516096"/>
                <a:gd name="connsiteY368" fmla="*/ 1070596 h 1476608"/>
                <a:gd name="connsiteX369" fmla="*/ 663065 w 1516096"/>
                <a:gd name="connsiteY369" fmla="*/ 1070347 h 1476608"/>
                <a:gd name="connsiteX370" fmla="*/ 662917 w 1516096"/>
                <a:gd name="connsiteY370" fmla="*/ 1070495 h 1476608"/>
                <a:gd name="connsiteX371" fmla="*/ 665798 w 1516096"/>
                <a:gd name="connsiteY371" fmla="*/ 1042815 h 1476608"/>
                <a:gd name="connsiteX372" fmla="*/ 662341 w 1516096"/>
                <a:gd name="connsiteY372" fmla="*/ 1026668 h 1476608"/>
                <a:gd name="connsiteX373" fmla="*/ 655427 w 1516096"/>
                <a:gd name="connsiteY373" fmla="*/ 1026668 h 1476608"/>
                <a:gd name="connsiteX374" fmla="*/ 654275 w 1516096"/>
                <a:gd name="connsiteY374" fmla="*/ 1029551 h 1476608"/>
                <a:gd name="connsiteX375" fmla="*/ 643903 w 1516096"/>
                <a:gd name="connsiteY375" fmla="*/ 1035318 h 1476608"/>
                <a:gd name="connsiteX376" fmla="*/ 641743 w 1516096"/>
                <a:gd name="connsiteY376" fmla="*/ 1031569 h 1476608"/>
                <a:gd name="connsiteX377" fmla="*/ 641477 w 1516096"/>
                <a:gd name="connsiteY377" fmla="*/ 1030443 h 1476608"/>
                <a:gd name="connsiteX378" fmla="*/ 639666 w 1516096"/>
                <a:gd name="connsiteY378" fmla="*/ 1031391 h 1476608"/>
                <a:gd name="connsiteX379" fmla="*/ 604501 w 1516096"/>
                <a:gd name="connsiteY379" fmla="*/ 1029661 h 1476608"/>
                <a:gd name="connsiteX380" fmla="*/ 595855 w 1516096"/>
                <a:gd name="connsiteY380" fmla="*/ 1020436 h 1476608"/>
                <a:gd name="connsiteX381" fmla="*/ 610843 w 1516096"/>
                <a:gd name="connsiteY381" fmla="*/ 1011210 h 1476608"/>
                <a:gd name="connsiteX382" fmla="*/ 637937 w 1516096"/>
                <a:gd name="connsiteY382" fmla="*/ 968540 h 1476608"/>
                <a:gd name="connsiteX383" fmla="*/ 633325 w 1516096"/>
                <a:gd name="connsiteY383" fmla="*/ 951818 h 1476608"/>
                <a:gd name="connsiteX384" fmla="*/ 636207 w 1516096"/>
                <a:gd name="connsiteY384" fmla="*/ 942592 h 1476608"/>
                <a:gd name="connsiteX385" fmla="*/ 638513 w 1516096"/>
                <a:gd name="connsiteY385" fmla="*/ 937402 h 1476608"/>
                <a:gd name="connsiteX386" fmla="*/ 637937 w 1516096"/>
                <a:gd name="connsiteY386" fmla="*/ 935096 h 1476608"/>
                <a:gd name="connsiteX387" fmla="*/ 632748 w 1516096"/>
                <a:gd name="connsiteY387" fmla="*/ 932789 h 1476608"/>
                <a:gd name="connsiteX388" fmla="*/ 628713 w 1516096"/>
                <a:gd name="connsiteY388" fmla="*/ 927600 h 1476608"/>
                <a:gd name="connsiteX389" fmla="*/ 625831 w 1516096"/>
                <a:gd name="connsiteY389" fmla="*/ 922410 h 1476608"/>
                <a:gd name="connsiteX390" fmla="*/ 622949 w 1516096"/>
                <a:gd name="connsiteY390" fmla="*/ 917797 h 1476608"/>
                <a:gd name="connsiteX391" fmla="*/ 625831 w 1516096"/>
                <a:gd name="connsiteY391" fmla="*/ 914914 h 1476608"/>
                <a:gd name="connsiteX392" fmla="*/ 634118 w 1516096"/>
                <a:gd name="connsiteY392" fmla="*/ 913544 h 1476608"/>
                <a:gd name="connsiteX393" fmla="*/ 639529 w 1516096"/>
                <a:gd name="connsiteY393" fmla="*/ 908132 h 1476608"/>
                <a:gd name="connsiteX394" fmla="*/ 632570 w 1516096"/>
                <a:gd name="connsiteY394" fmla="*/ 910739 h 1476608"/>
                <a:gd name="connsiteX395" fmla="*/ 581920 w 1516096"/>
                <a:gd name="connsiteY395" fmla="*/ 925114 h 1476608"/>
                <a:gd name="connsiteX396" fmla="*/ 564653 w 1516096"/>
                <a:gd name="connsiteY396" fmla="*/ 938914 h 1476608"/>
                <a:gd name="connsiteX397" fmla="*/ 516306 w 1516096"/>
                <a:gd name="connsiteY397" fmla="*/ 934314 h 1476608"/>
                <a:gd name="connsiteX398" fmla="*/ 499039 w 1516096"/>
                <a:gd name="connsiteY398" fmla="*/ 921089 h 1476608"/>
                <a:gd name="connsiteX399" fmla="*/ 499039 w 1516096"/>
                <a:gd name="connsiteY399" fmla="*/ 913614 h 1476608"/>
                <a:gd name="connsiteX400" fmla="*/ 499615 w 1516096"/>
                <a:gd name="connsiteY400" fmla="*/ 898664 h 1476608"/>
                <a:gd name="connsiteX401" fmla="*/ 509975 w 1516096"/>
                <a:gd name="connsiteY401" fmla="*/ 891764 h 1476608"/>
                <a:gd name="connsiteX402" fmla="*/ 521486 w 1516096"/>
                <a:gd name="connsiteY402" fmla="*/ 876814 h 1476608"/>
                <a:gd name="connsiteX403" fmla="*/ 528968 w 1516096"/>
                <a:gd name="connsiteY403" fmla="*/ 869338 h 1476608"/>
                <a:gd name="connsiteX404" fmla="*/ 543358 w 1516096"/>
                <a:gd name="connsiteY404" fmla="*/ 853813 h 1476608"/>
                <a:gd name="connsiteX405" fmla="*/ 543358 w 1516096"/>
                <a:gd name="connsiteY405" fmla="*/ 840013 h 1476608"/>
                <a:gd name="connsiteX406" fmla="*/ 550840 w 1516096"/>
                <a:gd name="connsiteY406" fmla="*/ 825063 h 1476608"/>
                <a:gd name="connsiteX407" fmla="*/ 575014 w 1516096"/>
                <a:gd name="connsiteY407" fmla="*/ 828513 h 1476608"/>
                <a:gd name="connsiteX408" fmla="*/ 658471 w 1516096"/>
                <a:gd name="connsiteY408" fmla="*/ 790563 h 1476608"/>
                <a:gd name="connsiteX409" fmla="*/ 674074 w 1516096"/>
                <a:gd name="connsiteY409" fmla="*/ 785514 h 1476608"/>
                <a:gd name="connsiteX410" fmla="*/ 693580 w 1516096"/>
                <a:gd name="connsiteY410" fmla="*/ 808963 h 1476608"/>
                <a:gd name="connsiteX411" fmla="*/ 694155 w 1516096"/>
                <a:gd name="connsiteY411" fmla="*/ 842888 h 1476608"/>
                <a:gd name="connsiteX412" fmla="*/ 752288 w 1516096"/>
                <a:gd name="connsiteY412" fmla="*/ 872788 h 1476608"/>
                <a:gd name="connsiteX413" fmla="*/ 823658 w 1516096"/>
                <a:gd name="connsiteY413" fmla="*/ 882564 h 1476608"/>
                <a:gd name="connsiteX414" fmla="*/ 886395 w 1516096"/>
                <a:gd name="connsiteY414" fmla="*/ 913039 h 1476608"/>
                <a:gd name="connsiteX415" fmla="*/ 885767 w 1516096"/>
                <a:gd name="connsiteY415" fmla="*/ 914377 h 1476608"/>
                <a:gd name="connsiteX416" fmla="*/ 894842 w 1516096"/>
                <a:gd name="connsiteY416" fmla="*/ 914559 h 1476608"/>
                <a:gd name="connsiteX417" fmla="*/ 918831 w 1516096"/>
                <a:gd name="connsiteY417" fmla="*/ 934053 h 1476608"/>
                <a:gd name="connsiteX418" fmla="*/ 925771 w 1516096"/>
                <a:gd name="connsiteY418" fmla="*/ 935213 h 1476608"/>
                <a:gd name="connsiteX419" fmla="*/ 926349 w 1516096"/>
                <a:gd name="connsiteY419" fmla="*/ 927673 h 1476608"/>
                <a:gd name="connsiteX420" fmla="*/ 916518 w 1516096"/>
                <a:gd name="connsiteY420" fmla="*/ 912012 h 1476608"/>
                <a:gd name="connsiteX421" fmla="*/ 925192 w 1516096"/>
                <a:gd name="connsiteY421" fmla="*/ 900412 h 1476608"/>
                <a:gd name="connsiteX422" fmla="*/ 935601 w 1516096"/>
                <a:gd name="connsiteY422" fmla="*/ 899252 h 1476608"/>
                <a:gd name="connsiteX423" fmla="*/ 1002679 w 1516096"/>
                <a:gd name="connsiteY423" fmla="*/ 898092 h 1476608"/>
                <a:gd name="connsiteX424" fmla="*/ 1039689 w 1516096"/>
                <a:gd name="connsiteY424" fmla="*/ 884751 h 1476608"/>
                <a:gd name="connsiteX425" fmla="*/ 1046627 w 1516096"/>
                <a:gd name="connsiteY425" fmla="*/ 884751 h 1476608"/>
                <a:gd name="connsiteX426" fmla="*/ 1047317 w 1516096"/>
                <a:gd name="connsiteY426" fmla="*/ 884302 h 1476608"/>
                <a:gd name="connsiteX427" fmla="*/ 1061699 w 1516096"/>
                <a:gd name="connsiteY427" fmla="*/ 870181 h 1476608"/>
                <a:gd name="connsiteX428" fmla="*/ 1061663 w 1516096"/>
                <a:gd name="connsiteY428" fmla="*/ 869670 h 1476608"/>
                <a:gd name="connsiteX429" fmla="*/ 1076119 w 1516096"/>
                <a:gd name="connsiteY429" fmla="*/ 862130 h 1476608"/>
                <a:gd name="connsiteX430" fmla="*/ 1083943 w 1516096"/>
                <a:gd name="connsiteY430" fmla="*/ 869417 h 1476608"/>
                <a:gd name="connsiteX431" fmla="*/ 1088346 w 1516096"/>
                <a:gd name="connsiteY431" fmla="*/ 864642 h 1476608"/>
                <a:gd name="connsiteX432" fmla="*/ 1090145 w 1516096"/>
                <a:gd name="connsiteY432" fmla="*/ 856301 h 1476608"/>
                <a:gd name="connsiteX433" fmla="*/ 1104540 w 1516096"/>
                <a:gd name="connsiteY433" fmla="*/ 841215 h 1476608"/>
                <a:gd name="connsiteX434" fmla="*/ 1105721 w 1516096"/>
                <a:gd name="connsiteY434" fmla="*/ 842009 h 1476608"/>
                <a:gd name="connsiteX435" fmla="*/ 1105535 w 1516096"/>
                <a:gd name="connsiteY435" fmla="*/ 841551 h 1476608"/>
                <a:gd name="connsiteX436" fmla="*/ 1105535 w 1516096"/>
                <a:gd name="connsiteY436" fmla="*/ 835057 h 1476608"/>
                <a:gd name="connsiteX437" fmla="*/ 1104540 w 1516096"/>
                <a:gd name="connsiteY437" fmla="*/ 833672 h 1476608"/>
                <a:gd name="connsiteX438" fmla="*/ 1123540 w 1516096"/>
                <a:gd name="connsiteY438" fmla="*/ 819747 h 1476608"/>
                <a:gd name="connsiteX439" fmla="*/ 1139086 w 1516096"/>
                <a:gd name="connsiteY439" fmla="*/ 828450 h 1476608"/>
                <a:gd name="connsiteX440" fmla="*/ 1149450 w 1516096"/>
                <a:gd name="connsiteY440" fmla="*/ 821487 h 1476608"/>
                <a:gd name="connsiteX441" fmla="*/ 1163269 w 1516096"/>
                <a:gd name="connsiteY441" fmla="*/ 819167 h 1476608"/>
                <a:gd name="connsiteX442" fmla="*/ 1166315 w 1516096"/>
                <a:gd name="connsiteY442" fmla="*/ 822470 h 1476608"/>
                <a:gd name="connsiteX443" fmla="*/ 1164392 w 1516096"/>
                <a:gd name="connsiteY443" fmla="*/ 819047 h 1476608"/>
                <a:gd name="connsiteX444" fmla="*/ 1170752 w 1516096"/>
                <a:gd name="connsiteY444" fmla="*/ 818574 h 1476608"/>
                <a:gd name="connsiteX445" fmla="*/ 1167875 w 1516096"/>
                <a:gd name="connsiteY445" fmla="*/ 797118 h 1476608"/>
                <a:gd name="connsiteX446" fmla="*/ 1185724 w 1516096"/>
                <a:gd name="connsiteY446" fmla="*/ 788995 h 1476608"/>
                <a:gd name="connsiteX447" fmla="*/ 1187222 w 1516096"/>
                <a:gd name="connsiteY447" fmla="*/ 788663 h 1476608"/>
                <a:gd name="connsiteX448" fmla="*/ 1186861 w 1516096"/>
                <a:gd name="connsiteY448" fmla="*/ 787611 h 1476608"/>
                <a:gd name="connsiteX449" fmla="*/ 1193208 w 1516096"/>
                <a:gd name="connsiteY449" fmla="*/ 781571 h 1476608"/>
                <a:gd name="connsiteX450" fmla="*/ 1193208 w 1516096"/>
                <a:gd name="connsiteY450" fmla="*/ 774489 h 1476608"/>
                <a:gd name="connsiteX451" fmla="*/ 1194807 w 1516096"/>
                <a:gd name="connsiteY451" fmla="*/ 773312 h 1476608"/>
                <a:gd name="connsiteX452" fmla="*/ 1194484 w 1516096"/>
                <a:gd name="connsiteY452" fmla="*/ 773397 h 1476608"/>
                <a:gd name="connsiteX453" fmla="*/ 1197379 w 1516096"/>
                <a:gd name="connsiteY453" fmla="*/ 763642 h 1476608"/>
                <a:gd name="connsiteX454" fmla="*/ 1253531 w 1516096"/>
                <a:gd name="connsiteY454" fmla="*/ 736671 h 1476608"/>
                <a:gd name="connsiteX455" fmla="*/ 1262794 w 1516096"/>
                <a:gd name="connsiteY455" fmla="*/ 737245 h 1476608"/>
                <a:gd name="connsiteX456" fmla="*/ 1267425 w 1516096"/>
                <a:gd name="connsiteY456" fmla="*/ 721178 h 1476608"/>
                <a:gd name="connsiteX457" fmla="*/ 1269161 w 1516096"/>
                <a:gd name="connsiteY457" fmla="*/ 704536 h 1476608"/>
                <a:gd name="connsiteX458" fmla="*/ 1279075 w 1516096"/>
                <a:gd name="connsiteY458" fmla="*/ 699945 h 1476608"/>
                <a:gd name="connsiteX459" fmla="*/ 1289422 w 1516096"/>
                <a:gd name="connsiteY459" fmla="*/ 700519 h 1476608"/>
                <a:gd name="connsiteX460" fmla="*/ 1298106 w 1516096"/>
                <a:gd name="connsiteY460" fmla="*/ 706832 h 1476608"/>
                <a:gd name="connsiteX461" fmla="*/ 1297423 w 1516096"/>
                <a:gd name="connsiteY461" fmla="*/ 707878 h 1476608"/>
                <a:gd name="connsiteX462" fmla="*/ 1302029 w 1516096"/>
                <a:gd name="connsiteY462" fmla="*/ 710664 h 1476608"/>
                <a:gd name="connsiteX463" fmla="*/ 1308363 w 1516096"/>
                <a:gd name="connsiteY463" fmla="*/ 710664 h 1476608"/>
                <a:gd name="connsiteX464" fmla="*/ 1303757 w 1516096"/>
                <a:gd name="connsiteY464" fmla="*/ 707182 h 1476608"/>
                <a:gd name="connsiteX465" fmla="*/ 1307735 w 1516096"/>
                <a:gd name="connsiteY465" fmla="*/ 699472 h 1476608"/>
                <a:gd name="connsiteX466" fmla="*/ 1299412 w 1516096"/>
                <a:gd name="connsiteY466" fmla="*/ 698291 h 1476608"/>
                <a:gd name="connsiteX467" fmla="*/ 1290732 w 1516096"/>
                <a:gd name="connsiteY467" fmla="*/ 687576 h 1476608"/>
                <a:gd name="connsiteX468" fmla="*/ 1306801 w 1516096"/>
                <a:gd name="connsiteY468" fmla="*/ 676573 h 1476608"/>
                <a:gd name="connsiteX469" fmla="*/ 1271794 w 1516096"/>
                <a:gd name="connsiteY469" fmla="*/ 688735 h 1476608"/>
                <a:gd name="connsiteX470" fmla="*/ 1259169 w 1516096"/>
                <a:gd name="connsiteY470" fmla="*/ 679468 h 1476608"/>
                <a:gd name="connsiteX471" fmla="*/ 1260890 w 1516096"/>
                <a:gd name="connsiteY471" fmla="*/ 669623 h 1476608"/>
                <a:gd name="connsiteX472" fmla="*/ 1283271 w 1516096"/>
                <a:gd name="connsiteY472" fmla="*/ 640665 h 1476608"/>
                <a:gd name="connsiteX473" fmla="*/ 1298192 w 1516096"/>
                <a:gd name="connsiteY473" fmla="*/ 632557 h 1476608"/>
                <a:gd name="connsiteX474" fmla="*/ 1330903 w 1516096"/>
                <a:gd name="connsiteY474" fmla="*/ 636611 h 1476608"/>
                <a:gd name="connsiteX475" fmla="*/ 1340659 w 1516096"/>
                <a:gd name="connsiteY475" fmla="*/ 594912 h 1476608"/>
                <a:gd name="connsiteX476" fmla="*/ 1341233 w 1516096"/>
                <a:gd name="connsiteY476" fmla="*/ 567113 h 1476608"/>
                <a:gd name="connsiteX477" fmla="*/ 1345250 w 1516096"/>
                <a:gd name="connsiteY477" fmla="*/ 558426 h 1476608"/>
                <a:gd name="connsiteX478" fmla="*/ 1352137 w 1516096"/>
                <a:gd name="connsiteY478" fmla="*/ 552055 h 1476608"/>
                <a:gd name="connsiteX479" fmla="*/ 1356727 w 1516096"/>
                <a:gd name="connsiteY479" fmla="*/ 550897 h 1476608"/>
                <a:gd name="connsiteX480" fmla="*/ 1381405 w 1516096"/>
                <a:gd name="connsiteY480" fmla="*/ 499352 h 1476608"/>
                <a:gd name="connsiteX481" fmla="*/ 1378535 w 1516096"/>
                <a:gd name="connsiteY481" fmla="*/ 476766 h 1476608"/>
                <a:gd name="connsiteX482" fmla="*/ 1465959 w 1516096"/>
                <a:gd name="connsiteY482" fmla="*/ 454357 h 1476608"/>
                <a:gd name="connsiteX483" fmla="*/ 1460968 w 1516096"/>
                <a:gd name="connsiteY483" fmla="*/ 471164 h 1476608"/>
                <a:gd name="connsiteX484" fmla="*/ 1444888 w 1516096"/>
                <a:gd name="connsiteY484" fmla="*/ 476206 h 1476608"/>
                <a:gd name="connsiteX485" fmla="*/ 1455423 w 1516096"/>
                <a:gd name="connsiteY485" fmla="*/ 454917 h 1476608"/>
                <a:gd name="connsiteX486" fmla="*/ 1465959 w 1516096"/>
                <a:gd name="connsiteY486" fmla="*/ 454357 h 1476608"/>
                <a:gd name="connsiteX487" fmla="*/ 1372098 w 1516096"/>
                <a:gd name="connsiteY487" fmla="*/ 433380 h 1476608"/>
                <a:gd name="connsiteX488" fmla="*/ 1382455 w 1516096"/>
                <a:gd name="connsiteY488" fmla="*/ 441626 h 1476608"/>
                <a:gd name="connsiteX489" fmla="*/ 1379003 w 1516096"/>
                <a:gd name="connsiteY489" fmla="*/ 451049 h 1476608"/>
                <a:gd name="connsiteX490" fmla="*/ 1370731 w 1516096"/>
                <a:gd name="connsiteY490" fmla="*/ 450755 h 1476608"/>
                <a:gd name="connsiteX491" fmla="*/ 1365707 w 1516096"/>
                <a:gd name="connsiteY491" fmla="*/ 454868 h 1476608"/>
                <a:gd name="connsiteX492" fmla="*/ 1370480 w 1516096"/>
                <a:gd name="connsiteY492" fmla="*/ 460276 h 1476608"/>
                <a:gd name="connsiteX493" fmla="*/ 1371799 w 1516096"/>
                <a:gd name="connsiteY493" fmla="*/ 468521 h 1476608"/>
                <a:gd name="connsiteX494" fmla="*/ 1366081 w 1516096"/>
                <a:gd name="connsiteY494" fmla="*/ 462264 h 1476608"/>
                <a:gd name="connsiteX495" fmla="*/ 1365017 w 1516096"/>
                <a:gd name="connsiteY495" fmla="*/ 455433 h 1476608"/>
                <a:gd name="connsiteX496" fmla="*/ 1364617 w 1516096"/>
                <a:gd name="connsiteY496" fmla="*/ 455761 h 1476608"/>
                <a:gd name="connsiteX497" fmla="*/ 1362315 w 1516096"/>
                <a:gd name="connsiteY497" fmla="*/ 442803 h 1476608"/>
                <a:gd name="connsiteX498" fmla="*/ 1372098 w 1516096"/>
                <a:gd name="connsiteY498" fmla="*/ 433380 h 1476608"/>
                <a:gd name="connsiteX499" fmla="*/ 1357446 w 1516096"/>
                <a:gd name="connsiteY499" fmla="*/ 364473 h 1476608"/>
                <a:gd name="connsiteX500" fmla="*/ 1369307 w 1516096"/>
                <a:gd name="connsiteY500" fmla="*/ 387328 h 1476608"/>
                <a:gd name="connsiteX501" fmla="*/ 1362298 w 1516096"/>
                <a:gd name="connsiteY501" fmla="*/ 402183 h 1476608"/>
                <a:gd name="connsiteX502" fmla="*/ 1357446 w 1516096"/>
                <a:gd name="connsiteY502" fmla="*/ 364473 h 1476608"/>
                <a:gd name="connsiteX503" fmla="*/ 233727 w 1516096"/>
                <a:gd name="connsiteY503" fmla="*/ 354161 h 1476608"/>
                <a:gd name="connsiteX504" fmla="*/ 218565 w 1516096"/>
                <a:gd name="connsiteY504" fmla="*/ 358005 h 1476608"/>
                <a:gd name="connsiteX505" fmla="*/ 177556 w 1516096"/>
                <a:gd name="connsiteY505" fmla="*/ 376572 h 1476608"/>
                <a:gd name="connsiteX506" fmla="*/ 176436 w 1516096"/>
                <a:gd name="connsiteY506" fmla="*/ 374660 h 1476608"/>
                <a:gd name="connsiteX507" fmla="*/ 173692 w 1516096"/>
                <a:gd name="connsiteY507" fmla="*/ 368754 h 1476608"/>
                <a:gd name="connsiteX508" fmla="*/ 173063 w 1516096"/>
                <a:gd name="connsiteY508" fmla="*/ 364642 h 1476608"/>
                <a:gd name="connsiteX509" fmla="*/ 174446 w 1516096"/>
                <a:gd name="connsiteY509" fmla="*/ 361422 h 1476608"/>
                <a:gd name="connsiteX510" fmla="*/ 174451 w 1516096"/>
                <a:gd name="connsiteY510" fmla="*/ 361414 h 1476608"/>
                <a:gd name="connsiteX511" fmla="*/ 176400 w 1516096"/>
                <a:gd name="connsiteY511" fmla="*/ 360326 h 1476608"/>
                <a:gd name="connsiteX512" fmla="*/ 175823 w 1516096"/>
                <a:gd name="connsiteY512" fmla="*/ 358585 h 1476608"/>
                <a:gd name="connsiteX513" fmla="*/ 174667 w 1516096"/>
                <a:gd name="connsiteY513" fmla="*/ 360906 h 1476608"/>
                <a:gd name="connsiteX514" fmla="*/ 174446 w 1516096"/>
                <a:gd name="connsiteY514" fmla="*/ 361422 h 1476608"/>
                <a:gd name="connsiteX515" fmla="*/ 172935 w 1516096"/>
                <a:gd name="connsiteY515" fmla="*/ 363807 h 1476608"/>
                <a:gd name="connsiteX516" fmla="*/ 173063 w 1516096"/>
                <a:gd name="connsiteY516" fmla="*/ 364642 h 1476608"/>
                <a:gd name="connsiteX517" fmla="*/ 172447 w 1516096"/>
                <a:gd name="connsiteY517" fmla="*/ 366074 h 1476608"/>
                <a:gd name="connsiteX518" fmla="*/ 173692 w 1516096"/>
                <a:gd name="connsiteY518" fmla="*/ 368754 h 1476608"/>
                <a:gd name="connsiteX519" fmla="*/ 173945 w 1516096"/>
                <a:gd name="connsiteY519" fmla="*/ 370407 h 1476608"/>
                <a:gd name="connsiteX520" fmla="*/ 176436 w 1516096"/>
                <a:gd name="connsiteY520" fmla="*/ 374660 h 1476608"/>
                <a:gd name="connsiteX521" fmla="*/ 178133 w 1516096"/>
                <a:gd name="connsiteY521" fmla="*/ 378312 h 1476608"/>
                <a:gd name="connsiteX522" fmla="*/ 175290 w 1516096"/>
                <a:gd name="connsiteY522" fmla="*/ 388695 h 1476608"/>
                <a:gd name="connsiteX523" fmla="*/ 169241 w 1516096"/>
                <a:gd name="connsiteY523" fmla="*/ 395540 h 1476608"/>
                <a:gd name="connsiteX524" fmla="*/ 167180 w 1516096"/>
                <a:gd name="connsiteY524" fmla="*/ 395891 h 1476608"/>
                <a:gd name="connsiteX525" fmla="*/ 160990 w 1516096"/>
                <a:gd name="connsiteY525" fmla="*/ 396287 h 1476608"/>
                <a:gd name="connsiteX526" fmla="*/ 158628 w 1516096"/>
                <a:gd name="connsiteY526" fmla="*/ 392727 h 1476608"/>
                <a:gd name="connsiteX527" fmla="*/ 157267 w 1516096"/>
                <a:gd name="connsiteY527" fmla="*/ 390496 h 1476608"/>
                <a:gd name="connsiteX528" fmla="*/ 153296 w 1516096"/>
                <a:gd name="connsiteY528" fmla="*/ 384694 h 1476608"/>
                <a:gd name="connsiteX529" fmla="*/ 158628 w 1516096"/>
                <a:gd name="connsiteY529" fmla="*/ 392727 h 1476608"/>
                <a:gd name="connsiteX530" fmla="*/ 160805 w 1516096"/>
                <a:gd name="connsiteY530" fmla="*/ 396298 h 1476608"/>
                <a:gd name="connsiteX531" fmla="*/ 160990 w 1516096"/>
                <a:gd name="connsiteY531" fmla="*/ 396287 h 1476608"/>
                <a:gd name="connsiteX532" fmla="*/ 161383 w 1516096"/>
                <a:gd name="connsiteY532" fmla="*/ 396878 h 1476608"/>
                <a:gd name="connsiteX533" fmla="*/ 167180 w 1516096"/>
                <a:gd name="connsiteY533" fmla="*/ 395891 h 1476608"/>
                <a:gd name="connsiteX534" fmla="*/ 169036 w 1516096"/>
                <a:gd name="connsiteY534" fmla="*/ 395773 h 1476608"/>
                <a:gd name="connsiteX535" fmla="*/ 169241 w 1516096"/>
                <a:gd name="connsiteY535" fmla="*/ 395540 h 1476608"/>
                <a:gd name="connsiteX536" fmla="*/ 175381 w 1516096"/>
                <a:gd name="connsiteY536" fmla="*/ 394495 h 1476608"/>
                <a:gd name="connsiteX537" fmla="*/ 209901 w 1516096"/>
                <a:gd name="connsiteY537" fmla="*/ 411384 h 1476608"/>
                <a:gd name="connsiteX538" fmla="*/ 215677 w 1516096"/>
                <a:gd name="connsiteY538" fmla="*/ 438653 h 1476608"/>
                <a:gd name="connsiteX539" fmla="*/ 185642 w 1516096"/>
                <a:gd name="connsiteY539" fmla="*/ 440974 h 1476608"/>
                <a:gd name="connsiteX540" fmla="*/ 162538 w 1516096"/>
                <a:gd name="connsiteY540" fmla="*/ 445035 h 1476608"/>
                <a:gd name="connsiteX541" fmla="*/ 144055 w 1516096"/>
                <a:gd name="connsiteY541" fmla="*/ 452578 h 1476608"/>
                <a:gd name="connsiteX542" fmla="*/ 136546 w 1516096"/>
                <a:gd name="connsiteY542" fmla="*/ 446195 h 1476608"/>
                <a:gd name="connsiteX543" fmla="*/ 120373 w 1516096"/>
                <a:gd name="connsiteY543" fmla="*/ 387596 h 1476608"/>
                <a:gd name="connsiteX544" fmla="*/ 98424 w 1516096"/>
                <a:gd name="connsiteY544" fmla="*/ 435172 h 1476608"/>
                <a:gd name="connsiteX545" fmla="*/ 78208 w 1516096"/>
                <a:gd name="connsiteY545" fmla="*/ 450257 h 1476608"/>
                <a:gd name="connsiteX546" fmla="*/ 183909 w 1516096"/>
                <a:gd name="connsiteY546" fmla="*/ 507117 h 1476608"/>
                <a:gd name="connsiteX547" fmla="*/ 189685 w 1516096"/>
                <a:gd name="connsiteY547" fmla="*/ 529744 h 1476608"/>
                <a:gd name="connsiteX548" fmla="*/ 191418 w 1516096"/>
                <a:gd name="connsiteY548" fmla="*/ 563976 h 1476608"/>
                <a:gd name="connsiteX549" fmla="*/ 263618 w 1516096"/>
                <a:gd name="connsiteY549" fmla="*/ 535546 h 1476608"/>
                <a:gd name="connsiteX550" fmla="*/ 270550 w 1516096"/>
                <a:gd name="connsiteY550" fmla="*/ 551792 h 1476608"/>
                <a:gd name="connsiteX551" fmla="*/ 274015 w 1516096"/>
                <a:gd name="connsiteY551" fmla="*/ 558174 h 1476608"/>
                <a:gd name="connsiteX552" fmla="*/ 278058 w 1516096"/>
                <a:gd name="connsiteY552" fmla="*/ 562235 h 1476608"/>
                <a:gd name="connsiteX553" fmla="*/ 284925 w 1516096"/>
                <a:gd name="connsiteY553" fmla="*/ 564535 h 1476608"/>
                <a:gd name="connsiteX554" fmla="*/ 281142 w 1516096"/>
                <a:gd name="connsiteY554" fmla="*/ 556188 h 1476608"/>
                <a:gd name="connsiteX555" fmla="*/ 283665 w 1516096"/>
                <a:gd name="connsiteY555" fmla="*/ 544655 h 1476608"/>
                <a:gd name="connsiteX556" fmla="*/ 294047 w 1516096"/>
                <a:gd name="connsiteY556" fmla="*/ 540568 h 1476608"/>
                <a:gd name="connsiteX557" fmla="*/ 354548 w 1516096"/>
                <a:gd name="connsiteY557" fmla="*/ 547055 h 1476608"/>
                <a:gd name="connsiteX558" fmla="*/ 374462 w 1516096"/>
                <a:gd name="connsiteY558" fmla="*/ 551589 h 1476608"/>
                <a:gd name="connsiteX559" fmla="*/ 371052 w 1516096"/>
                <a:gd name="connsiteY559" fmla="*/ 550119 h 1476608"/>
                <a:gd name="connsiteX560" fmla="*/ 367024 w 1516096"/>
                <a:gd name="connsiteY560" fmla="*/ 513074 h 1476608"/>
                <a:gd name="connsiteX561" fmla="*/ 384862 w 1516096"/>
                <a:gd name="connsiteY561" fmla="*/ 496288 h 1476608"/>
                <a:gd name="connsiteX562" fmla="*/ 320990 w 1516096"/>
                <a:gd name="connsiteY562" fmla="*/ 483554 h 1476608"/>
                <a:gd name="connsiteX563" fmla="*/ 318689 w 1516096"/>
                <a:gd name="connsiteY563" fmla="*/ 474293 h 1476608"/>
                <a:gd name="connsiteX564" fmla="*/ 318617 w 1516096"/>
                <a:gd name="connsiteY564" fmla="*/ 466478 h 1476608"/>
                <a:gd name="connsiteX565" fmla="*/ 316591 w 1516096"/>
                <a:gd name="connsiteY565" fmla="*/ 459380 h 1476608"/>
                <a:gd name="connsiteX566" fmla="*/ 306939 w 1516096"/>
                <a:gd name="connsiteY566" fmla="*/ 465124 h 1476608"/>
                <a:gd name="connsiteX567" fmla="*/ 293654 w 1516096"/>
                <a:gd name="connsiteY567" fmla="*/ 466502 h 1476608"/>
                <a:gd name="connsiteX568" fmla="*/ 238781 w 1516096"/>
                <a:gd name="connsiteY568" fmla="*/ 477526 h 1476608"/>
                <a:gd name="connsiteX569" fmla="*/ 219143 w 1516096"/>
                <a:gd name="connsiteY569" fmla="*/ 476946 h 1476608"/>
                <a:gd name="connsiteX570" fmla="*/ 215100 w 1516096"/>
                <a:gd name="connsiteY570" fmla="*/ 446776 h 1476608"/>
                <a:gd name="connsiteX571" fmla="*/ 235894 w 1516096"/>
                <a:gd name="connsiteY571" fmla="*/ 365548 h 1476608"/>
                <a:gd name="connsiteX572" fmla="*/ 233727 w 1516096"/>
                <a:gd name="connsiteY572" fmla="*/ 354161 h 1476608"/>
                <a:gd name="connsiteX573" fmla="*/ 764273 w 1516096"/>
                <a:gd name="connsiteY573" fmla="*/ 233451 h 1476608"/>
                <a:gd name="connsiteX574" fmla="*/ 746299 w 1516096"/>
                <a:gd name="connsiteY574" fmla="*/ 240923 h 1476608"/>
                <a:gd name="connsiteX575" fmla="*/ 729586 w 1516096"/>
                <a:gd name="connsiteY575" fmla="*/ 255938 h 1476608"/>
                <a:gd name="connsiteX576" fmla="*/ 692701 w 1516096"/>
                <a:gd name="connsiteY576" fmla="*/ 270376 h 1476608"/>
                <a:gd name="connsiteX577" fmla="*/ 693422 w 1516096"/>
                <a:gd name="connsiteY577" fmla="*/ 288351 h 1476608"/>
                <a:gd name="connsiteX578" fmla="*/ 689011 w 1516096"/>
                <a:gd name="connsiteY578" fmla="*/ 302147 h 1476608"/>
                <a:gd name="connsiteX579" fmla="*/ 692431 w 1516096"/>
                <a:gd name="connsiteY579" fmla="*/ 298727 h 1476608"/>
                <a:gd name="connsiteX580" fmla="*/ 704561 w 1516096"/>
                <a:gd name="connsiteY580" fmla="*/ 295261 h 1476608"/>
                <a:gd name="connsiteX581" fmla="*/ 718423 w 1516096"/>
                <a:gd name="connsiteY581" fmla="*/ 306815 h 1476608"/>
                <a:gd name="connsiteX582" fmla="*/ 754235 w 1516096"/>
                <a:gd name="connsiteY582" fmla="*/ 314903 h 1476608"/>
                <a:gd name="connsiteX583" fmla="*/ 743838 w 1516096"/>
                <a:gd name="connsiteY583" fmla="*/ 299305 h 1476608"/>
                <a:gd name="connsiteX584" fmla="*/ 729398 w 1516096"/>
                <a:gd name="connsiteY584" fmla="*/ 283707 h 1476608"/>
                <a:gd name="connsiteX585" fmla="*/ 758278 w 1516096"/>
                <a:gd name="connsiteY585" fmla="*/ 283707 h 1476608"/>
                <a:gd name="connsiteX586" fmla="*/ 763476 w 1516096"/>
                <a:gd name="connsiteY586" fmla="*/ 285440 h 1476608"/>
                <a:gd name="connsiteX587" fmla="*/ 806219 w 1516096"/>
                <a:gd name="connsiteY587" fmla="*/ 286018 h 1476608"/>
                <a:gd name="connsiteX588" fmla="*/ 810262 w 1516096"/>
                <a:gd name="connsiteY588" fmla="*/ 283707 h 1476608"/>
                <a:gd name="connsiteX589" fmla="*/ 828890 w 1516096"/>
                <a:gd name="connsiteY589" fmla="*/ 269770 h 1476608"/>
                <a:gd name="connsiteX590" fmla="*/ 832372 w 1516096"/>
                <a:gd name="connsiteY590" fmla="*/ 249197 h 1476608"/>
                <a:gd name="connsiteX591" fmla="*/ 821221 w 1516096"/>
                <a:gd name="connsiteY591" fmla="*/ 254783 h 1476608"/>
                <a:gd name="connsiteX592" fmla="*/ 812577 w 1516096"/>
                <a:gd name="connsiteY592" fmla="*/ 251318 h 1476608"/>
                <a:gd name="connsiteX593" fmla="*/ 764273 w 1516096"/>
                <a:gd name="connsiteY593" fmla="*/ 233451 h 1476608"/>
                <a:gd name="connsiteX594" fmla="*/ 255849 w 1516096"/>
                <a:gd name="connsiteY594" fmla="*/ 177397 h 1476608"/>
                <a:gd name="connsiteX595" fmla="*/ 254432 w 1516096"/>
                <a:gd name="connsiteY595" fmla="*/ 182131 h 1476608"/>
                <a:gd name="connsiteX596" fmla="*/ 255609 w 1516096"/>
                <a:gd name="connsiteY596" fmla="*/ 181049 h 1476608"/>
                <a:gd name="connsiteX597" fmla="*/ 255633 w 1516096"/>
                <a:gd name="connsiteY597" fmla="*/ 181006 h 1476608"/>
                <a:gd name="connsiteX598" fmla="*/ 255849 w 1516096"/>
                <a:gd name="connsiteY598" fmla="*/ 177397 h 1476608"/>
                <a:gd name="connsiteX599" fmla="*/ 594726 w 1516096"/>
                <a:gd name="connsiteY599" fmla="*/ 101 h 1476608"/>
                <a:gd name="connsiteX600" fmla="*/ 636222 w 1516096"/>
                <a:gd name="connsiteY600" fmla="*/ 5298 h 1476608"/>
                <a:gd name="connsiteX601" fmla="*/ 647172 w 1516096"/>
                <a:gd name="connsiteY601" fmla="*/ 8763 h 1476608"/>
                <a:gd name="connsiteX602" fmla="*/ 660427 w 1516096"/>
                <a:gd name="connsiteY602" fmla="*/ 9341 h 1476608"/>
                <a:gd name="connsiteX603" fmla="*/ 693854 w 1516096"/>
                <a:gd name="connsiteY603" fmla="*/ 7608 h 1476608"/>
                <a:gd name="connsiteX604" fmla="*/ 720941 w 1516096"/>
                <a:gd name="connsiteY604" fmla="*/ 17426 h 1476608"/>
                <a:gd name="connsiteX605" fmla="*/ 720941 w 1516096"/>
                <a:gd name="connsiteY605" fmla="*/ 16849 h 1476608"/>
                <a:gd name="connsiteX606" fmla="*/ 756097 w 1516096"/>
                <a:gd name="connsiteY606" fmla="*/ 19736 h 1476608"/>
                <a:gd name="connsiteX607" fmla="*/ 816034 w 1516096"/>
                <a:gd name="connsiteY607" fmla="*/ 28399 h 1476608"/>
                <a:gd name="connsiteX608" fmla="*/ 865022 w 1516096"/>
                <a:gd name="connsiteY608" fmla="*/ 73445 h 1476608"/>
                <a:gd name="connsiteX609" fmla="*/ 867327 w 1516096"/>
                <a:gd name="connsiteY609" fmla="*/ 96545 h 1476608"/>
                <a:gd name="connsiteX610" fmla="*/ 860411 w 1516096"/>
                <a:gd name="connsiteY610" fmla="*/ 103475 h 1476608"/>
                <a:gd name="connsiteX611" fmla="*/ 825255 w 1516096"/>
                <a:gd name="connsiteY611" fmla="*/ 105785 h 1476608"/>
                <a:gd name="connsiteX612" fmla="*/ 810847 w 1516096"/>
                <a:gd name="connsiteY612" fmla="*/ 65937 h 1476608"/>
                <a:gd name="connsiteX613" fmla="*/ 804341 w 1516096"/>
                <a:gd name="connsiteY613" fmla="*/ 61426 h 1476608"/>
                <a:gd name="connsiteX614" fmla="*/ 802923 w 1516096"/>
                <a:gd name="connsiteY614" fmla="*/ 58935 h 1476608"/>
                <a:gd name="connsiteX615" fmla="*/ 800944 w 1516096"/>
                <a:gd name="connsiteY615" fmla="*/ 59070 h 1476608"/>
                <a:gd name="connsiteX616" fmla="*/ 796584 w 1516096"/>
                <a:gd name="connsiteY616" fmla="*/ 56047 h 1476608"/>
                <a:gd name="connsiteX617" fmla="*/ 779726 w 1516096"/>
                <a:gd name="connsiteY617" fmla="*/ 68247 h 1476608"/>
                <a:gd name="connsiteX618" fmla="*/ 793053 w 1516096"/>
                <a:gd name="connsiteY618" fmla="*/ 59612 h 1476608"/>
                <a:gd name="connsiteX619" fmla="*/ 800944 w 1516096"/>
                <a:gd name="connsiteY619" fmla="*/ 59070 h 1476608"/>
                <a:gd name="connsiteX620" fmla="*/ 804341 w 1516096"/>
                <a:gd name="connsiteY620" fmla="*/ 61426 h 1476608"/>
                <a:gd name="connsiteX621" fmla="*/ 813153 w 1516096"/>
                <a:gd name="connsiteY621" fmla="*/ 76910 h 1476608"/>
                <a:gd name="connsiteX622" fmla="*/ 825255 w 1516096"/>
                <a:gd name="connsiteY622" fmla="*/ 105785 h 1476608"/>
                <a:gd name="connsiteX623" fmla="*/ 840816 w 1516096"/>
                <a:gd name="connsiteY623" fmla="*/ 121956 h 1476608"/>
                <a:gd name="connsiteX624" fmla="*/ 892109 w 1516096"/>
                <a:gd name="connsiteY624" fmla="*/ 207427 h 1476608"/>
                <a:gd name="connsiteX625" fmla="*/ 908246 w 1516096"/>
                <a:gd name="connsiteY625" fmla="*/ 238613 h 1476608"/>
                <a:gd name="connsiteX626" fmla="*/ 860411 w 1516096"/>
                <a:gd name="connsiteY626" fmla="*/ 241500 h 1476608"/>
                <a:gd name="connsiteX627" fmla="*/ 846652 w 1516096"/>
                <a:gd name="connsiteY627" fmla="*/ 239912 h 1476608"/>
                <a:gd name="connsiteX628" fmla="*/ 838159 w 1516096"/>
                <a:gd name="connsiteY628" fmla="*/ 245727 h 1476608"/>
                <a:gd name="connsiteX629" fmla="*/ 842030 w 1516096"/>
                <a:gd name="connsiteY629" fmla="*/ 245001 h 1476608"/>
                <a:gd name="connsiteX630" fmla="*/ 847806 w 1516096"/>
                <a:gd name="connsiteY630" fmla="*/ 253666 h 1476608"/>
                <a:gd name="connsiteX631" fmla="*/ 863402 w 1516096"/>
                <a:gd name="connsiteY631" fmla="*/ 260021 h 1476608"/>
                <a:gd name="connsiteX632" fmla="*/ 879575 w 1516096"/>
                <a:gd name="connsiteY632" fmla="*/ 262332 h 1476608"/>
                <a:gd name="connsiteX633" fmla="*/ 896903 w 1516096"/>
                <a:gd name="connsiteY633" fmla="*/ 280818 h 1476608"/>
                <a:gd name="connsiteX634" fmla="*/ 909033 w 1516096"/>
                <a:gd name="connsiteY634" fmla="*/ 284285 h 1476608"/>
                <a:gd name="connsiteX635" fmla="*/ 916542 w 1516096"/>
                <a:gd name="connsiteY635" fmla="*/ 273308 h 1476608"/>
                <a:gd name="connsiteX636" fmla="*/ 918274 w 1516096"/>
                <a:gd name="connsiteY636" fmla="*/ 259443 h 1476608"/>
                <a:gd name="connsiteX637" fmla="*/ 943689 w 1516096"/>
                <a:gd name="connsiteY637" fmla="*/ 239801 h 1476608"/>
                <a:gd name="connsiteX638" fmla="*/ 945999 w 1516096"/>
                <a:gd name="connsiteY638" fmla="*/ 236913 h 1476608"/>
                <a:gd name="connsiteX639" fmla="*/ 966793 w 1516096"/>
                <a:gd name="connsiteY639" fmla="*/ 242690 h 1476608"/>
                <a:gd name="connsiteX640" fmla="*/ 969103 w 1516096"/>
                <a:gd name="connsiteY640" fmla="*/ 221893 h 1476608"/>
                <a:gd name="connsiteX641" fmla="*/ 975457 w 1516096"/>
                <a:gd name="connsiteY641" fmla="*/ 219582 h 1476608"/>
                <a:gd name="connsiteX642" fmla="*/ 984699 w 1516096"/>
                <a:gd name="connsiteY642" fmla="*/ 223048 h 1476608"/>
                <a:gd name="connsiteX643" fmla="*/ 987587 w 1516096"/>
                <a:gd name="connsiteY643" fmla="*/ 236913 h 1476608"/>
                <a:gd name="connsiteX644" fmla="*/ 1006070 w 1516096"/>
                <a:gd name="connsiteY644" fmla="*/ 250778 h 1476608"/>
                <a:gd name="connsiteX645" fmla="*/ 1013001 w 1516096"/>
                <a:gd name="connsiteY645" fmla="*/ 257710 h 1476608"/>
                <a:gd name="connsiteX646" fmla="*/ 1010113 w 1516096"/>
                <a:gd name="connsiteY646" fmla="*/ 264065 h 1476608"/>
                <a:gd name="connsiteX647" fmla="*/ 980656 w 1516096"/>
                <a:gd name="connsiteY647" fmla="*/ 276774 h 1476608"/>
                <a:gd name="connsiteX648" fmla="*/ 988164 w 1516096"/>
                <a:gd name="connsiteY648" fmla="*/ 298727 h 1476608"/>
                <a:gd name="connsiteX649" fmla="*/ 982966 w 1516096"/>
                <a:gd name="connsiteY649" fmla="*/ 366318 h 1476608"/>
                <a:gd name="connsiteX650" fmla="*/ 987009 w 1516096"/>
                <a:gd name="connsiteY650" fmla="*/ 366896 h 1476608"/>
                <a:gd name="connsiteX651" fmla="*/ 1012424 w 1516096"/>
                <a:gd name="connsiteY651" fmla="*/ 414845 h 1476608"/>
                <a:gd name="connsiteX652" fmla="*/ 1025131 w 1516096"/>
                <a:gd name="connsiteY652" fmla="*/ 462217 h 1476608"/>
                <a:gd name="connsiteX653" fmla="*/ 1026287 w 1516096"/>
                <a:gd name="connsiteY653" fmla="*/ 489369 h 1476608"/>
                <a:gd name="connsiteX654" fmla="*/ 1001450 w 1516096"/>
                <a:gd name="connsiteY654" fmla="*/ 485325 h 1476608"/>
                <a:gd name="connsiteX655" fmla="*/ 947154 w 1516096"/>
                <a:gd name="connsiteY655" fmla="*/ 448930 h 1476608"/>
                <a:gd name="connsiteX656" fmla="*/ 952353 w 1516096"/>
                <a:gd name="connsiteY656" fmla="*/ 412535 h 1476608"/>
                <a:gd name="connsiteX657" fmla="*/ 922895 w 1516096"/>
                <a:gd name="connsiteY657" fmla="*/ 402714 h 1476608"/>
                <a:gd name="connsiteX658" fmla="*/ 916542 w 1516096"/>
                <a:gd name="connsiteY658" fmla="*/ 449507 h 1476608"/>
                <a:gd name="connsiteX659" fmla="*/ 917119 w 1516096"/>
                <a:gd name="connsiteY659" fmla="*/ 439109 h 1476608"/>
                <a:gd name="connsiteX660" fmla="*/ 915386 w 1516096"/>
                <a:gd name="connsiteY660" fmla="*/ 439687 h 1476608"/>
                <a:gd name="connsiteX661" fmla="*/ 911920 w 1516096"/>
                <a:gd name="connsiteY661" fmla="*/ 444886 h 1476608"/>
                <a:gd name="connsiteX662" fmla="*/ 915386 w 1516096"/>
                <a:gd name="connsiteY662" fmla="*/ 455284 h 1476608"/>
                <a:gd name="connsiteX663" fmla="*/ 910188 w 1516096"/>
                <a:gd name="connsiteY663" fmla="*/ 491102 h 1476608"/>
                <a:gd name="connsiteX664" fmla="*/ 881308 w 1516096"/>
                <a:gd name="connsiteY664" fmla="*/ 473193 h 1476608"/>
                <a:gd name="connsiteX665" fmla="*/ 867445 w 1516096"/>
                <a:gd name="connsiteY665" fmla="*/ 462794 h 1476608"/>
                <a:gd name="connsiteX666" fmla="*/ 848384 w 1516096"/>
                <a:gd name="connsiteY666" fmla="*/ 498612 h 1476608"/>
                <a:gd name="connsiteX667" fmla="*/ 811995 w 1516096"/>
                <a:gd name="connsiteY667" fmla="*/ 531541 h 1476608"/>
                <a:gd name="connsiteX668" fmla="*/ 803331 w 1516096"/>
                <a:gd name="connsiteY668" fmla="*/ 543095 h 1476608"/>
                <a:gd name="connsiteX669" fmla="*/ 795245 w 1516096"/>
                <a:gd name="connsiteY669" fmla="*/ 558693 h 1476608"/>
                <a:gd name="connsiteX670" fmla="*/ 768675 w 1516096"/>
                <a:gd name="connsiteY670" fmla="*/ 574291 h 1476608"/>
                <a:gd name="connsiteX671" fmla="*/ 789469 w 1516096"/>
                <a:gd name="connsiteY671" fmla="*/ 624551 h 1476608"/>
                <a:gd name="connsiteX672" fmla="*/ 814883 w 1516096"/>
                <a:gd name="connsiteY672" fmla="*/ 626862 h 1476608"/>
                <a:gd name="connsiteX673" fmla="*/ 833944 w 1516096"/>
                <a:gd name="connsiteY673" fmla="*/ 611264 h 1476608"/>
                <a:gd name="connsiteX674" fmla="*/ 840875 w 1516096"/>
                <a:gd name="connsiteY674" fmla="*/ 612420 h 1476608"/>
                <a:gd name="connsiteX675" fmla="*/ 843763 w 1516096"/>
                <a:gd name="connsiteY675" fmla="*/ 621663 h 1476608"/>
                <a:gd name="connsiteX676" fmla="*/ 830479 w 1516096"/>
                <a:gd name="connsiteY676" fmla="*/ 643616 h 1476608"/>
                <a:gd name="connsiteX677" fmla="*/ 814883 w 1516096"/>
                <a:gd name="connsiteY677" fmla="*/ 648815 h 1476608"/>
                <a:gd name="connsiteX678" fmla="*/ 796977 w 1516096"/>
                <a:gd name="connsiteY678" fmla="*/ 643616 h 1476608"/>
                <a:gd name="connsiteX679" fmla="*/ 776761 w 1516096"/>
                <a:gd name="connsiteY679" fmla="*/ 646504 h 1476608"/>
                <a:gd name="connsiteX680" fmla="*/ 755967 w 1516096"/>
                <a:gd name="connsiteY680" fmla="*/ 632061 h 1476608"/>
                <a:gd name="connsiteX681" fmla="*/ 750191 w 1516096"/>
                <a:gd name="connsiteY681" fmla="*/ 585845 h 1476608"/>
                <a:gd name="connsiteX682" fmla="*/ 739217 w 1516096"/>
                <a:gd name="connsiteY682" fmla="*/ 577757 h 1476608"/>
                <a:gd name="connsiteX683" fmla="*/ 691275 w 1516096"/>
                <a:gd name="connsiteY683" fmla="*/ 570247 h 1476608"/>
                <a:gd name="connsiteX684" fmla="*/ 680878 w 1516096"/>
                <a:gd name="connsiteY684" fmla="*/ 566781 h 1476608"/>
                <a:gd name="connsiteX685" fmla="*/ 693586 w 1516096"/>
                <a:gd name="connsiteY685" fmla="*/ 549450 h 1476608"/>
                <a:gd name="connsiteX686" fmla="*/ 706293 w 1516096"/>
                <a:gd name="connsiteY686" fmla="*/ 547139 h 1476608"/>
                <a:gd name="connsiteX687" fmla="*/ 731130 w 1516096"/>
                <a:gd name="connsiteY687" fmla="*/ 555227 h 1476608"/>
                <a:gd name="connsiteX688" fmla="*/ 749036 w 1516096"/>
                <a:gd name="connsiteY688" fmla="*/ 544829 h 1476608"/>
                <a:gd name="connsiteX689" fmla="*/ 750769 w 1516096"/>
                <a:gd name="connsiteY689" fmla="*/ 532119 h 1476608"/>
                <a:gd name="connsiteX690" fmla="*/ 745570 w 1516096"/>
                <a:gd name="connsiteY690" fmla="*/ 522298 h 1476608"/>
                <a:gd name="connsiteX691" fmla="*/ 721889 w 1516096"/>
                <a:gd name="connsiteY691" fmla="*/ 483592 h 1476608"/>
                <a:gd name="connsiteX692" fmla="*/ 721311 w 1516096"/>
                <a:gd name="connsiteY692" fmla="*/ 469149 h 1476608"/>
                <a:gd name="connsiteX693" fmla="*/ 762321 w 1516096"/>
                <a:gd name="connsiteY693" fmla="*/ 447775 h 1476608"/>
                <a:gd name="connsiteX694" fmla="*/ 768097 w 1516096"/>
                <a:gd name="connsiteY694" fmla="*/ 424666 h 1476608"/>
                <a:gd name="connsiteX695" fmla="*/ 750191 w 1516096"/>
                <a:gd name="connsiteY695" fmla="*/ 402136 h 1476608"/>
                <a:gd name="connsiteX696" fmla="*/ 737484 w 1516096"/>
                <a:gd name="connsiteY696" fmla="*/ 390004 h 1476608"/>
                <a:gd name="connsiteX697" fmla="*/ 721311 w 1516096"/>
                <a:gd name="connsiteY697" fmla="*/ 402714 h 1476608"/>
                <a:gd name="connsiteX698" fmla="*/ 753657 w 1516096"/>
                <a:gd name="connsiteY698" fmla="*/ 429866 h 1476608"/>
                <a:gd name="connsiteX699" fmla="*/ 706871 w 1516096"/>
                <a:gd name="connsiteY699" fmla="*/ 446619 h 1476608"/>
                <a:gd name="connsiteX700" fmla="*/ 703983 w 1516096"/>
                <a:gd name="connsiteY700" fmla="*/ 446041 h 1476608"/>
                <a:gd name="connsiteX701" fmla="*/ 699939 w 1516096"/>
                <a:gd name="connsiteY701" fmla="*/ 442575 h 1476608"/>
                <a:gd name="connsiteX702" fmla="*/ 698785 w 1516096"/>
                <a:gd name="connsiteY702" fmla="*/ 439687 h 1476608"/>
                <a:gd name="connsiteX703" fmla="*/ 706293 w 1516096"/>
                <a:gd name="connsiteY703" fmla="*/ 417156 h 1476608"/>
                <a:gd name="connsiteX704" fmla="*/ 707737 w 1516096"/>
                <a:gd name="connsiteY704" fmla="*/ 418456 h 1476608"/>
                <a:gd name="connsiteX705" fmla="*/ 707800 w 1516096"/>
                <a:gd name="connsiteY705" fmla="*/ 418475 h 1476608"/>
                <a:gd name="connsiteX706" fmla="*/ 710914 w 1516096"/>
                <a:gd name="connsiteY706" fmla="*/ 421200 h 1476608"/>
                <a:gd name="connsiteX707" fmla="*/ 709181 w 1516096"/>
                <a:gd name="connsiteY707" fmla="*/ 418889 h 1476608"/>
                <a:gd name="connsiteX708" fmla="*/ 707800 w 1516096"/>
                <a:gd name="connsiteY708" fmla="*/ 418475 h 1476608"/>
                <a:gd name="connsiteX709" fmla="*/ 706293 w 1516096"/>
                <a:gd name="connsiteY709" fmla="*/ 417156 h 1476608"/>
                <a:gd name="connsiteX710" fmla="*/ 699362 w 1516096"/>
                <a:gd name="connsiteY710" fmla="*/ 402714 h 1476608"/>
                <a:gd name="connsiteX711" fmla="*/ 670482 w 1516096"/>
                <a:gd name="connsiteY711" fmla="*/ 405025 h 1476608"/>
                <a:gd name="connsiteX712" fmla="*/ 665861 w 1516096"/>
                <a:gd name="connsiteY712" fmla="*/ 400980 h 1476608"/>
                <a:gd name="connsiteX713" fmla="*/ 667594 w 1516096"/>
                <a:gd name="connsiteY713" fmla="*/ 398670 h 1476608"/>
                <a:gd name="connsiteX714" fmla="*/ 674525 w 1516096"/>
                <a:gd name="connsiteY714" fmla="*/ 377873 h 1476608"/>
                <a:gd name="connsiteX715" fmla="*/ 679146 w 1516096"/>
                <a:gd name="connsiteY715" fmla="*/ 362274 h 1476608"/>
                <a:gd name="connsiteX716" fmla="*/ 684922 w 1516096"/>
                <a:gd name="connsiteY716" fmla="*/ 356498 h 1476608"/>
                <a:gd name="connsiteX717" fmla="*/ 689543 w 1516096"/>
                <a:gd name="connsiteY717" fmla="*/ 361119 h 1476608"/>
                <a:gd name="connsiteX718" fmla="*/ 694741 w 1516096"/>
                <a:gd name="connsiteY718" fmla="*/ 366318 h 1476608"/>
                <a:gd name="connsiteX719" fmla="*/ 704561 w 1516096"/>
                <a:gd name="connsiteY719" fmla="*/ 349565 h 1476608"/>
                <a:gd name="connsiteX720" fmla="*/ 691275 w 1516096"/>
                <a:gd name="connsiteY720" fmla="*/ 321258 h 1476608"/>
                <a:gd name="connsiteX721" fmla="*/ 684775 w 1516096"/>
                <a:gd name="connsiteY721" fmla="*/ 318916 h 1476608"/>
                <a:gd name="connsiteX722" fmla="*/ 684660 w 1516096"/>
                <a:gd name="connsiteY722" fmla="*/ 320908 h 1476608"/>
                <a:gd name="connsiteX723" fmla="*/ 675988 w 1516096"/>
                <a:gd name="connsiteY723" fmla="*/ 344297 h 1476608"/>
                <a:gd name="connsiteX724" fmla="*/ 627577 w 1516096"/>
                <a:gd name="connsiteY724" fmla="*/ 324662 h 1476608"/>
                <a:gd name="connsiteX725" fmla="*/ 628153 w 1516096"/>
                <a:gd name="connsiteY725" fmla="*/ 284814 h 1476608"/>
                <a:gd name="connsiteX726" fmla="*/ 609711 w 1516096"/>
                <a:gd name="connsiteY726" fmla="*/ 253051 h 1476608"/>
                <a:gd name="connsiteX727" fmla="*/ 564758 w 1516096"/>
                <a:gd name="connsiteY727" fmla="*/ 231105 h 1476608"/>
                <a:gd name="connsiteX728" fmla="*/ 512312 w 1516096"/>
                <a:gd name="connsiteY728" fmla="*/ 217245 h 1476608"/>
                <a:gd name="connsiteX729" fmla="*/ 561740 w 1516096"/>
                <a:gd name="connsiteY729" fmla="*/ 244761 h 1476608"/>
                <a:gd name="connsiteX730" fmla="*/ 560844 w 1516096"/>
                <a:gd name="connsiteY730" fmla="*/ 256644 h 1476608"/>
                <a:gd name="connsiteX731" fmla="*/ 560283 w 1516096"/>
                <a:gd name="connsiteY731" fmla="*/ 258212 h 1476608"/>
                <a:gd name="connsiteX732" fmla="*/ 559745 w 1516096"/>
                <a:gd name="connsiteY732" fmla="*/ 258664 h 1476608"/>
                <a:gd name="connsiteX733" fmla="*/ 554733 w 1516096"/>
                <a:gd name="connsiteY733" fmla="*/ 260791 h 1476608"/>
                <a:gd name="connsiteX734" fmla="*/ 553971 w 1516096"/>
                <a:gd name="connsiteY734" fmla="*/ 260282 h 1476608"/>
                <a:gd name="connsiteX735" fmla="*/ 549774 w 1516096"/>
                <a:gd name="connsiteY735" fmla="*/ 256516 h 1476608"/>
                <a:gd name="connsiteX736" fmla="*/ 549541 w 1516096"/>
                <a:gd name="connsiteY736" fmla="*/ 256547 h 1476608"/>
                <a:gd name="connsiteX737" fmla="*/ 549449 w 1516096"/>
                <a:gd name="connsiteY737" fmla="*/ 256435 h 1476608"/>
                <a:gd name="connsiteX738" fmla="*/ 548189 w 1516096"/>
                <a:gd name="connsiteY738" fmla="*/ 256732 h 1476608"/>
                <a:gd name="connsiteX739" fmla="*/ 549541 w 1516096"/>
                <a:gd name="connsiteY739" fmla="*/ 256547 h 1476608"/>
                <a:gd name="connsiteX740" fmla="*/ 550926 w 1516096"/>
                <a:gd name="connsiteY740" fmla="*/ 258248 h 1476608"/>
                <a:gd name="connsiteX741" fmla="*/ 553971 w 1516096"/>
                <a:gd name="connsiteY741" fmla="*/ 260282 h 1476608"/>
                <a:gd name="connsiteX742" fmla="*/ 554600 w 1516096"/>
                <a:gd name="connsiteY742" fmla="*/ 260847 h 1476608"/>
                <a:gd name="connsiteX743" fmla="*/ 554733 w 1516096"/>
                <a:gd name="connsiteY743" fmla="*/ 260791 h 1476608"/>
                <a:gd name="connsiteX744" fmla="*/ 556113 w 1516096"/>
                <a:gd name="connsiteY744" fmla="*/ 261713 h 1476608"/>
                <a:gd name="connsiteX745" fmla="*/ 559745 w 1516096"/>
                <a:gd name="connsiteY745" fmla="*/ 258664 h 1476608"/>
                <a:gd name="connsiteX746" fmla="*/ 560724 w 1516096"/>
                <a:gd name="connsiteY746" fmla="*/ 258248 h 1476608"/>
                <a:gd name="connsiteX747" fmla="*/ 560844 w 1516096"/>
                <a:gd name="connsiteY747" fmla="*/ 256644 h 1476608"/>
                <a:gd name="connsiteX748" fmla="*/ 562237 w 1516096"/>
                <a:gd name="connsiteY748" fmla="*/ 252762 h 1476608"/>
                <a:gd name="connsiteX749" fmla="*/ 568792 w 1516096"/>
                <a:gd name="connsiteY749" fmla="*/ 245543 h 1476608"/>
                <a:gd name="connsiteX750" fmla="*/ 582624 w 1516096"/>
                <a:gd name="connsiteY750" fmla="*/ 264601 h 1476608"/>
                <a:gd name="connsiteX751" fmla="*/ 582048 w 1516096"/>
                <a:gd name="connsiteY751" fmla="*/ 275573 h 1476608"/>
                <a:gd name="connsiteX752" fmla="*/ 590116 w 1516096"/>
                <a:gd name="connsiteY752" fmla="*/ 308492 h 1476608"/>
                <a:gd name="connsiteX753" fmla="*/ 537094 w 1516096"/>
                <a:gd name="connsiteY753" fmla="*/ 313689 h 1476608"/>
                <a:gd name="connsiteX754" fmla="*/ 492717 w 1516096"/>
                <a:gd name="connsiteY754" fmla="*/ 326972 h 1476608"/>
                <a:gd name="connsiteX755" fmla="*/ 477733 w 1516096"/>
                <a:gd name="connsiteY755" fmla="*/ 324662 h 1476608"/>
                <a:gd name="connsiteX756" fmla="*/ 429898 w 1516096"/>
                <a:gd name="connsiteY756" fmla="*/ 324085 h 1476608"/>
                <a:gd name="connsiteX757" fmla="*/ 410879 w 1516096"/>
                <a:gd name="connsiteY757" fmla="*/ 329282 h 1476608"/>
                <a:gd name="connsiteX758" fmla="*/ 394743 w 1516096"/>
                <a:gd name="connsiteY758" fmla="*/ 294631 h 1476608"/>
                <a:gd name="connsiteX759" fmla="*/ 404540 w 1516096"/>
                <a:gd name="connsiteY759" fmla="*/ 284814 h 1476608"/>
                <a:gd name="connsiteX760" fmla="*/ 392437 w 1516096"/>
                <a:gd name="connsiteY760" fmla="*/ 287701 h 1476608"/>
                <a:gd name="connsiteX761" fmla="*/ 375148 w 1516096"/>
                <a:gd name="connsiteY761" fmla="*/ 292321 h 1476608"/>
                <a:gd name="connsiteX762" fmla="*/ 360164 w 1516096"/>
                <a:gd name="connsiteY762" fmla="*/ 282504 h 1476608"/>
                <a:gd name="connsiteX763" fmla="*/ 353247 w 1516096"/>
                <a:gd name="connsiteY763" fmla="*/ 271531 h 1476608"/>
                <a:gd name="connsiteX764" fmla="*/ 339416 w 1516096"/>
                <a:gd name="connsiteY764" fmla="*/ 259403 h 1476608"/>
                <a:gd name="connsiteX765" fmla="*/ 365350 w 1516096"/>
                <a:gd name="connsiteY765" fmla="*/ 229950 h 1476608"/>
                <a:gd name="connsiteX766" fmla="*/ 359587 w 1516096"/>
                <a:gd name="connsiteY766" fmla="*/ 229373 h 1476608"/>
                <a:gd name="connsiteX767" fmla="*/ 328465 w 1516096"/>
                <a:gd name="connsiteY767" fmla="*/ 221865 h 1476608"/>
                <a:gd name="connsiteX768" fmla="*/ 330771 w 1516096"/>
                <a:gd name="connsiteY768" fmla="*/ 215512 h 1476608"/>
                <a:gd name="connsiteX769" fmla="*/ 325584 w 1516096"/>
                <a:gd name="connsiteY769" fmla="*/ 220133 h 1476608"/>
                <a:gd name="connsiteX770" fmla="*/ 287655 w 1516096"/>
                <a:gd name="connsiteY770" fmla="*/ 219158 h 1476608"/>
                <a:gd name="connsiteX771" fmla="*/ 278777 w 1516096"/>
                <a:gd name="connsiteY771" fmla="*/ 218632 h 1476608"/>
                <a:gd name="connsiteX772" fmla="*/ 281267 w 1516096"/>
                <a:gd name="connsiteY772" fmla="*/ 222390 h 1476608"/>
                <a:gd name="connsiteX773" fmla="*/ 291618 w 1516096"/>
                <a:gd name="connsiteY773" fmla="*/ 224705 h 1476608"/>
                <a:gd name="connsiteX774" fmla="*/ 287593 w 1516096"/>
                <a:gd name="connsiteY774" fmla="*/ 255955 h 1476608"/>
                <a:gd name="connsiteX775" fmla="*/ 327273 w 1516096"/>
                <a:gd name="connsiteY775" fmla="*/ 278525 h 1476608"/>
                <a:gd name="connsiteX776" fmla="*/ 317497 w 1516096"/>
                <a:gd name="connsiteY776" fmla="*/ 295307 h 1476608"/>
                <a:gd name="connsiteX777" fmla="*/ 313471 w 1516096"/>
                <a:gd name="connsiteY777" fmla="*/ 302251 h 1476608"/>
                <a:gd name="connsiteX778" fmla="*/ 296219 w 1516096"/>
                <a:gd name="connsiteY778" fmla="*/ 302251 h 1476608"/>
                <a:gd name="connsiteX779" fmla="*/ 290690 w 1516096"/>
                <a:gd name="connsiteY779" fmla="*/ 297800 h 1476608"/>
                <a:gd name="connsiteX780" fmla="*/ 293344 w 1516096"/>
                <a:gd name="connsiteY780" fmla="*/ 292992 h 1476608"/>
                <a:gd name="connsiteX781" fmla="*/ 291618 w 1516096"/>
                <a:gd name="connsiteY781" fmla="*/ 294728 h 1476608"/>
                <a:gd name="connsiteX782" fmla="*/ 290469 w 1516096"/>
                <a:gd name="connsiteY782" fmla="*/ 297622 h 1476608"/>
                <a:gd name="connsiteX783" fmla="*/ 290690 w 1516096"/>
                <a:gd name="connsiteY783" fmla="*/ 297800 h 1476608"/>
                <a:gd name="connsiteX784" fmla="*/ 290469 w 1516096"/>
                <a:gd name="connsiteY784" fmla="*/ 298200 h 1476608"/>
                <a:gd name="connsiteX785" fmla="*/ 300245 w 1516096"/>
                <a:gd name="connsiteY785" fmla="*/ 305723 h 1476608"/>
                <a:gd name="connsiteX786" fmla="*/ 301107 w 1516096"/>
                <a:gd name="connsiteY786" fmla="*/ 312596 h 1476608"/>
                <a:gd name="connsiteX787" fmla="*/ 299607 w 1516096"/>
                <a:gd name="connsiteY787" fmla="*/ 314232 h 1476608"/>
                <a:gd name="connsiteX788" fmla="*/ 301740 w 1516096"/>
                <a:gd name="connsiteY788" fmla="*/ 314490 h 1476608"/>
                <a:gd name="connsiteX789" fmla="*/ 323689 w 1516096"/>
                <a:gd name="connsiteY789" fmla="*/ 322033 h 1476608"/>
                <a:gd name="connsiteX790" fmla="*/ 330043 w 1516096"/>
                <a:gd name="connsiteY790" fmla="*/ 330156 h 1476608"/>
                <a:gd name="connsiteX791" fmla="*/ 324113 w 1516096"/>
                <a:gd name="connsiteY791" fmla="*/ 373725 h 1476608"/>
                <a:gd name="connsiteX792" fmla="*/ 316714 w 1516096"/>
                <a:gd name="connsiteY792" fmla="*/ 376395 h 1476608"/>
                <a:gd name="connsiteX793" fmla="*/ 312128 w 1516096"/>
                <a:gd name="connsiteY793" fmla="*/ 376934 h 1476608"/>
                <a:gd name="connsiteX794" fmla="*/ 301162 w 1516096"/>
                <a:gd name="connsiteY794" fmla="*/ 381213 h 1476608"/>
                <a:gd name="connsiteX795" fmla="*/ 314320 w 1516096"/>
                <a:gd name="connsiteY795" fmla="*/ 377258 h 1476608"/>
                <a:gd name="connsiteX796" fmla="*/ 316714 w 1516096"/>
                <a:gd name="connsiteY796" fmla="*/ 376395 h 1476608"/>
                <a:gd name="connsiteX797" fmla="*/ 322606 w 1516096"/>
                <a:gd name="connsiteY797" fmla="*/ 375701 h 1476608"/>
                <a:gd name="connsiteX798" fmla="*/ 342750 w 1516096"/>
                <a:gd name="connsiteY798" fmla="*/ 378892 h 1476608"/>
                <a:gd name="connsiteX799" fmla="*/ 341043 w 1516096"/>
                <a:gd name="connsiteY799" fmla="*/ 381970 h 1476608"/>
                <a:gd name="connsiteX800" fmla="*/ 344295 w 1516096"/>
                <a:gd name="connsiteY800" fmla="*/ 380957 h 1476608"/>
                <a:gd name="connsiteX801" fmla="*/ 350337 w 1516096"/>
                <a:gd name="connsiteY801" fmla="*/ 379944 h 1476608"/>
                <a:gd name="connsiteX802" fmla="*/ 358393 w 1516096"/>
                <a:gd name="connsiteY802" fmla="*/ 419883 h 1476608"/>
                <a:gd name="connsiteX803" fmla="*/ 375080 w 1516096"/>
                <a:gd name="connsiteY803" fmla="*/ 381102 h 1476608"/>
                <a:gd name="connsiteX804" fmla="*/ 394645 w 1516096"/>
                <a:gd name="connsiteY804" fmla="*/ 372998 h 1476608"/>
                <a:gd name="connsiteX805" fmla="*/ 399824 w 1516096"/>
                <a:gd name="connsiteY805" fmla="*/ 362000 h 1476608"/>
                <a:gd name="connsiteX806" fmla="*/ 398672 w 1516096"/>
                <a:gd name="connsiteY806" fmla="*/ 353318 h 1476608"/>
                <a:gd name="connsiteX807" fmla="*/ 406153 w 1516096"/>
                <a:gd name="connsiteY807" fmla="*/ 353897 h 1476608"/>
                <a:gd name="connsiteX808" fmla="*/ 414209 w 1516096"/>
                <a:gd name="connsiteY808" fmla="*/ 360843 h 1476608"/>
                <a:gd name="connsiteX809" fmla="*/ 421114 w 1516096"/>
                <a:gd name="connsiteY809" fmla="*/ 358527 h 1476608"/>
                <a:gd name="connsiteX810" fmla="*/ 437226 w 1516096"/>
                <a:gd name="connsiteY810" fmla="*/ 351002 h 1476608"/>
                <a:gd name="connsiteX811" fmla="*/ 457366 w 1516096"/>
                <a:gd name="connsiteY811" fmla="*/ 357370 h 1476608"/>
                <a:gd name="connsiteX812" fmla="*/ 487288 w 1516096"/>
                <a:gd name="connsiteY812" fmla="*/ 368367 h 1476608"/>
                <a:gd name="connsiteX813" fmla="*/ 459667 w 1516096"/>
                <a:gd name="connsiteY813" fmla="*/ 381680 h 1476608"/>
                <a:gd name="connsiteX814" fmla="*/ 438377 w 1516096"/>
                <a:gd name="connsiteY814" fmla="*/ 376471 h 1476608"/>
                <a:gd name="connsiteX815" fmla="*/ 417662 w 1516096"/>
                <a:gd name="connsiteY815" fmla="*/ 383417 h 1476608"/>
                <a:gd name="connsiteX816" fmla="*/ 417086 w 1516096"/>
                <a:gd name="connsiteY816" fmla="*/ 392678 h 1476608"/>
                <a:gd name="connsiteX817" fmla="*/ 469450 w 1516096"/>
                <a:gd name="connsiteY817" fmla="*/ 432617 h 1476608"/>
                <a:gd name="connsiteX818" fmla="*/ 485562 w 1516096"/>
                <a:gd name="connsiteY818" fmla="*/ 441300 h 1476608"/>
                <a:gd name="connsiteX819" fmla="*/ 491316 w 1516096"/>
                <a:gd name="connsiteY819" fmla="*/ 454034 h 1476608"/>
                <a:gd name="connsiteX820" fmla="*/ 480383 w 1516096"/>
                <a:gd name="connsiteY820" fmla="*/ 459822 h 1476608"/>
                <a:gd name="connsiteX821" fmla="*/ 454489 w 1516096"/>
                <a:gd name="connsiteY821" fmla="*/ 455770 h 1476608"/>
                <a:gd name="connsiteX822" fmla="*/ 443556 w 1516096"/>
                <a:gd name="connsiteY822" fmla="*/ 463295 h 1476608"/>
                <a:gd name="connsiteX823" fmla="*/ 448734 w 1516096"/>
                <a:gd name="connsiteY823" fmla="*/ 480081 h 1476608"/>
                <a:gd name="connsiteX824" fmla="*/ 451612 w 1516096"/>
                <a:gd name="connsiteY824" fmla="*/ 481817 h 1476608"/>
                <a:gd name="connsiteX825" fmla="*/ 465997 w 1516096"/>
                <a:gd name="connsiteY825" fmla="*/ 510179 h 1476608"/>
                <a:gd name="connsiteX826" fmla="*/ 463120 w 1516096"/>
                <a:gd name="connsiteY826" fmla="*/ 524650 h 1476608"/>
                <a:gd name="connsiteX827" fmla="*/ 448159 w 1516096"/>
                <a:gd name="connsiteY827" fmla="*/ 543752 h 1476608"/>
                <a:gd name="connsiteX828" fmla="*/ 423991 w 1516096"/>
                <a:gd name="connsiteY828" fmla="*/ 568062 h 1476608"/>
                <a:gd name="connsiteX829" fmla="*/ 421114 w 1516096"/>
                <a:gd name="connsiteY829" fmla="*/ 547225 h 1476608"/>
                <a:gd name="connsiteX830" fmla="*/ 415935 w 1516096"/>
                <a:gd name="connsiteY830" fmla="*/ 540857 h 1476608"/>
                <a:gd name="connsiteX831" fmla="*/ 375080 w 1516096"/>
                <a:gd name="connsiteY831" fmla="*/ 551855 h 1476608"/>
                <a:gd name="connsiteX832" fmla="*/ 374939 w 1516096"/>
                <a:gd name="connsiteY832" fmla="*/ 551794 h 1476608"/>
                <a:gd name="connsiteX833" fmla="*/ 390935 w 1516096"/>
                <a:gd name="connsiteY833" fmla="*/ 565677 h 1476608"/>
                <a:gd name="connsiteX834" fmla="*/ 393819 w 1516096"/>
                <a:gd name="connsiteY834" fmla="*/ 582028 h 1476608"/>
                <a:gd name="connsiteX835" fmla="*/ 381131 w 1516096"/>
                <a:gd name="connsiteY835" fmla="*/ 581444 h 1476608"/>
                <a:gd name="connsiteX836" fmla="*/ 353449 w 1516096"/>
                <a:gd name="connsiteY836" fmla="*/ 574437 h 1476608"/>
                <a:gd name="connsiteX837" fmla="*/ 341337 w 1516096"/>
                <a:gd name="connsiteY837" fmla="*/ 587284 h 1476608"/>
                <a:gd name="connsiteX838" fmla="*/ 333840 w 1516096"/>
                <a:gd name="connsiteY838" fmla="*/ 609474 h 1476608"/>
                <a:gd name="connsiteX839" fmla="*/ 309618 w 1516096"/>
                <a:gd name="connsiteY839" fmla="*/ 625825 h 1476608"/>
                <a:gd name="connsiteX840" fmla="*/ 308464 w 1516096"/>
                <a:gd name="connsiteY840" fmla="*/ 641591 h 1476608"/>
                <a:gd name="connsiteX841" fmla="*/ 297507 w 1516096"/>
                <a:gd name="connsiteY841" fmla="*/ 641591 h 1476608"/>
                <a:gd name="connsiteX842" fmla="*/ 284242 w 1516096"/>
                <a:gd name="connsiteY842" fmla="*/ 653270 h 1476608"/>
                <a:gd name="connsiteX843" fmla="*/ 278475 w 1516096"/>
                <a:gd name="connsiteY843" fmla="*/ 670205 h 1476608"/>
                <a:gd name="connsiteX844" fmla="*/ 266941 w 1516096"/>
                <a:gd name="connsiteY844" fmla="*/ 677796 h 1476608"/>
                <a:gd name="connsiteX845" fmla="*/ 250792 w 1516096"/>
                <a:gd name="connsiteY845" fmla="*/ 664950 h 1476608"/>
                <a:gd name="connsiteX846" fmla="*/ 254253 w 1516096"/>
                <a:gd name="connsiteY846" fmla="*/ 651519 h 1476608"/>
                <a:gd name="connsiteX847" fmla="*/ 265210 w 1516096"/>
                <a:gd name="connsiteY847" fmla="*/ 642175 h 1476608"/>
                <a:gd name="connsiteX848" fmla="*/ 290009 w 1516096"/>
                <a:gd name="connsiteY848" fmla="*/ 597211 h 1476608"/>
                <a:gd name="connsiteX849" fmla="*/ 297507 w 1516096"/>
                <a:gd name="connsiteY849" fmla="*/ 580277 h 1476608"/>
                <a:gd name="connsiteX850" fmla="*/ 296065 w 1516096"/>
                <a:gd name="connsiteY850" fmla="*/ 570057 h 1476608"/>
                <a:gd name="connsiteX851" fmla="*/ 286448 w 1516096"/>
                <a:gd name="connsiteY851" fmla="*/ 566997 h 1476608"/>
                <a:gd name="connsiteX852" fmla="*/ 286722 w 1516096"/>
                <a:gd name="connsiteY852" fmla="*/ 567457 h 1476608"/>
                <a:gd name="connsiteX853" fmla="*/ 278636 w 1516096"/>
                <a:gd name="connsiteY853" fmla="*/ 597627 h 1476608"/>
                <a:gd name="connsiteX854" fmla="*/ 220298 w 1516096"/>
                <a:gd name="connsiteY854" fmla="*/ 601109 h 1476608"/>
                <a:gd name="connsiteX855" fmla="*/ 167159 w 1516096"/>
                <a:gd name="connsiteY855" fmla="*/ 588345 h 1476608"/>
                <a:gd name="connsiteX856" fmla="*/ 160805 w 1516096"/>
                <a:gd name="connsiteY856" fmla="*/ 589505 h 1476608"/>
                <a:gd name="connsiteX857" fmla="*/ 150252 w 1516096"/>
                <a:gd name="connsiteY857" fmla="*/ 600529 h 1476608"/>
                <a:gd name="connsiteX858" fmla="*/ 155748 w 1516096"/>
                <a:gd name="connsiteY858" fmla="*/ 608395 h 1476608"/>
                <a:gd name="connsiteX859" fmla="*/ 144391 w 1516096"/>
                <a:gd name="connsiteY859" fmla="*/ 659244 h 1476608"/>
                <a:gd name="connsiteX860" fmla="*/ 136913 w 1516096"/>
                <a:gd name="connsiteY860" fmla="*/ 666746 h 1476608"/>
                <a:gd name="connsiteX861" fmla="*/ 81112 w 1516096"/>
                <a:gd name="connsiteY861" fmla="*/ 665592 h 1476608"/>
                <a:gd name="connsiteX862" fmla="*/ 63279 w 1516096"/>
                <a:gd name="connsiteY862" fmla="*/ 664438 h 1476608"/>
                <a:gd name="connsiteX863" fmla="*/ 0 w 1516096"/>
                <a:gd name="connsiteY863" fmla="*/ 635580 h 1476608"/>
                <a:gd name="connsiteX864" fmla="*/ 5753 w 1516096"/>
                <a:gd name="connsiteY864" fmla="*/ 603837 h 1476608"/>
                <a:gd name="connsiteX865" fmla="*/ 6328 w 1516096"/>
                <a:gd name="connsiteY865" fmla="*/ 598066 h 1476608"/>
                <a:gd name="connsiteX866" fmla="*/ 10930 w 1516096"/>
                <a:gd name="connsiteY866" fmla="*/ 593449 h 1476608"/>
                <a:gd name="connsiteX867" fmla="*/ 9779 w 1516096"/>
                <a:gd name="connsiteY867" fmla="*/ 578443 h 1476608"/>
                <a:gd name="connsiteX868" fmla="*/ 5753 w 1516096"/>
                <a:gd name="connsiteY868" fmla="*/ 538042 h 1476608"/>
                <a:gd name="connsiteX869" fmla="*/ 10355 w 1516096"/>
                <a:gd name="connsiteY869" fmla="*/ 523036 h 1476608"/>
                <a:gd name="connsiteX870" fmla="*/ 19359 w 1516096"/>
                <a:gd name="connsiteY870" fmla="*/ 521028 h 1476608"/>
                <a:gd name="connsiteX871" fmla="*/ 19292 w 1516096"/>
                <a:gd name="connsiteY871" fmla="*/ 520461 h 1476608"/>
                <a:gd name="connsiteX872" fmla="*/ 16404 w 1516096"/>
                <a:gd name="connsiteY872" fmla="*/ 501895 h 1476608"/>
                <a:gd name="connsiteX873" fmla="*/ 21025 w 1516096"/>
                <a:gd name="connsiteY873" fmla="*/ 493192 h 1476608"/>
                <a:gd name="connsiteX874" fmla="*/ 21025 w 1516096"/>
                <a:gd name="connsiteY874" fmla="*/ 493772 h 1476608"/>
                <a:gd name="connsiteX875" fmla="*/ 26801 w 1516096"/>
                <a:gd name="connsiteY875" fmla="*/ 435172 h 1476608"/>
                <a:gd name="connsiteX876" fmla="*/ 27415 w 1516096"/>
                <a:gd name="connsiteY876" fmla="*/ 434297 h 1476608"/>
                <a:gd name="connsiteX877" fmla="*/ 20759 w 1516096"/>
                <a:gd name="connsiteY877" fmla="*/ 430724 h 1476608"/>
                <a:gd name="connsiteX878" fmla="*/ 20184 w 1516096"/>
                <a:gd name="connsiteY878" fmla="*/ 417414 h 1476608"/>
                <a:gd name="connsiteX879" fmla="*/ 20759 w 1516096"/>
                <a:gd name="connsiteY879" fmla="*/ 313825 h 1476608"/>
                <a:gd name="connsiteX880" fmla="*/ 20184 w 1516096"/>
                <a:gd name="connsiteY880" fmla="*/ 314404 h 1476608"/>
                <a:gd name="connsiteX881" fmla="*/ 27085 w 1516096"/>
                <a:gd name="connsiteY881" fmla="*/ 298779 h 1476608"/>
                <a:gd name="connsiteX882" fmla="*/ 27085 w 1516096"/>
                <a:gd name="connsiteY882" fmla="*/ 298200 h 1476608"/>
                <a:gd name="connsiteX883" fmla="*/ 35136 w 1516096"/>
                <a:gd name="connsiteY883" fmla="*/ 284312 h 1476608"/>
                <a:gd name="connsiteX884" fmla="*/ 35136 w 1516096"/>
                <a:gd name="connsiteY884" fmla="*/ 284890 h 1476608"/>
                <a:gd name="connsiteX885" fmla="*/ 41462 w 1516096"/>
                <a:gd name="connsiteY885" fmla="*/ 276789 h 1476608"/>
                <a:gd name="connsiteX886" fmla="*/ 42037 w 1516096"/>
                <a:gd name="connsiteY886" fmla="*/ 275631 h 1476608"/>
                <a:gd name="connsiteX887" fmla="*/ 48363 w 1516096"/>
                <a:gd name="connsiteY887" fmla="*/ 269265 h 1476608"/>
                <a:gd name="connsiteX888" fmla="*/ 48938 w 1516096"/>
                <a:gd name="connsiteY888" fmla="*/ 268108 h 1476608"/>
                <a:gd name="connsiteX889" fmla="*/ 56413 w 1516096"/>
                <a:gd name="connsiteY889" fmla="*/ 261742 h 1476608"/>
                <a:gd name="connsiteX890" fmla="*/ 56989 w 1516096"/>
                <a:gd name="connsiteY890" fmla="*/ 261164 h 1476608"/>
                <a:gd name="connsiteX891" fmla="*/ 63890 w 1516096"/>
                <a:gd name="connsiteY891" fmla="*/ 254798 h 1476608"/>
                <a:gd name="connsiteX892" fmla="*/ 72516 w 1516096"/>
                <a:gd name="connsiteY892" fmla="*/ 247275 h 1476608"/>
                <a:gd name="connsiteX893" fmla="*/ 71941 w 1516096"/>
                <a:gd name="connsiteY893" fmla="*/ 247853 h 1476608"/>
                <a:gd name="connsiteX894" fmla="*/ 79989 w 1516096"/>
                <a:gd name="connsiteY894" fmla="*/ 240333 h 1476608"/>
                <a:gd name="connsiteX895" fmla="*/ 79417 w 1516096"/>
                <a:gd name="connsiteY895" fmla="*/ 240909 h 1476608"/>
                <a:gd name="connsiteX896" fmla="*/ 79992 w 1516096"/>
                <a:gd name="connsiteY896" fmla="*/ 240330 h 1476608"/>
                <a:gd name="connsiteX897" fmla="*/ 79989 w 1516096"/>
                <a:gd name="connsiteY897" fmla="*/ 240333 h 1476608"/>
                <a:gd name="connsiteX898" fmla="*/ 86893 w 1516096"/>
                <a:gd name="connsiteY898" fmla="*/ 233385 h 1476608"/>
                <a:gd name="connsiteX899" fmla="*/ 94369 w 1516096"/>
                <a:gd name="connsiteY899" fmla="*/ 224705 h 1476608"/>
                <a:gd name="connsiteX900" fmla="*/ 93793 w 1516096"/>
                <a:gd name="connsiteY900" fmla="*/ 225862 h 1476608"/>
                <a:gd name="connsiteX901" fmla="*/ 100119 w 1516096"/>
                <a:gd name="connsiteY901" fmla="*/ 224705 h 1476608"/>
                <a:gd name="connsiteX902" fmla="*/ 102083 w 1516096"/>
                <a:gd name="connsiteY902" fmla="*/ 224211 h 1476608"/>
                <a:gd name="connsiteX903" fmla="*/ 98513 w 1516096"/>
                <a:gd name="connsiteY903" fmla="*/ 222443 h 1476608"/>
                <a:gd name="connsiteX904" fmla="*/ 101394 w 1516096"/>
                <a:gd name="connsiteY904" fmla="*/ 208582 h 1476608"/>
                <a:gd name="connsiteX905" fmla="*/ 100818 w 1516096"/>
                <a:gd name="connsiteY905" fmla="*/ 209160 h 1476608"/>
                <a:gd name="connsiteX906" fmla="*/ 104853 w 1516096"/>
                <a:gd name="connsiteY906" fmla="*/ 193567 h 1476608"/>
                <a:gd name="connsiteX907" fmla="*/ 108311 w 1516096"/>
                <a:gd name="connsiteY907" fmla="*/ 186637 h 1476608"/>
                <a:gd name="connsiteX908" fmla="*/ 108887 w 1516096"/>
                <a:gd name="connsiteY908" fmla="*/ 180862 h 1476608"/>
                <a:gd name="connsiteX909" fmla="*/ 108311 w 1516096"/>
                <a:gd name="connsiteY909" fmla="*/ 170466 h 1476608"/>
                <a:gd name="connsiteX910" fmla="*/ 107734 w 1516096"/>
                <a:gd name="connsiteY910" fmla="*/ 164691 h 1476608"/>
                <a:gd name="connsiteX911" fmla="*/ 88139 w 1516096"/>
                <a:gd name="connsiteY911" fmla="*/ 148521 h 1476608"/>
                <a:gd name="connsiteX912" fmla="*/ 86410 w 1516096"/>
                <a:gd name="connsiteY912" fmla="*/ 145056 h 1476608"/>
                <a:gd name="connsiteX913" fmla="*/ 92749 w 1516096"/>
                <a:gd name="connsiteY913" fmla="*/ 134661 h 1476608"/>
                <a:gd name="connsiteX914" fmla="*/ 92749 w 1516096"/>
                <a:gd name="connsiteY914" fmla="*/ 134084 h 1476608"/>
                <a:gd name="connsiteX915" fmla="*/ 99666 w 1516096"/>
                <a:gd name="connsiteY915" fmla="*/ 120223 h 1476608"/>
                <a:gd name="connsiteX916" fmla="*/ 100818 w 1516096"/>
                <a:gd name="connsiteY916" fmla="*/ 114448 h 1476608"/>
                <a:gd name="connsiteX917" fmla="*/ 107734 w 1516096"/>
                <a:gd name="connsiteY917" fmla="*/ 90192 h 1476608"/>
                <a:gd name="connsiteX918" fmla="*/ 108887 w 1516096"/>
                <a:gd name="connsiteY918" fmla="*/ 84995 h 1476608"/>
                <a:gd name="connsiteX919" fmla="*/ 111768 w 1516096"/>
                <a:gd name="connsiteY919" fmla="*/ 68247 h 1476608"/>
                <a:gd name="connsiteX920" fmla="*/ 116379 w 1516096"/>
                <a:gd name="connsiteY920" fmla="*/ 61317 h 1476608"/>
                <a:gd name="connsiteX921" fmla="*/ 115803 w 1516096"/>
                <a:gd name="connsiteY921" fmla="*/ 61895 h 1476608"/>
                <a:gd name="connsiteX922" fmla="*/ 122718 w 1516096"/>
                <a:gd name="connsiteY922" fmla="*/ 53810 h 1476608"/>
                <a:gd name="connsiteX923" fmla="*/ 129634 w 1516096"/>
                <a:gd name="connsiteY923" fmla="*/ 45724 h 1476608"/>
                <a:gd name="connsiteX924" fmla="*/ 138279 w 1516096"/>
                <a:gd name="connsiteY924" fmla="*/ 38794 h 1476608"/>
                <a:gd name="connsiteX925" fmla="*/ 137703 w 1516096"/>
                <a:gd name="connsiteY925" fmla="*/ 39372 h 1476608"/>
                <a:gd name="connsiteX926" fmla="*/ 152111 w 1516096"/>
                <a:gd name="connsiteY926" fmla="*/ 31287 h 1476608"/>
                <a:gd name="connsiteX927" fmla="*/ 152687 w 1516096"/>
                <a:gd name="connsiteY927" fmla="*/ 31287 h 1476608"/>
                <a:gd name="connsiteX928" fmla="*/ 167095 w 1516096"/>
                <a:gd name="connsiteY928" fmla="*/ 23779 h 1476608"/>
                <a:gd name="connsiteX929" fmla="*/ 167095 w 1516096"/>
                <a:gd name="connsiteY929" fmla="*/ 24356 h 1476608"/>
                <a:gd name="connsiteX930" fmla="*/ 183809 w 1516096"/>
                <a:gd name="connsiteY930" fmla="*/ 12228 h 1476608"/>
                <a:gd name="connsiteX931" fmla="*/ 198217 w 1516096"/>
                <a:gd name="connsiteY931" fmla="*/ 8763 h 1476608"/>
                <a:gd name="connsiteX932" fmla="*/ 228186 w 1516096"/>
                <a:gd name="connsiteY932" fmla="*/ 9918 h 1476608"/>
                <a:gd name="connsiteX933" fmla="*/ 262765 w 1516096"/>
                <a:gd name="connsiteY933" fmla="*/ 9918 h 1476608"/>
                <a:gd name="connsiteX934" fmla="*/ 270833 w 1516096"/>
                <a:gd name="connsiteY934" fmla="*/ 5876 h 1476608"/>
                <a:gd name="connsiteX935" fmla="*/ 283513 w 1516096"/>
                <a:gd name="connsiteY935" fmla="*/ 4143 h 1476608"/>
                <a:gd name="connsiteX936" fmla="*/ 291581 w 1516096"/>
                <a:gd name="connsiteY936" fmla="*/ 2988 h 1476608"/>
                <a:gd name="connsiteX937" fmla="*/ 304260 w 1516096"/>
                <a:gd name="connsiteY937" fmla="*/ 1833 h 1476608"/>
                <a:gd name="connsiteX938" fmla="*/ 308871 w 1516096"/>
                <a:gd name="connsiteY938" fmla="*/ 2988 h 1476608"/>
                <a:gd name="connsiteX939" fmla="*/ 358434 w 1516096"/>
                <a:gd name="connsiteY939" fmla="*/ 2411 h 1476608"/>
                <a:gd name="connsiteX940" fmla="*/ 363045 w 1516096"/>
                <a:gd name="connsiteY940" fmla="*/ 1833 h 1476608"/>
                <a:gd name="connsiteX941" fmla="*/ 376877 w 1516096"/>
                <a:gd name="connsiteY941" fmla="*/ 1833 h 1476608"/>
                <a:gd name="connsiteX942" fmla="*/ 390132 w 1516096"/>
                <a:gd name="connsiteY942" fmla="*/ 4143 h 1476608"/>
                <a:gd name="connsiteX943" fmla="*/ 413185 w 1516096"/>
                <a:gd name="connsiteY943" fmla="*/ 9341 h 1476608"/>
                <a:gd name="connsiteX944" fmla="*/ 425288 w 1516096"/>
                <a:gd name="connsiteY944" fmla="*/ 16849 h 1476608"/>
                <a:gd name="connsiteX945" fmla="*/ 493870 w 1516096"/>
                <a:gd name="connsiteY945" fmla="*/ 17426 h 1476608"/>
                <a:gd name="connsiteX946" fmla="*/ 522110 w 1516096"/>
                <a:gd name="connsiteY946" fmla="*/ 15116 h 1476608"/>
                <a:gd name="connsiteX947" fmla="*/ 566487 w 1516096"/>
                <a:gd name="connsiteY947" fmla="*/ 9341 h 1476608"/>
                <a:gd name="connsiteX948" fmla="*/ 566487 w 1516096"/>
                <a:gd name="connsiteY948" fmla="*/ 9918 h 1476608"/>
                <a:gd name="connsiteX949" fmla="*/ 594726 w 1516096"/>
                <a:gd name="connsiteY949" fmla="*/ 101 h 147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</a:cxnLst>
              <a:rect l="l" t="t" r="r" b="b"/>
              <a:pathLst>
                <a:path w="1516096" h="1476608">
                  <a:moveTo>
                    <a:pt x="602940" y="1432893"/>
                  </a:moveTo>
                  <a:lnTo>
                    <a:pt x="602558" y="1433079"/>
                  </a:lnTo>
                  <a:lnTo>
                    <a:pt x="601828" y="1433970"/>
                  </a:lnTo>
                  <a:lnTo>
                    <a:pt x="602140" y="1433799"/>
                  </a:lnTo>
                  <a:lnTo>
                    <a:pt x="602170" y="1433890"/>
                  </a:lnTo>
                  <a:lnTo>
                    <a:pt x="602681" y="1433301"/>
                  </a:lnTo>
                  <a:close/>
                  <a:moveTo>
                    <a:pt x="559119" y="1404914"/>
                  </a:moveTo>
                  <a:lnTo>
                    <a:pt x="558477" y="1405223"/>
                  </a:lnTo>
                  <a:lnTo>
                    <a:pt x="559119" y="1405827"/>
                  </a:lnTo>
                  <a:close/>
                  <a:moveTo>
                    <a:pt x="640058" y="1394036"/>
                  </a:moveTo>
                  <a:lnTo>
                    <a:pt x="641425" y="1394860"/>
                  </a:lnTo>
                  <a:lnTo>
                    <a:pt x="642268" y="1394036"/>
                  </a:lnTo>
                  <a:close/>
                  <a:moveTo>
                    <a:pt x="593753" y="1393049"/>
                  </a:moveTo>
                  <a:lnTo>
                    <a:pt x="593723" y="1393142"/>
                  </a:lnTo>
                  <a:lnTo>
                    <a:pt x="593752" y="1393116"/>
                  </a:lnTo>
                  <a:lnTo>
                    <a:pt x="593481" y="1394036"/>
                  </a:lnTo>
                  <a:lnTo>
                    <a:pt x="594111" y="1394141"/>
                  </a:lnTo>
                  <a:lnTo>
                    <a:pt x="593769" y="1393099"/>
                  </a:lnTo>
                  <a:lnTo>
                    <a:pt x="593752" y="1393116"/>
                  </a:lnTo>
                  <a:lnTo>
                    <a:pt x="593762" y="1393079"/>
                  </a:lnTo>
                  <a:close/>
                  <a:moveTo>
                    <a:pt x="542292" y="1337542"/>
                  </a:moveTo>
                  <a:lnTo>
                    <a:pt x="541527" y="1338597"/>
                  </a:lnTo>
                  <a:lnTo>
                    <a:pt x="539429" y="1341489"/>
                  </a:lnTo>
                  <a:lnTo>
                    <a:pt x="538854" y="1342067"/>
                  </a:lnTo>
                  <a:cubicBezTo>
                    <a:pt x="538854" y="1342067"/>
                    <a:pt x="540004" y="1340912"/>
                    <a:pt x="539429" y="1341490"/>
                  </a:cubicBezTo>
                  <a:lnTo>
                    <a:pt x="539429" y="1341489"/>
                  </a:lnTo>
                  <a:lnTo>
                    <a:pt x="540579" y="1340335"/>
                  </a:lnTo>
                  <a:lnTo>
                    <a:pt x="543095" y="1338145"/>
                  </a:lnTo>
                  <a:lnTo>
                    <a:pt x="543050" y="1338139"/>
                  </a:lnTo>
                  <a:lnTo>
                    <a:pt x="542449" y="1337666"/>
                  </a:lnTo>
                  <a:close/>
                  <a:moveTo>
                    <a:pt x="567447" y="1293416"/>
                  </a:moveTo>
                  <a:lnTo>
                    <a:pt x="564910" y="1293590"/>
                  </a:lnTo>
                  <a:lnTo>
                    <a:pt x="566548" y="1294479"/>
                  </a:lnTo>
                  <a:close/>
                  <a:moveTo>
                    <a:pt x="624165" y="1172671"/>
                  </a:moveTo>
                  <a:cubicBezTo>
                    <a:pt x="647751" y="1170936"/>
                    <a:pt x="665585" y="1188871"/>
                    <a:pt x="688597" y="1190028"/>
                  </a:cubicBezTo>
                  <a:cubicBezTo>
                    <a:pt x="695500" y="1192921"/>
                    <a:pt x="700678" y="1196392"/>
                    <a:pt x="702404" y="1204492"/>
                  </a:cubicBezTo>
                  <a:cubicBezTo>
                    <a:pt x="702404" y="1207964"/>
                    <a:pt x="701828" y="1211435"/>
                    <a:pt x="700678" y="1214906"/>
                  </a:cubicBezTo>
                  <a:cubicBezTo>
                    <a:pt x="683994" y="1232263"/>
                    <a:pt x="711033" y="1242677"/>
                    <a:pt x="707006" y="1257719"/>
                  </a:cubicBezTo>
                  <a:cubicBezTo>
                    <a:pt x="700678" y="1272762"/>
                    <a:pt x="682844" y="1264662"/>
                    <a:pt x="672489" y="1272762"/>
                  </a:cubicBezTo>
                  <a:cubicBezTo>
                    <a:pt x="676516" y="1283176"/>
                    <a:pt x="685145" y="1277390"/>
                    <a:pt x="690898" y="1279126"/>
                  </a:cubicBezTo>
                  <a:cubicBezTo>
                    <a:pt x="696651" y="1281440"/>
                    <a:pt x="704130" y="1282019"/>
                    <a:pt x="705280" y="1288962"/>
                  </a:cubicBezTo>
                  <a:cubicBezTo>
                    <a:pt x="706431" y="1295904"/>
                    <a:pt x="700103" y="1299954"/>
                    <a:pt x="694350" y="1302269"/>
                  </a:cubicBezTo>
                  <a:cubicBezTo>
                    <a:pt x="671698" y="1311381"/>
                    <a:pt x="649046" y="1324480"/>
                    <a:pt x="626779" y="1309395"/>
                  </a:cubicBezTo>
                  <a:lnTo>
                    <a:pt x="621342" y="1304663"/>
                  </a:lnTo>
                  <a:lnTo>
                    <a:pt x="621657" y="1313195"/>
                  </a:lnTo>
                  <a:lnTo>
                    <a:pt x="621345" y="1314423"/>
                  </a:lnTo>
                  <a:lnTo>
                    <a:pt x="636281" y="1315309"/>
                  </a:lnTo>
                  <a:cubicBezTo>
                    <a:pt x="641859" y="1316840"/>
                    <a:pt x="646377" y="1320632"/>
                    <a:pt x="648354" y="1329965"/>
                  </a:cubicBezTo>
                  <a:cubicBezTo>
                    <a:pt x="649483" y="1335216"/>
                    <a:pt x="657389" y="1334632"/>
                    <a:pt x="659649" y="1337549"/>
                  </a:cubicBezTo>
                  <a:cubicBezTo>
                    <a:pt x="662473" y="1341049"/>
                    <a:pt x="661766" y="1342361"/>
                    <a:pt x="660001" y="1343018"/>
                  </a:cubicBezTo>
                  <a:lnTo>
                    <a:pt x="655576" y="1344147"/>
                  </a:lnTo>
                  <a:lnTo>
                    <a:pt x="663059" y="1349573"/>
                  </a:lnTo>
                  <a:lnTo>
                    <a:pt x="664270" y="1351833"/>
                  </a:lnTo>
                  <a:lnTo>
                    <a:pt x="683653" y="1350674"/>
                  </a:lnTo>
                  <a:cubicBezTo>
                    <a:pt x="698054" y="1348396"/>
                    <a:pt x="701655" y="1347484"/>
                    <a:pt x="707082" y="1355631"/>
                  </a:cubicBezTo>
                  <a:lnTo>
                    <a:pt x="712362" y="1364927"/>
                  </a:lnTo>
                  <a:lnTo>
                    <a:pt x="717111" y="1364587"/>
                  </a:lnTo>
                  <a:cubicBezTo>
                    <a:pt x="719986" y="1365164"/>
                    <a:pt x="722861" y="1366319"/>
                    <a:pt x="725161" y="1367474"/>
                  </a:cubicBezTo>
                  <a:cubicBezTo>
                    <a:pt x="728036" y="1368629"/>
                    <a:pt x="729761" y="1367474"/>
                    <a:pt x="730336" y="1364587"/>
                  </a:cubicBezTo>
                  <a:cubicBezTo>
                    <a:pt x="759087" y="1366319"/>
                    <a:pt x="787838" y="1365741"/>
                    <a:pt x="802214" y="1397500"/>
                  </a:cubicBezTo>
                  <a:cubicBezTo>
                    <a:pt x="805664" y="1400387"/>
                    <a:pt x="809114" y="1402697"/>
                    <a:pt x="812564" y="1405584"/>
                  </a:cubicBezTo>
                  <a:cubicBezTo>
                    <a:pt x="815439" y="1409049"/>
                    <a:pt x="818889" y="1411358"/>
                    <a:pt x="822340" y="1414246"/>
                  </a:cubicBezTo>
                  <a:cubicBezTo>
                    <a:pt x="824065" y="1416555"/>
                    <a:pt x="825790" y="1419442"/>
                    <a:pt x="825790" y="1422330"/>
                  </a:cubicBezTo>
                  <a:cubicBezTo>
                    <a:pt x="825215" y="1428681"/>
                    <a:pt x="821189" y="1433301"/>
                    <a:pt x="816589" y="1436765"/>
                  </a:cubicBezTo>
                  <a:cubicBezTo>
                    <a:pt x="835565" y="1467947"/>
                    <a:pt x="835565" y="1467947"/>
                    <a:pt x="807389" y="1471411"/>
                  </a:cubicBezTo>
                  <a:cubicBezTo>
                    <a:pt x="795889" y="1470834"/>
                    <a:pt x="784388" y="1469679"/>
                    <a:pt x="772888" y="1469101"/>
                  </a:cubicBezTo>
                  <a:cubicBezTo>
                    <a:pt x="759662" y="1460440"/>
                    <a:pt x="747012" y="1461595"/>
                    <a:pt x="733786" y="1469101"/>
                  </a:cubicBezTo>
                  <a:cubicBezTo>
                    <a:pt x="714811" y="1469679"/>
                    <a:pt x="695260" y="1467947"/>
                    <a:pt x="677434" y="1476608"/>
                  </a:cubicBezTo>
                  <a:lnTo>
                    <a:pt x="676505" y="1471478"/>
                  </a:lnTo>
                  <a:lnTo>
                    <a:pt x="640537" y="1470323"/>
                  </a:lnTo>
                  <a:cubicBezTo>
                    <a:pt x="633581" y="1462701"/>
                    <a:pt x="621409" y="1466805"/>
                    <a:pt x="615033" y="1458010"/>
                  </a:cubicBezTo>
                  <a:lnTo>
                    <a:pt x="616179" y="1456886"/>
                  </a:lnTo>
                  <a:lnTo>
                    <a:pt x="614757" y="1456975"/>
                  </a:lnTo>
                  <a:lnTo>
                    <a:pt x="611881" y="1456975"/>
                  </a:lnTo>
                  <a:lnTo>
                    <a:pt x="609581" y="1455243"/>
                  </a:lnTo>
                  <a:lnTo>
                    <a:pt x="608900" y="1454659"/>
                  </a:lnTo>
                  <a:lnTo>
                    <a:pt x="609392" y="1456180"/>
                  </a:lnTo>
                  <a:cubicBezTo>
                    <a:pt x="604929" y="1455591"/>
                    <a:pt x="601024" y="1455001"/>
                    <a:pt x="597120" y="1454413"/>
                  </a:cubicBezTo>
                  <a:cubicBezTo>
                    <a:pt x="594888" y="1450879"/>
                    <a:pt x="592099" y="1449112"/>
                    <a:pt x="588194" y="1448523"/>
                  </a:cubicBezTo>
                  <a:cubicBezTo>
                    <a:pt x="588194" y="1446756"/>
                    <a:pt x="587636" y="1444400"/>
                    <a:pt x="587078" y="1442044"/>
                  </a:cubicBezTo>
                  <a:lnTo>
                    <a:pt x="587844" y="1441625"/>
                  </a:lnTo>
                  <a:lnTo>
                    <a:pt x="586581" y="1441385"/>
                  </a:lnTo>
                  <a:lnTo>
                    <a:pt x="586206" y="1440676"/>
                  </a:lnTo>
                  <a:lnTo>
                    <a:pt x="581993" y="1440297"/>
                  </a:lnTo>
                  <a:cubicBezTo>
                    <a:pt x="579647" y="1437397"/>
                    <a:pt x="577301" y="1434497"/>
                    <a:pt x="575541" y="1432176"/>
                  </a:cubicBezTo>
                  <a:cubicBezTo>
                    <a:pt x="573782" y="1418836"/>
                    <a:pt x="573782" y="1418836"/>
                    <a:pt x="559119" y="1417096"/>
                  </a:cubicBezTo>
                  <a:lnTo>
                    <a:pt x="559119" y="1415891"/>
                  </a:lnTo>
                  <a:lnTo>
                    <a:pt x="557830" y="1417710"/>
                  </a:lnTo>
                  <a:cubicBezTo>
                    <a:pt x="554954" y="1420020"/>
                    <a:pt x="552079" y="1422330"/>
                    <a:pt x="549204" y="1424062"/>
                  </a:cubicBezTo>
                  <a:cubicBezTo>
                    <a:pt x="540004" y="1424639"/>
                    <a:pt x="530804" y="1425217"/>
                    <a:pt x="521603" y="1425217"/>
                  </a:cubicBezTo>
                  <a:cubicBezTo>
                    <a:pt x="521028" y="1423484"/>
                    <a:pt x="520453" y="1421752"/>
                    <a:pt x="519878" y="1420020"/>
                  </a:cubicBezTo>
                  <a:cubicBezTo>
                    <a:pt x="512978" y="1418865"/>
                    <a:pt x="506078" y="1418287"/>
                    <a:pt x="499177" y="1417710"/>
                  </a:cubicBezTo>
                  <a:cubicBezTo>
                    <a:pt x="498027" y="1417710"/>
                    <a:pt x="496302" y="1417710"/>
                    <a:pt x="495152" y="1417710"/>
                  </a:cubicBezTo>
                  <a:cubicBezTo>
                    <a:pt x="491702" y="1416555"/>
                    <a:pt x="487677" y="1414823"/>
                    <a:pt x="483652" y="1414823"/>
                  </a:cubicBezTo>
                  <a:cubicBezTo>
                    <a:pt x="480777" y="1414246"/>
                    <a:pt x="479052" y="1413668"/>
                    <a:pt x="477326" y="1411358"/>
                  </a:cubicBezTo>
                  <a:lnTo>
                    <a:pt x="462147" y="1382003"/>
                  </a:lnTo>
                  <a:lnTo>
                    <a:pt x="461934" y="1382110"/>
                  </a:lnTo>
                  <a:cubicBezTo>
                    <a:pt x="451003" y="1371696"/>
                    <a:pt x="438347" y="1365332"/>
                    <a:pt x="422814" y="1367067"/>
                  </a:cubicBezTo>
                  <a:cubicBezTo>
                    <a:pt x="412459" y="1368224"/>
                    <a:pt x="402104" y="1372853"/>
                    <a:pt x="402104" y="1384424"/>
                  </a:cubicBezTo>
                  <a:cubicBezTo>
                    <a:pt x="401528" y="1400045"/>
                    <a:pt x="391749" y="1398309"/>
                    <a:pt x="381969" y="1398309"/>
                  </a:cubicBezTo>
                  <a:cubicBezTo>
                    <a:pt x="383120" y="1392524"/>
                    <a:pt x="386571" y="1387317"/>
                    <a:pt x="383695" y="1380952"/>
                  </a:cubicBezTo>
                  <a:cubicBezTo>
                    <a:pt x="380818" y="1376903"/>
                    <a:pt x="379668" y="1369381"/>
                    <a:pt x="373340" y="1373431"/>
                  </a:cubicBezTo>
                  <a:cubicBezTo>
                    <a:pt x="359533" y="1382688"/>
                    <a:pt x="350904" y="1376903"/>
                    <a:pt x="343425" y="1365332"/>
                  </a:cubicBezTo>
                  <a:cubicBezTo>
                    <a:pt x="339973" y="1360125"/>
                    <a:pt x="336521" y="1354917"/>
                    <a:pt x="334220" y="1349710"/>
                  </a:cubicBezTo>
                  <a:cubicBezTo>
                    <a:pt x="333070" y="1348553"/>
                    <a:pt x="335946" y="1345661"/>
                    <a:pt x="337097" y="1343925"/>
                  </a:cubicBezTo>
                  <a:cubicBezTo>
                    <a:pt x="337672" y="1343346"/>
                    <a:pt x="339973" y="1342768"/>
                    <a:pt x="340548" y="1343346"/>
                  </a:cubicBezTo>
                  <a:cubicBezTo>
                    <a:pt x="343425" y="1345082"/>
                    <a:pt x="346301" y="1347975"/>
                    <a:pt x="349753" y="1349132"/>
                  </a:cubicBezTo>
                  <a:cubicBezTo>
                    <a:pt x="350904" y="1349710"/>
                    <a:pt x="354930" y="1348553"/>
                    <a:pt x="356081" y="1347975"/>
                  </a:cubicBezTo>
                  <a:cubicBezTo>
                    <a:pt x="356656" y="1344503"/>
                    <a:pt x="357807" y="1340453"/>
                    <a:pt x="356656" y="1337561"/>
                  </a:cubicBezTo>
                  <a:cubicBezTo>
                    <a:pt x="355506" y="1332353"/>
                    <a:pt x="350328" y="1331197"/>
                    <a:pt x="345151" y="1330039"/>
                  </a:cubicBezTo>
                  <a:cubicBezTo>
                    <a:pt x="337672" y="1327725"/>
                    <a:pt x="333070" y="1323097"/>
                    <a:pt x="329618" y="1315575"/>
                  </a:cubicBezTo>
                  <a:cubicBezTo>
                    <a:pt x="327892" y="1316733"/>
                    <a:pt x="325591" y="1317889"/>
                    <a:pt x="323290" y="1318468"/>
                  </a:cubicBezTo>
                  <a:cubicBezTo>
                    <a:pt x="312934" y="1319625"/>
                    <a:pt x="310058" y="1316733"/>
                    <a:pt x="314660" y="1309211"/>
                  </a:cubicBezTo>
                  <a:cubicBezTo>
                    <a:pt x="319838" y="1302269"/>
                    <a:pt x="316386" y="1298797"/>
                    <a:pt x="314660" y="1293590"/>
                  </a:cubicBezTo>
                  <a:cubicBezTo>
                    <a:pt x="320988" y="1292433"/>
                    <a:pt x="327317" y="1290697"/>
                    <a:pt x="328467" y="1283754"/>
                  </a:cubicBezTo>
                  <a:cubicBezTo>
                    <a:pt x="331344" y="1262348"/>
                    <a:pt x="334220" y="1240941"/>
                    <a:pt x="337097" y="1218956"/>
                  </a:cubicBezTo>
                  <a:lnTo>
                    <a:pt x="337097" y="1204492"/>
                  </a:lnTo>
                  <a:cubicBezTo>
                    <a:pt x="341699" y="1204492"/>
                    <a:pt x="346877" y="1205071"/>
                    <a:pt x="351479" y="1204492"/>
                  </a:cubicBezTo>
                  <a:cubicBezTo>
                    <a:pt x="369313" y="1201021"/>
                    <a:pt x="384845" y="1201021"/>
                    <a:pt x="392324" y="1221849"/>
                  </a:cubicBezTo>
                  <a:cubicBezTo>
                    <a:pt x="394050" y="1227635"/>
                    <a:pt x="404405" y="1226477"/>
                    <a:pt x="407281" y="1221849"/>
                  </a:cubicBezTo>
                  <a:cubicBezTo>
                    <a:pt x="416486" y="1208542"/>
                    <a:pt x="424540" y="1195814"/>
                    <a:pt x="433170" y="1182507"/>
                  </a:cubicBezTo>
                  <a:cubicBezTo>
                    <a:pt x="469413" y="1184821"/>
                    <a:pt x="505656" y="1189449"/>
                    <a:pt x="539022" y="1203913"/>
                  </a:cubicBezTo>
                  <a:cubicBezTo>
                    <a:pt x="548227" y="1207964"/>
                    <a:pt x="556856" y="1211435"/>
                    <a:pt x="570663" y="1212592"/>
                  </a:cubicBezTo>
                  <a:cubicBezTo>
                    <a:pt x="560883" y="1205649"/>
                    <a:pt x="551679" y="1201021"/>
                    <a:pt x="556856" y="1190607"/>
                  </a:cubicBezTo>
                  <a:cubicBezTo>
                    <a:pt x="561458" y="1180192"/>
                    <a:pt x="571814" y="1176143"/>
                    <a:pt x="581594" y="1180192"/>
                  </a:cubicBezTo>
                  <a:cubicBezTo>
                    <a:pt x="597701" y="1187135"/>
                    <a:pt x="611508" y="1185400"/>
                    <a:pt x="624165" y="1172671"/>
                  </a:cubicBezTo>
                  <a:close/>
                  <a:moveTo>
                    <a:pt x="808785" y="1035837"/>
                  </a:moveTo>
                  <a:lnTo>
                    <a:pt x="804872" y="1041229"/>
                  </a:lnTo>
                  <a:cubicBezTo>
                    <a:pt x="803755" y="1042094"/>
                    <a:pt x="802477" y="1042634"/>
                    <a:pt x="800938" y="1042670"/>
                  </a:cubicBezTo>
                  <a:lnTo>
                    <a:pt x="798929" y="1042091"/>
                  </a:lnTo>
                  <a:lnTo>
                    <a:pt x="811344" y="1055356"/>
                  </a:lnTo>
                  <a:cubicBezTo>
                    <a:pt x="817219" y="1060550"/>
                    <a:pt x="824327" y="1063580"/>
                    <a:pt x="835351" y="1060117"/>
                  </a:cubicBezTo>
                  <a:cubicBezTo>
                    <a:pt x="826358" y="1060117"/>
                    <a:pt x="820121" y="1057376"/>
                    <a:pt x="815841" y="1052759"/>
                  </a:cubicBezTo>
                  <a:close/>
                  <a:moveTo>
                    <a:pt x="696701" y="1032520"/>
                  </a:moveTo>
                  <a:lnTo>
                    <a:pt x="695111" y="1032939"/>
                  </a:lnTo>
                  <a:cubicBezTo>
                    <a:pt x="693311" y="1034021"/>
                    <a:pt x="691438" y="1035606"/>
                    <a:pt x="690573" y="1037048"/>
                  </a:cubicBezTo>
                  <a:cubicBezTo>
                    <a:pt x="689709" y="1038778"/>
                    <a:pt x="689997" y="1040508"/>
                    <a:pt x="690934" y="1042022"/>
                  </a:cubicBezTo>
                  <a:lnTo>
                    <a:pt x="692989" y="1043800"/>
                  </a:lnTo>
                  <a:lnTo>
                    <a:pt x="694631" y="1035488"/>
                  </a:lnTo>
                  <a:close/>
                  <a:moveTo>
                    <a:pt x="1173841" y="1030016"/>
                  </a:moveTo>
                  <a:lnTo>
                    <a:pt x="1169661" y="1030615"/>
                  </a:lnTo>
                  <a:lnTo>
                    <a:pt x="1174607" y="1030299"/>
                  </a:lnTo>
                  <a:close/>
                  <a:moveTo>
                    <a:pt x="814337" y="938012"/>
                  </a:moveTo>
                  <a:lnTo>
                    <a:pt x="807994" y="939132"/>
                  </a:lnTo>
                  <a:cubicBezTo>
                    <a:pt x="803383" y="939132"/>
                    <a:pt x="809147" y="937402"/>
                    <a:pt x="804536" y="939132"/>
                  </a:cubicBezTo>
                  <a:cubicBezTo>
                    <a:pt x="803959" y="939708"/>
                    <a:pt x="806841" y="939132"/>
                    <a:pt x="807994" y="939708"/>
                  </a:cubicBezTo>
                  <a:cubicBezTo>
                    <a:pt x="811453" y="938555"/>
                    <a:pt x="812030" y="946628"/>
                    <a:pt x="816641" y="942015"/>
                  </a:cubicBezTo>
                  <a:lnTo>
                    <a:pt x="815611" y="938922"/>
                  </a:lnTo>
                  <a:close/>
                  <a:moveTo>
                    <a:pt x="1268692" y="907402"/>
                  </a:moveTo>
                  <a:lnTo>
                    <a:pt x="1268234" y="908392"/>
                  </a:lnTo>
                  <a:lnTo>
                    <a:pt x="1269183" y="907954"/>
                  </a:lnTo>
                  <a:close/>
                  <a:moveTo>
                    <a:pt x="641491" y="904342"/>
                  </a:moveTo>
                  <a:cubicBezTo>
                    <a:pt x="642067" y="904414"/>
                    <a:pt x="642930" y="904989"/>
                    <a:pt x="641779" y="907289"/>
                  </a:cubicBezTo>
                  <a:lnTo>
                    <a:pt x="641435" y="907418"/>
                  </a:lnTo>
                  <a:lnTo>
                    <a:pt x="643819" y="907418"/>
                  </a:lnTo>
                  <a:lnTo>
                    <a:pt x="642930" y="904414"/>
                  </a:lnTo>
                  <a:cubicBezTo>
                    <a:pt x="640628" y="904701"/>
                    <a:pt x="640916" y="904270"/>
                    <a:pt x="641491" y="904342"/>
                  </a:cubicBezTo>
                  <a:close/>
                  <a:moveTo>
                    <a:pt x="1161541" y="887053"/>
                  </a:moveTo>
                  <a:cubicBezTo>
                    <a:pt x="1160389" y="887053"/>
                    <a:pt x="1159238" y="887633"/>
                    <a:pt x="1158086" y="888214"/>
                  </a:cubicBezTo>
                  <a:cubicBezTo>
                    <a:pt x="1146859" y="897352"/>
                    <a:pt x="1145995" y="912692"/>
                    <a:pt x="1139707" y="924931"/>
                  </a:cubicBezTo>
                  <a:lnTo>
                    <a:pt x="1135475" y="930225"/>
                  </a:lnTo>
                  <a:lnTo>
                    <a:pt x="1144611" y="920523"/>
                  </a:lnTo>
                  <a:cubicBezTo>
                    <a:pt x="1158236" y="909108"/>
                    <a:pt x="1166904" y="916033"/>
                    <a:pt x="1201575" y="943734"/>
                  </a:cubicBezTo>
                  <a:cubicBezTo>
                    <a:pt x="1204464" y="943157"/>
                    <a:pt x="1206775" y="942579"/>
                    <a:pt x="1208509" y="941425"/>
                  </a:cubicBezTo>
                  <a:cubicBezTo>
                    <a:pt x="1210821" y="938540"/>
                    <a:pt x="1211831" y="935222"/>
                    <a:pt x="1212915" y="931975"/>
                  </a:cubicBezTo>
                  <a:lnTo>
                    <a:pt x="1216077" y="926084"/>
                  </a:lnTo>
                  <a:lnTo>
                    <a:pt x="1209330" y="926509"/>
                  </a:lnTo>
                  <a:cubicBezTo>
                    <a:pt x="1200693" y="922447"/>
                    <a:pt x="1192633" y="918385"/>
                    <a:pt x="1183420" y="919546"/>
                  </a:cubicBezTo>
                  <a:cubicBezTo>
                    <a:pt x="1170753" y="912583"/>
                    <a:pt x="1150026" y="912583"/>
                    <a:pt x="1159238" y="888794"/>
                  </a:cubicBezTo>
                  <a:cubicBezTo>
                    <a:pt x="1162693" y="886473"/>
                    <a:pt x="1157511" y="889954"/>
                    <a:pt x="1161541" y="887053"/>
                  </a:cubicBezTo>
                  <a:close/>
                  <a:moveTo>
                    <a:pt x="1472995" y="817055"/>
                  </a:moveTo>
                  <a:cubicBezTo>
                    <a:pt x="1475026" y="817055"/>
                    <a:pt x="1476767" y="817629"/>
                    <a:pt x="1477347" y="819067"/>
                  </a:cubicBezTo>
                  <a:cubicBezTo>
                    <a:pt x="1481409" y="829413"/>
                    <a:pt x="1488373" y="829413"/>
                    <a:pt x="1496498" y="825389"/>
                  </a:cubicBezTo>
                  <a:cubicBezTo>
                    <a:pt x="1510427" y="829413"/>
                    <a:pt x="1510427" y="829413"/>
                    <a:pt x="1511587" y="847807"/>
                  </a:cubicBezTo>
                  <a:cubicBezTo>
                    <a:pt x="1509846" y="848382"/>
                    <a:pt x="1507525" y="851255"/>
                    <a:pt x="1505784" y="851255"/>
                  </a:cubicBezTo>
                  <a:cubicBezTo>
                    <a:pt x="1495918" y="849531"/>
                    <a:pt x="1487793" y="848956"/>
                    <a:pt x="1493016" y="862751"/>
                  </a:cubicBezTo>
                  <a:cubicBezTo>
                    <a:pt x="1496498" y="871373"/>
                    <a:pt x="1493597" y="873098"/>
                    <a:pt x="1484891" y="871373"/>
                  </a:cubicBezTo>
                  <a:cubicBezTo>
                    <a:pt x="1479088" y="870224"/>
                    <a:pt x="1472704" y="870224"/>
                    <a:pt x="1466901" y="869649"/>
                  </a:cubicBezTo>
                  <a:cubicBezTo>
                    <a:pt x="1459937" y="862177"/>
                    <a:pt x="1447750" y="879421"/>
                    <a:pt x="1442527" y="865051"/>
                  </a:cubicBezTo>
                  <a:cubicBezTo>
                    <a:pt x="1438464" y="854129"/>
                    <a:pt x="1446589" y="847232"/>
                    <a:pt x="1454713" y="842059"/>
                  </a:cubicBezTo>
                  <a:cubicBezTo>
                    <a:pt x="1461678" y="838035"/>
                    <a:pt x="1464579" y="832287"/>
                    <a:pt x="1466901" y="825389"/>
                  </a:cubicBezTo>
                  <a:lnTo>
                    <a:pt x="1466901" y="818492"/>
                  </a:lnTo>
                  <a:cubicBezTo>
                    <a:pt x="1468642" y="817629"/>
                    <a:pt x="1470963" y="817055"/>
                    <a:pt x="1472995" y="817055"/>
                  </a:cubicBezTo>
                  <a:close/>
                  <a:moveTo>
                    <a:pt x="1322757" y="727491"/>
                  </a:moveTo>
                  <a:lnTo>
                    <a:pt x="1334410" y="746333"/>
                  </a:lnTo>
                  <a:lnTo>
                    <a:pt x="1334776" y="747436"/>
                  </a:lnTo>
                  <a:lnTo>
                    <a:pt x="1335379" y="752130"/>
                  </a:lnTo>
                  <a:lnTo>
                    <a:pt x="1334848" y="770427"/>
                  </a:lnTo>
                  <a:cubicBezTo>
                    <a:pt x="1330242" y="787254"/>
                    <a:pt x="1314696" y="773909"/>
                    <a:pt x="1302605" y="772748"/>
                  </a:cubicBezTo>
                  <a:cubicBezTo>
                    <a:pt x="1304332" y="792476"/>
                    <a:pt x="1295696" y="813945"/>
                    <a:pt x="1319878" y="824969"/>
                  </a:cubicBezTo>
                  <a:lnTo>
                    <a:pt x="1321280" y="827894"/>
                  </a:lnTo>
                  <a:lnTo>
                    <a:pt x="1321189" y="826582"/>
                  </a:lnTo>
                  <a:lnTo>
                    <a:pt x="1321189" y="819079"/>
                  </a:lnTo>
                  <a:cubicBezTo>
                    <a:pt x="1323500" y="819079"/>
                    <a:pt x="1325812" y="819079"/>
                    <a:pt x="1328123" y="819079"/>
                  </a:cubicBezTo>
                  <a:lnTo>
                    <a:pt x="1331590" y="820233"/>
                  </a:lnTo>
                  <a:lnTo>
                    <a:pt x="1332169" y="823119"/>
                  </a:lnTo>
                  <a:lnTo>
                    <a:pt x="1332746" y="820233"/>
                  </a:lnTo>
                  <a:lnTo>
                    <a:pt x="1335635" y="819079"/>
                  </a:lnTo>
                  <a:cubicBezTo>
                    <a:pt x="1348348" y="816193"/>
                    <a:pt x="1354705" y="823119"/>
                    <a:pt x="1358171" y="834084"/>
                  </a:cubicBezTo>
                  <a:lnTo>
                    <a:pt x="1366650" y="842616"/>
                  </a:lnTo>
                  <a:lnTo>
                    <a:pt x="1359211" y="827541"/>
                  </a:lnTo>
                  <a:cubicBezTo>
                    <a:pt x="1354597" y="815435"/>
                    <a:pt x="1354597" y="802754"/>
                    <a:pt x="1359788" y="790649"/>
                  </a:cubicBezTo>
                  <a:lnTo>
                    <a:pt x="1361113" y="789427"/>
                  </a:lnTo>
                  <a:lnTo>
                    <a:pt x="1351492" y="791560"/>
                  </a:lnTo>
                  <a:cubicBezTo>
                    <a:pt x="1342693" y="790881"/>
                    <a:pt x="1341182" y="781307"/>
                    <a:pt x="1337727" y="770427"/>
                  </a:cubicBezTo>
                  <a:lnTo>
                    <a:pt x="1335379" y="752130"/>
                  </a:lnTo>
                  <a:lnTo>
                    <a:pt x="1335496" y="748089"/>
                  </a:lnTo>
                  <a:lnTo>
                    <a:pt x="1334410" y="746333"/>
                  </a:lnTo>
                  <a:lnTo>
                    <a:pt x="1331169" y="736565"/>
                  </a:lnTo>
                  <a:cubicBezTo>
                    <a:pt x="1329306" y="733184"/>
                    <a:pt x="1326643" y="730102"/>
                    <a:pt x="1322757" y="727491"/>
                  </a:cubicBezTo>
                  <a:close/>
                  <a:moveTo>
                    <a:pt x="1372345" y="721616"/>
                  </a:moveTo>
                  <a:cubicBezTo>
                    <a:pt x="1371985" y="722414"/>
                    <a:pt x="1371985" y="724009"/>
                    <a:pt x="1371697" y="725169"/>
                  </a:cubicBezTo>
                  <a:cubicBezTo>
                    <a:pt x="1356583" y="740836"/>
                    <a:pt x="1365760" y="757155"/>
                    <a:pt x="1369592" y="773147"/>
                  </a:cubicBezTo>
                  <a:lnTo>
                    <a:pt x="1370198" y="783205"/>
                  </a:lnTo>
                  <a:lnTo>
                    <a:pt x="1374857" y="782363"/>
                  </a:lnTo>
                  <a:cubicBezTo>
                    <a:pt x="1377380" y="782147"/>
                    <a:pt x="1379110" y="781714"/>
                    <a:pt x="1377668" y="779697"/>
                  </a:cubicBezTo>
                  <a:cubicBezTo>
                    <a:pt x="1366132" y="760963"/>
                    <a:pt x="1367430" y="751164"/>
                    <a:pt x="1374640" y="745472"/>
                  </a:cubicBezTo>
                  <a:lnTo>
                    <a:pt x="1388540" y="739613"/>
                  </a:lnTo>
                  <a:lnTo>
                    <a:pt x="1382079" y="733384"/>
                  </a:lnTo>
                  <a:cubicBezTo>
                    <a:pt x="1379578" y="730210"/>
                    <a:pt x="1377311" y="726620"/>
                    <a:pt x="1375152" y="722849"/>
                  </a:cubicBezTo>
                  <a:cubicBezTo>
                    <a:pt x="1373425" y="720818"/>
                    <a:pt x="1372705" y="720818"/>
                    <a:pt x="1372345" y="721616"/>
                  </a:cubicBezTo>
                  <a:close/>
                  <a:moveTo>
                    <a:pt x="1438405" y="677939"/>
                  </a:moveTo>
                  <a:lnTo>
                    <a:pt x="1437452" y="678226"/>
                  </a:lnTo>
                  <a:lnTo>
                    <a:pt x="1437208" y="679635"/>
                  </a:lnTo>
                  <a:close/>
                  <a:moveTo>
                    <a:pt x="1378535" y="476766"/>
                  </a:moveTo>
                  <a:cubicBezTo>
                    <a:pt x="1383126" y="477924"/>
                    <a:pt x="1388865" y="480820"/>
                    <a:pt x="1392882" y="479661"/>
                  </a:cubicBezTo>
                  <a:cubicBezTo>
                    <a:pt x="1402064" y="477345"/>
                    <a:pt x="1406655" y="480240"/>
                    <a:pt x="1408376" y="488927"/>
                  </a:cubicBezTo>
                  <a:cubicBezTo>
                    <a:pt x="1410098" y="495878"/>
                    <a:pt x="1415837" y="495298"/>
                    <a:pt x="1419854" y="492403"/>
                  </a:cubicBezTo>
                  <a:cubicBezTo>
                    <a:pt x="1428462" y="487190"/>
                    <a:pt x="1436496" y="481978"/>
                    <a:pt x="1445105" y="476766"/>
                  </a:cubicBezTo>
                  <a:cubicBezTo>
                    <a:pt x="1443383" y="484294"/>
                    <a:pt x="1452565" y="492982"/>
                    <a:pt x="1443383" y="499931"/>
                  </a:cubicBezTo>
                  <a:cubicBezTo>
                    <a:pt x="1433627" y="506882"/>
                    <a:pt x="1452565" y="516148"/>
                    <a:pt x="1442235" y="520202"/>
                  </a:cubicBezTo>
                  <a:cubicBezTo>
                    <a:pt x="1432479" y="524256"/>
                    <a:pt x="1435349" y="531206"/>
                    <a:pt x="1433053" y="537576"/>
                  </a:cubicBezTo>
                  <a:cubicBezTo>
                    <a:pt x="1431331" y="544526"/>
                    <a:pt x="1433627" y="549159"/>
                    <a:pt x="1441661" y="548580"/>
                  </a:cubicBezTo>
                  <a:cubicBezTo>
                    <a:pt x="1449409" y="547712"/>
                    <a:pt x="1451561" y="550318"/>
                    <a:pt x="1452063" y="554010"/>
                  </a:cubicBezTo>
                  <a:lnTo>
                    <a:pt x="1452514" y="564739"/>
                  </a:lnTo>
                  <a:lnTo>
                    <a:pt x="1459506" y="567013"/>
                  </a:lnTo>
                  <a:cubicBezTo>
                    <a:pt x="1461891" y="567440"/>
                    <a:pt x="1464275" y="566728"/>
                    <a:pt x="1466520" y="562452"/>
                  </a:cubicBezTo>
                  <a:cubicBezTo>
                    <a:pt x="1468764" y="557890"/>
                    <a:pt x="1470167" y="555753"/>
                    <a:pt x="1472131" y="556109"/>
                  </a:cubicBezTo>
                  <a:cubicBezTo>
                    <a:pt x="1473113" y="556287"/>
                    <a:pt x="1474235" y="557089"/>
                    <a:pt x="1475673" y="558523"/>
                  </a:cubicBezTo>
                  <a:lnTo>
                    <a:pt x="1480593" y="564143"/>
                  </a:lnTo>
                  <a:lnTo>
                    <a:pt x="1481489" y="563536"/>
                  </a:lnTo>
                  <a:cubicBezTo>
                    <a:pt x="1493025" y="564113"/>
                    <a:pt x="1490141" y="585440"/>
                    <a:pt x="1505138" y="580253"/>
                  </a:cubicBezTo>
                  <a:cubicBezTo>
                    <a:pt x="1511482" y="584288"/>
                    <a:pt x="1513789" y="590052"/>
                    <a:pt x="1511482" y="595816"/>
                  </a:cubicBezTo>
                  <a:cubicBezTo>
                    <a:pt x="1508598" y="603886"/>
                    <a:pt x="1509175" y="610227"/>
                    <a:pt x="1512636" y="617144"/>
                  </a:cubicBezTo>
                  <a:cubicBezTo>
                    <a:pt x="1509175" y="619450"/>
                    <a:pt x="1506291" y="622332"/>
                    <a:pt x="1508021" y="625790"/>
                  </a:cubicBezTo>
                  <a:cubicBezTo>
                    <a:pt x="1509752" y="630402"/>
                    <a:pt x="1514366" y="633284"/>
                    <a:pt x="1515520" y="637896"/>
                  </a:cubicBezTo>
                  <a:cubicBezTo>
                    <a:pt x="1516673" y="641931"/>
                    <a:pt x="1516097" y="647695"/>
                    <a:pt x="1513789" y="651730"/>
                  </a:cubicBezTo>
                  <a:cubicBezTo>
                    <a:pt x="1513212" y="654036"/>
                    <a:pt x="1507445" y="654036"/>
                    <a:pt x="1503984" y="654612"/>
                  </a:cubicBezTo>
                  <a:cubicBezTo>
                    <a:pt x="1499370" y="655188"/>
                    <a:pt x="1493601" y="655188"/>
                    <a:pt x="1493601" y="661529"/>
                  </a:cubicBezTo>
                  <a:cubicBezTo>
                    <a:pt x="1493601" y="665564"/>
                    <a:pt x="1499370" y="664411"/>
                    <a:pt x="1502253" y="665564"/>
                  </a:cubicBezTo>
                  <a:cubicBezTo>
                    <a:pt x="1507445" y="667870"/>
                    <a:pt x="1510329" y="671328"/>
                    <a:pt x="1508021" y="676516"/>
                  </a:cubicBezTo>
                  <a:cubicBezTo>
                    <a:pt x="1506291" y="681128"/>
                    <a:pt x="1503407" y="689198"/>
                    <a:pt x="1499370" y="685739"/>
                  </a:cubicBezTo>
                  <a:cubicBezTo>
                    <a:pt x="1484373" y="674211"/>
                    <a:pt x="1475145" y="688621"/>
                    <a:pt x="1468800" y="694386"/>
                  </a:cubicBezTo>
                  <a:cubicBezTo>
                    <a:pt x="1460148" y="701879"/>
                    <a:pt x="1453804" y="712831"/>
                    <a:pt x="1445729" y="721478"/>
                  </a:cubicBezTo>
                  <a:cubicBezTo>
                    <a:pt x="1441691" y="726089"/>
                    <a:pt x="1444575" y="730700"/>
                    <a:pt x="1445152" y="735312"/>
                  </a:cubicBezTo>
                  <a:cubicBezTo>
                    <a:pt x="1445729" y="740500"/>
                    <a:pt x="1445729" y="743958"/>
                    <a:pt x="1438807" y="746264"/>
                  </a:cubicBezTo>
                  <a:cubicBezTo>
                    <a:pt x="1424964" y="750299"/>
                    <a:pt x="1424964" y="751452"/>
                    <a:pt x="1430155" y="760098"/>
                  </a:cubicBezTo>
                  <a:cubicBezTo>
                    <a:pt x="1434770" y="766439"/>
                    <a:pt x="1438807" y="772203"/>
                    <a:pt x="1438807" y="779697"/>
                  </a:cubicBezTo>
                  <a:cubicBezTo>
                    <a:pt x="1425830" y="789640"/>
                    <a:pt x="1428101" y="803474"/>
                    <a:pt x="1427614" y="816579"/>
                  </a:cubicBezTo>
                  <a:lnTo>
                    <a:pt x="1426325" y="824473"/>
                  </a:lnTo>
                  <a:lnTo>
                    <a:pt x="1433757" y="822563"/>
                  </a:lnTo>
                  <a:cubicBezTo>
                    <a:pt x="1442397" y="823271"/>
                    <a:pt x="1443480" y="833614"/>
                    <a:pt x="1442613" y="842325"/>
                  </a:cubicBezTo>
                  <a:cubicBezTo>
                    <a:pt x="1441458" y="859165"/>
                    <a:pt x="1440880" y="876005"/>
                    <a:pt x="1438569" y="892844"/>
                  </a:cubicBezTo>
                  <a:cubicBezTo>
                    <a:pt x="1451280" y="892264"/>
                    <a:pt x="1451280" y="880069"/>
                    <a:pt x="1459369" y="877747"/>
                  </a:cubicBezTo>
                  <a:cubicBezTo>
                    <a:pt x="1464570" y="878327"/>
                    <a:pt x="1470926" y="878908"/>
                    <a:pt x="1469192" y="885295"/>
                  </a:cubicBezTo>
                  <a:cubicBezTo>
                    <a:pt x="1467459" y="893425"/>
                    <a:pt x="1462836" y="900974"/>
                    <a:pt x="1459947" y="909103"/>
                  </a:cubicBezTo>
                  <a:cubicBezTo>
                    <a:pt x="1452436" y="928266"/>
                    <a:pt x="1452436" y="928847"/>
                    <a:pt x="1433947" y="921298"/>
                  </a:cubicBezTo>
                  <a:cubicBezTo>
                    <a:pt x="1414879" y="913168"/>
                    <a:pt x="1414879" y="913168"/>
                    <a:pt x="1402167" y="899813"/>
                  </a:cubicBezTo>
                  <a:cubicBezTo>
                    <a:pt x="1397545" y="909103"/>
                    <a:pt x="1403901" y="922459"/>
                    <a:pt x="1394656" y="930589"/>
                  </a:cubicBezTo>
                  <a:cubicBezTo>
                    <a:pt x="1392344" y="932331"/>
                    <a:pt x="1390611" y="934073"/>
                    <a:pt x="1388300" y="934654"/>
                  </a:cubicBezTo>
                  <a:cubicBezTo>
                    <a:pt x="1386567" y="934654"/>
                    <a:pt x="1384255" y="932912"/>
                    <a:pt x="1383100" y="931170"/>
                  </a:cubicBezTo>
                  <a:cubicBezTo>
                    <a:pt x="1381944" y="927685"/>
                    <a:pt x="1385989" y="920717"/>
                    <a:pt x="1378477" y="920717"/>
                  </a:cubicBezTo>
                  <a:cubicBezTo>
                    <a:pt x="1376166" y="921298"/>
                    <a:pt x="1372121" y="925943"/>
                    <a:pt x="1372121" y="928847"/>
                  </a:cubicBezTo>
                  <a:cubicBezTo>
                    <a:pt x="1370966" y="937557"/>
                    <a:pt x="1364610" y="945687"/>
                    <a:pt x="1370966" y="956720"/>
                  </a:cubicBezTo>
                  <a:cubicBezTo>
                    <a:pt x="1376166" y="967172"/>
                    <a:pt x="1379055" y="978786"/>
                    <a:pt x="1392923" y="982270"/>
                  </a:cubicBezTo>
                  <a:cubicBezTo>
                    <a:pt x="1388877" y="986916"/>
                    <a:pt x="1383100" y="989239"/>
                    <a:pt x="1376744" y="989239"/>
                  </a:cubicBezTo>
                  <a:cubicBezTo>
                    <a:pt x="1364610" y="989239"/>
                    <a:pt x="1352476" y="989239"/>
                    <a:pt x="1340920" y="989239"/>
                  </a:cubicBezTo>
                  <a:cubicBezTo>
                    <a:pt x="1339765" y="996787"/>
                    <a:pt x="1339187" y="1003175"/>
                    <a:pt x="1338031" y="1008982"/>
                  </a:cubicBezTo>
                  <a:cubicBezTo>
                    <a:pt x="1336875" y="1012466"/>
                    <a:pt x="1333409" y="1015950"/>
                    <a:pt x="1329364" y="1013627"/>
                  </a:cubicBezTo>
                  <a:cubicBezTo>
                    <a:pt x="1323008" y="1010143"/>
                    <a:pt x="1317808" y="1008982"/>
                    <a:pt x="1319541" y="1018853"/>
                  </a:cubicBezTo>
                  <a:cubicBezTo>
                    <a:pt x="1321275" y="1026403"/>
                    <a:pt x="1323586" y="1032790"/>
                    <a:pt x="1312608" y="1034532"/>
                  </a:cubicBezTo>
                  <a:cubicBezTo>
                    <a:pt x="1304519" y="1036274"/>
                    <a:pt x="1298741" y="1040920"/>
                    <a:pt x="1301630" y="1050211"/>
                  </a:cubicBezTo>
                  <a:cubicBezTo>
                    <a:pt x="1303941" y="1058921"/>
                    <a:pt x="1298741" y="1064728"/>
                    <a:pt x="1296430" y="1071115"/>
                  </a:cubicBezTo>
                  <a:cubicBezTo>
                    <a:pt x="1292385" y="1072857"/>
                    <a:pt x="1286607" y="1076342"/>
                    <a:pt x="1283140" y="1072277"/>
                  </a:cubicBezTo>
                  <a:cubicBezTo>
                    <a:pt x="1274473" y="1062986"/>
                    <a:pt x="1266962" y="1061825"/>
                    <a:pt x="1258873" y="1072277"/>
                  </a:cubicBezTo>
                  <a:cubicBezTo>
                    <a:pt x="1254250" y="1077503"/>
                    <a:pt x="1249050" y="1078665"/>
                    <a:pt x="1242694" y="1078665"/>
                  </a:cubicBezTo>
                  <a:cubicBezTo>
                    <a:pt x="1233449" y="1078084"/>
                    <a:pt x="1229405" y="1074599"/>
                    <a:pt x="1227671" y="1062405"/>
                  </a:cubicBezTo>
                  <a:cubicBezTo>
                    <a:pt x="1225938" y="1054856"/>
                    <a:pt x="1219582" y="1051372"/>
                    <a:pt x="1216693" y="1056598"/>
                  </a:cubicBezTo>
                  <a:cubicBezTo>
                    <a:pt x="1211493" y="1066470"/>
                    <a:pt x="1203981" y="1072277"/>
                    <a:pt x="1193003" y="1075761"/>
                  </a:cubicBezTo>
                  <a:cubicBezTo>
                    <a:pt x="1180291" y="1079245"/>
                    <a:pt x="1171624" y="1086213"/>
                    <a:pt x="1176247" y="1102473"/>
                  </a:cubicBezTo>
                  <a:cubicBezTo>
                    <a:pt x="1176824" y="1105957"/>
                    <a:pt x="1172202" y="1111763"/>
                    <a:pt x="1170469" y="1115829"/>
                  </a:cubicBezTo>
                  <a:cubicBezTo>
                    <a:pt x="1168735" y="1118732"/>
                    <a:pt x="1166424" y="1119313"/>
                    <a:pt x="1162957" y="1118732"/>
                  </a:cubicBezTo>
                  <a:cubicBezTo>
                    <a:pt x="1159490" y="1116409"/>
                    <a:pt x="1154868" y="1115829"/>
                    <a:pt x="1151401" y="1112925"/>
                  </a:cubicBezTo>
                  <a:cubicBezTo>
                    <a:pt x="1147934" y="1110021"/>
                    <a:pt x="1146201" y="1105957"/>
                    <a:pt x="1145045" y="1101311"/>
                  </a:cubicBezTo>
                  <a:lnTo>
                    <a:pt x="1143703" y="1090522"/>
                  </a:lnTo>
                  <a:lnTo>
                    <a:pt x="1136941" y="1090069"/>
                  </a:lnTo>
                  <a:cubicBezTo>
                    <a:pt x="1132759" y="1089352"/>
                    <a:pt x="1128721" y="1088061"/>
                    <a:pt x="1124971" y="1085767"/>
                  </a:cubicBezTo>
                  <a:cubicBezTo>
                    <a:pt x="1120357" y="1082899"/>
                    <a:pt x="1117473" y="1081178"/>
                    <a:pt x="1116896" y="1074867"/>
                  </a:cubicBezTo>
                  <a:cubicBezTo>
                    <a:pt x="1115742" y="1061674"/>
                    <a:pt x="1111128" y="1055938"/>
                    <a:pt x="1099014" y="1050201"/>
                  </a:cubicBezTo>
                  <a:cubicBezTo>
                    <a:pt x="1089784" y="1046759"/>
                    <a:pt x="1081132" y="1042744"/>
                    <a:pt x="1076517" y="1033565"/>
                  </a:cubicBezTo>
                  <a:cubicBezTo>
                    <a:pt x="1073056" y="1027255"/>
                    <a:pt x="1067287" y="1024961"/>
                    <a:pt x="1060942" y="1024961"/>
                  </a:cubicBezTo>
                  <a:cubicBezTo>
                    <a:pt x="1060365" y="1023240"/>
                    <a:pt x="1059789" y="1021519"/>
                    <a:pt x="1059789" y="1020372"/>
                  </a:cubicBezTo>
                  <a:cubicBezTo>
                    <a:pt x="1067864" y="1004884"/>
                    <a:pt x="1078247" y="991116"/>
                    <a:pt x="1091515" y="980217"/>
                  </a:cubicBezTo>
                  <a:cubicBezTo>
                    <a:pt x="1093822" y="977348"/>
                    <a:pt x="1096130" y="975628"/>
                    <a:pt x="1099014" y="973907"/>
                  </a:cubicBezTo>
                  <a:lnTo>
                    <a:pt x="1107198" y="970109"/>
                  </a:lnTo>
                  <a:lnTo>
                    <a:pt x="1106077" y="969222"/>
                  </a:lnTo>
                  <a:lnTo>
                    <a:pt x="1102087" y="969806"/>
                  </a:lnTo>
                  <a:cubicBezTo>
                    <a:pt x="1091949" y="969289"/>
                    <a:pt x="1082625" y="963634"/>
                    <a:pt x="1072649" y="961894"/>
                  </a:cubicBezTo>
                  <a:cubicBezTo>
                    <a:pt x="1077854" y="964794"/>
                    <a:pt x="1089997" y="964794"/>
                    <a:pt x="1080745" y="975235"/>
                  </a:cubicBezTo>
                  <a:cubicBezTo>
                    <a:pt x="1074384" y="983355"/>
                    <a:pt x="1062819" y="983935"/>
                    <a:pt x="1053567" y="982775"/>
                  </a:cubicBezTo>
                  <a:cubicBezTo>
                    <a:pt x="1033038" y="980455"/>
                    <a:pt x="1012510" y="980890"/>
                    <a:pt x="991981" y="982630"/>
                  </a:cubicBezTo>
                  <a:lnTo>
                    <a:pt x="937508" y="989428"/>
                  </a:lnTo>
                  <a:lnTo>
                    <a:pt x="938654" y="990590"/>
                  </a:lnTo>
                  <a:cubicBezTo>
                    <a:pt x="944133" y="1001158"/>
                    <a:pt x="938854" y="1013918"/>
                    <a:pt x="937735" y="1026585"/>
                  </a:cubicBezTo>
                  <a:lnTo>
                    <a:pt x="938867" y="1034825"/>
                  </a:lnTo>
                  <a:lnTo>
                    <a:pt x="938286" y="1037389"/>
                  </a:lnTo>
                  <a:cubicBezTo>
                    <a:pt x="938286" y="1038555"/>
                    <a:pt x="938431" y="1039430"/>
                    <a:pt x="938792" y="1039867"/>
                  </a:cubicBezTo>
                  <a:lnTo>
                    <a:pt x="939552" y="1039806"/>
                  </a:lnTo>
                  <a:lnTo>
                    <a:pt x="940021" y="1043219"/>
                  </a:lnTo>
                  <a:cubicBezTo>
                    <a:pt x="940021" y="1044968"/>
                    <a:pt x="945225" y="1037389"/>
                    <a:pt x="940599" y="1039721"/>
                  </a:cubicBezTo>
                  <a:lnTo>
                    <a:pt x="939552" y="1039806"/>
                  </a:lnTo>
                  <a:lnTo>
                    <a:pt x="938867" y="1034825"/>
                  </a:lnTo>
                  <a:lnTo>
                    <a:pt x="941999" y="1021010"/>
                  </a:lnTo>
                  <a:cubicBezTo>
                    <a:pt x="948043" y="1007181"/>
                    <a:pt x="960835" y="1001387"/>
                    <a:pt x="978181" y="1007072"/>
                  </a:cubicBezTo>
                  <a:cubicBezTo>
                    <a:pt x="990901" y="1011153"/>
                    <a:pt x="1003621" y="1015818"/>
                    <a:pt x="1015762" y="1020482"/>
                  </a:cubicBezTo>
                  <a:lnTo>
                    <a:pt x="1016011" y="1020792"/>
                  </a:lnTo>
                  <a:lnTo>
                    <a:pt x="1017820" y="1004998"/>
                  </a:lnTo>
                  <a:cubicBezTo>
                    <a:pt x="1021016" y="999697"/>
                    <a:pt x="1026271" y="996311"/>
                    <a:pt x="1032520" y="996016"/>
                  </a:cubicBezTo>
                  <a:cubicBezTo>
                    <a:pt x="1048426" y="994839"/>
                    <a:pt x="1053539" y="1012507"/>
                    <a:pt x="1059221" y="1025464"/>
                  </a:cubicBezTo>
                  <a:lnTo>
                    <a:pt x="1059221" y="1026053"/>
                  </a:lnTo>
                  <a:cubicBezTo>
                    <a:pt x="1059221" y="1036065"/>
                    <a:pt x="1052971" y="1040777"/>
                    <a:pt x="1045018" y="1044310"/>
                  </a:cubicBezTo>
                  <a:cubicBezTo>
                    <a:pt x="1037064" y="1047844"/>
                    <a:pt x="1034792" y="1046666"/>
                    <a:pt x="1034792" y="1036654"/>
                  </a:cubicBezTo>
                  <a:cubicBezTo>
                    <a:pt x="1034792" y="1031942"/>
                    <a:pt x="1034508" y="1029587"/>
                    <a:pt x="1032875" y="1029145"/>
                  </a:cubicBezTo>
                  <a:lnTo>
                    <a:pt x="1025172" y="1032203"/>
                  </a:lnTo>
                  <a:lnTo>
                    <a:pt x="1025592" y="1032725"/>
                  </a:lnTo>
                  <a:cubicBezTo>
                    <a:pt x="1026170" y="1042637"/>
                    <a:pt x="1023857" y="1051965"/>
                    <a:pt x="1019231" y="1060710"/>
                  </a:cubicBezTo>
                  <a:cubicBezTo>
                    <a:pt x="1015762" y="1066540"/>
                    <a:pt x="1011137" y="1070039"/>
                    <a:pt x="1005355" y="1072371"/>
                  </a:cubicBezTo>
                  <a:cubicBezTo>
                    <a:pt x="985119" y="1081699"/>
                    <a:pt x="985119" y="1081699"/>
                    <a:pt x="973555" y="1100356"/>
                  </a:cubicBezTo>
                  <a:cubicBezTo>
                    <a:pt x="964304" y="1099773"/>
                    <a:pt x="953897" y="1100939"/>
                    <a:pt x="944646" y="1098607"/>
                  </a:cubicBezTo>
                  <a:cubicBezTo>
                    <a:pt x="928457" y="1095109"/>
                    <a:pt x="928457" y="1093943"/>
                    <a:pt x="922675" y="1099190"/>
                  </a:cubicBezTo>
                  <a:cubicBezTo>
                    <a:pt x="918628" y="1102688"/>
                    <a:pt x="915159" y="1105603"/>
                    <a:pt x="911112" y="1109101"/>
                  </a:cubicBezTo>
                  <a:cubicBezTo>
                    <a:pt x="907064" y="1102105"/>
                    <a:pt x="904174" y="1096275"/>
                    <a:pt x="900705" y="1090445"/>
                  </a:cubicBezTo>
                  <a:cubicBezTo>
                    <a:pt x="894345" y="1078201"/>
                    <a:pt x="894345" y="1078201"/>
                    <a:pt x="905908" y="1068873"/>
                  </a:cubicBezTo>
                  <a:cubicBezTo>
                    <a:pt x="909955" y="1066540"/>
                    <a:pt x="913425" y="1063042"/>
                    <a:pt x="915737" y="1058961"/>
                  </a:cubicBezTo>
                  <a:cubicBezTo>
                    <a:pt x="919784" y="1050799"/>
                    <a:pt x="913425" y="1048467"/>
                    <a:pt x="907064" y="1047884"/>
                  </a:cubicBezTo>
                  <a:lnTo>
                    <a:pt x="906585" y="1047541"/>
                  </a:lnTo>
                  <a:lnTo>
                    <a:pt x="901499" y="1052037"/>
                  </a:lnTo>
                  <a:cubicBezTo>
                    <a:pt x="877129" y="1064734"/>
                    <a:pt x="877129" y="1064734"/>
                    <a:pt x="886413" y="1091280"/>
                  </a:cubicBezTo>
                  <a:cubicBezTo>
                    <a:pt x="888734" y="1098206"/>
                    <a:pt x="885833" y="1103399"/>
                    <a:pt x="881771" y="1108016"/>
                  </a:cubicBezTo>
                  <a:cubicBezTo>
                    <a:pt x="880611" y="1109747"/>
                    <a:pt x="877709" y="1110325"/>
                    <a:pt x="875388" y="1110325"/>
                  </a:cubicBezTo>
                  <a:cubicBezTo>
                    <a:pt x="874228" y="1110325"/>
                    <a:pt x="873067" y="1108593"/>
                    <a:pt x="873067" y="1108016"/>
                  </a:cubicBezTo>
                  <a:cubicBezTo>
                    <a:pt x="873067" y="1098206"/>
                    <a:pt x="873067" y="1088395"/>
                    <a:pt x="869006" y="1079738"/>
                  </a:cubicBezTo>
                  <a:cubicBezTo>
                    <a:pt x="867845" y="1077430"/>
                    <a:pt x="866685" y="1075121"/>
                    <a:pt x="864364" y="1075121"/>
                  </a:cubicBezTo>
                  <a:cubicBezTo>
                    <a:pt x="860882" y="1074544"/>
                    <a:pt x="857401" y="1078584"/>
                    <a:pt x="858561" y="1082046"/>
                  </a:cubicBezTo>
                  <a:cubicBezTo>
                    <a:pt x="861463" y="1093012"/>
                    <a:pt x="859141" y="1098206"/>
                    <a:pt x="846957" y="1099360"/>
                  </a:cubicBezTo>
                  <a:cubicBezTo>
                    <a:pt x="845796" y="1091857"/>
                    <a:pt x="844636" y="1083778"/>
                    <a:pt x="834191" y="1088395"/>
                  </a:cubicBezTo>
                  <a:cubicBezTo>
                    <a:pt x="826648" y="1091280"/>
                    <a:pt x="819685" y="1095320"/>
                    <a:pt x="811562" y="1099360"/>
                  </a:cubicBezTo>
                  <a:cubicBezTo>
                    <a:pt x="814463" y="1105131"/>
                    <a:pt x="816784" y="1110902"/>
                    <a:pt x="819685" y="1117250"/>
                  </a:cubicBezTo>
                  <a:cubicBezTo>
                    <a:pt x="809821" y="1121867"/>
                    <a:pt x="803438" y="1112056"/>
                    <a:pt x="794735" y="1113787"/>
                  </a:cubicBezTo>
                  <a:cubicBezTo>
                    <a:pt x="795605" y="1108017"/>
                    <a:pt x="792994" y="1104409"/>
                    <a:pt x="789658" y="1101307"/>
                  </a:cubicBezTo>
                  <a:lnTo>
                    <a:pt x="780708" y="1092338"/>
                  </a:lnTo>
                  <a:lnTo>
                    <a:pt x="780163" y="1092860"/>
                  </a:lnTo>
                  <a:cubicBezTo>
                    <a:pt x="775589" y="1089435"/>
                    <a:pt x="771014" y="1084868"/>
                    <a:pt x="765867" y="1082014"/>
                  </a:cubicBezTo>
                  <a:cubicBezTo>
                    <a:pt x="757862" y="1078588"/>
                    <a:pt x="753287" y="1077446"/>
                    <a:pt x="745282" y="1086580"/>
                  </a:cubicBezTo>
                  <a:cubicBezTo>
                    <a:pt x="736705" y="1097998"/>
                    <a:pt x="718406" y="1106561"/>
                    <a:pt x="704111" y="1095714"/>
                  </a:cubicBezTo>
                  <a:cubicBezTo>
                    <a:pt x="694961" y="1089435"/>
                    <a:pt x="692102" y="1095714"/>
                    <a:pt x="685812" y="1097998"/>
                  </a:cubicBezTo>
                  <a:cubicBezTo>
                    <a:pt x="682381" y="1098568"/>
                    <a:pt x="679522" y="1095714"/>
                    <a:pt x="677807" y="1092860"/>
                  </a:cubicBezTo>
                  <a:cubicBezTo>
                    <a:pt x="662367" y="1092289"/>
                    <a:pt x="654362" y="1082584"/>
                    <a:pt x="648072" y="1070596"/>
                  </a:cubicBezTo>
                  <a:cubicBezTo>
                    <a:pt x="653218" y="1062604"/>
                    <a:pt x="658365" y="1070025"/>
                    <a:pt x="662939" y="1070596"/>
                  </a:cubicBezTo>
                  <a:lnTo>
                    <a:pt x="663065" y="1070347"/>
                  </a:lnTo>
                  <a:lnTo>
                    <a:pt x="662917" y="1070495"/>
                  </a:lnTo>
                  <a:cubicBezTo>
                    <a:pt x="663493" y="1061845"/>
                    <a:pt x="664070" y="1052042"/>
                    <a:pt x="665798" y="1042815"/>
                  </a:cubicBezTo>
                  <a:cubicBezTo>
                    <a:pt x="666951" y="1037048"/>
                    <a:pt x="664646" y="1031858"/>
                    <a:pt x="662341" y="1026668"/>
                  </a:cubicBezTo>
                  <a:cubicBezTo>
                    <a:pt x="660036" y="1019171"/>
                    <a:pt x="658308" y="1025514"/>
                    <a:pt x="655427" y="1026668"/>
                  </a:cubicBezTo>
                  <a:cubicBezTo>
                    <a:pt x="654851" y="1027821"/>
                    <a:pt x="654851" y="1028975"/>
                    <a:pt x="654275" y="1029551"/>
                  </a:cubicBezTo>
                  <a:cubicBezTo>
                    <a:pt x="651970" y="1033011"/>
                    <a:pt x="649089" y="1038201"/>
                    <a:pt x="643903" y="1035318"/>
                  </a:cubicBezTo>
                  <a:cubicBezTo>
                    <a:pt x="642751" y="1034741"/>
                    <a:pt x="642175" y="1033299"/>
                    <a:pt x="641743" y="1031569"/>
                  </a:cubicBezTo>
                  <a:lnTo>
                    <a:pt x="641477" y="1030443"/>
                  </a:lnTo>
                  <a:lnTo>
                    <a:pt x="639666" y="1031391"/>
                  </a:lnTo>
                  <a:cubicBezTo>
                    <a:pt x="628137" y="1032545"/>
                    <a:pt x="616031" y="1031391"/>
                    <a:pt x="604501" y="1029661"/>
                  </a:cubicBezTo>
                  <a:cubicBezTo>
                    <a:pt x="599314" y="1028508"/>
                    <a:pt x="594702" y="1025625"/>
                    <a:pt x="595855" y="1020436"/>
                  </a:cubicBezTo>
                  <a:cubicBezTo>
                    <a:pt x="597584" y="1012940"/>
                    <a:pt x="602196" y="1007750"/>
                    <a:pt x="610843" y="1011210"/>
                  </a:cubicBezTo>
                  <a:cubicBezTo>
                    <a:pt x="619490" y="1002561"/>
                    <a:pt x="637937" y="975459"/>
                    <a:pt x="637937" y="968540"/>
                  </a:cubicBezTo>
                  <a:cubicBezTo>
                    <a:pt x="638513" y="962774"/>
                    <a:pt x="635054" y="957584"/>
                    <a:pt x="633325" y="951818"/>
                  </a:cubicBezTo>
                  <a:cubicBezTo>
                    <a:pt x="633325" y="948358"/>
                    <a:pt x="635054" y="945475"/>
                    <a:pt x="636207" y="942592"/>
                  </a:cubicBezTo>
                  <a:cubicBezTo>
                    <a:pt x="637360" y="941438"/>
                    <a:pt x="637937" y="939132"/>
                    <a:pt x="638513" y="937402"/>
                  </a:cubicBezTo>
                  <a:cubicBezTo>
                    <a:pt x="638513" y="937402"/>
                    <a:pt x="638513" y="935096"/>
                    <a:pt x="637937" y="935096"/>
                  </a:cubicBezTo>
                  <a:cubicBezTo>
                    <a:pt x="636207" y="933943"/>
                    <a:pt x="634478" y="933366"/>
                    <a:pt x="632748" y="932789"/>
                  </a:cubicBezTo>
                  <a:cubicBezTo>
                    <a:pt x="630443" y="931636"/>
                    <a:pt x="629290" y="929906"/>
                    <a:pt x="628713" y="927600"/>
                  </a:cubicBezTo>
                  <a:cubicBezTo>
                    <a:pt x="628713" y="925870"/>
                    <a:pt x="627560" y="923563"/>
                    <a:pt x="625831" y="922410"/>
                  </a:cubicBezTo>
                  <a:cubicBezTo>
                    <a:pt x="622949" y="920680"/>
                    <a:pt x="622372" y="919527"/>
                    <a:pt x="622949" y="917797"/>
                  </a:cubicBezTo>
                  <a:cubicBezTo>
                    <a:pt x="624102" y="915491"/>
                    <a:pt x="625255" y="914914"/>
                    <a:pt x="625831" y="914914"/>
                  </a:cubicBezTo>
                  <a:cubicBezTo>
                    <a:pt x="628713" y="914914"/>
                    <a:pt x="631595" y="914625"/>
                    <a:pt x="634118" y="913544"/>
                  </a:cubicBezTo>
                  <a:lnTo>
                    <a:pt x="639529" y="908132"/>
                  </a:lnTo>
                  <a:lnTo>
                    <a:pt x="632570" y="910739"/>
                  </a:lnTo>
                  <a:cubicBezTo>
                    <a:pt x="613577" y="909014"/>
                    <a:pt x="591129" y="891764"/>
                    <a:pt x="581920" y="925114"/>
                  </a:cubicBezTo>
                  <a:cubicBezTo>
                    <a:pt x="579618" y="931439"/>
                    <a:pt x="569834" y="934314"/>
                    <a:pt x="564653" y="938914"/>
                  </a:cubicBezTo>
                  <a:cubicBezTo>
                    <a:pt x="546235" y="957314"/>
                    <a:pt x="529544" y="963639"/>
                    <a:pt x="516306" y="934314"/>
                  </a:cubicBezTo>
                  <a:cubicBezTo>
                    <a:pt x="512852" y="926264"/>
                    <a:pt x="504219" y="926264"/>
                    <a:pt x="499039" y="921089"/>
                  </a:cubicBezTo>
                  <a:cubicBezTo>
                    <a:pt x="499039" y="918214"/>
                    <a:pt x="499039" y="916489"/>
                    <a:pt x="499039" y="913614"/>
                  </a:cubicBezTo>
                  <a:cubicBezTo>
                    <a:pt x="495585" y="909014"/>
                    <a:pt x="495585" y="903839"/>
                    <a:pt x="499615" y="898664"/>
                  </a:cubicBezTo>
                  <a:cubicBezTo>
                    <a:pt x="503068" y="896363"/>
                    <a:pt x="506521" y="892914"/>
                    <a:pt x="509975" y="891764"/>
                  </a:cubicBezTo>
                  <a:cubicBezTo>
                    <a:pt x="518608" y="889463"/>
                    <a:pt x="520910" y="884288"/>
                    <a:pt x="521486" y="876814"/>
                  </a:cubicBezTo>
                  <a:cubicBezTo>
                    <a:pt x="524364" y="874513"/>
                    <a:pt x="524939" y="869914"/>
                    <a:pt x="528968" y="869338"/>
                  </a:cubicBezTo>
                  <a:cubicBezTo>
                    <a:pt x="538753" y="868763"/>
                    <a:pt x="543358" y="863588"/>
                    <a:pt x="543358" y="853813"/>
                  </a:cubicBezTo>
                  <a:cubicBezTo>
                    <a:pt x="543358" y="849213"/>
                    <a:pt x="543358" y="844613"/>
                    <a:pt x="543358" y="840013"/>
                  </a:cubicBezTo>
                  <a:cubicBezTo>
                    <a:pt x="543933" y="833688"/>
                    <a:pt x="545084" y="828513"/>
                    <a:pt x="550840" y="825063"/>
                  </a:cubicBezTo>
                  <a:cubicBezTo>
                    <a:pt x="558322" y="831963"/>
                    <a:pt x="568107" y="833688"/>
                    <a:pt x="575014" y="828513"/>
                  </a:cubicBezTo>
                  <a:cubicBezTo>
                    <a:pt x="599763" y="808388"/>
                    <a:pt x="631419" y="804363"/>
                    <a:pt x="658471" y="790563"/>
                  </a:cubicBezTo>
                  <a:cubicBezTo>
                    <a:pt x="664946" y="787400"/>
                    <a:pt x="670018" y="785819"/>
                    <a:pt x="674074" y="785514"/>
                  </a:cubicBezTo>
                  <a:cubicBezTo>
                    <a:pt x="686242" y="784597"/>
                    <a:pt x="689263" y="795163"/>
                    <a:pt x="693580" y="808963"/>
                  </a:cubicBezTo>
                  <a:cubicBezTo>
                    <a:pt x="697609" y="821038"/>
                    <a:pt x="680342" y="834263"/>
                    <a:pt x="694155" y="842888"/>
                  </a:cubicBezTo>
                  <a:cubicBezTo>
                    <a:pt x="713149" y="853813"/>
                    <a:pt x="728690" y="871638"/>
                    <a:pt x="752288" y="872788"/>
                  </a:cubicBezTo>
                  <a:cubicBezTo>
                    <a:pt x="776461" y="874513"/>
                    <a:pt x="800059" y="881414"/>
                    <a:pt x="823658" y="882564"/>
                  </a:cubicBezTo>
                  <a:cubicBezTo>
                    <a:pt x="867977" y="869914"/>
                    <a:pt x="869127" y="871064"/>
                    <a:pt x="886395" y="913039"/>
                  </a:cubicBezTo>
                  <a:lnTo>
                    <a:pt x="885767" y="914377"/>
                  </a:lnTo>
                  <a:lnTo>
                    <a:pt x="894842" y="914559"/>
                  </a:lnTo>
                  <a:cubicBezTo>
                    <a:pt x="904953" y="916979"/>
                    <a:pt x="911892" y="925353"/>
                    <a:pt x="918831" y="934053"/>
                  </a:cubicBezTo>
                  <a:cubicBezTo>
                    <a:pt x="919987" y="935213"/>
                    <a:pt x="924036" y="935793"/>
                    <a:pt x="925771" y="935213"/>
                  </a:cubicBezTo>
                  <a:cubicBezTo>
                    <a:pt x="930396" y="933473"/>
                    <a:pt x="928083" y="930573"/>
                    <a:pt x="926349" y="927673"/>
                  </a:cubicBezTo>
                  <a:cubicBezTo>
                    <a:pt x="922879" y="923032"/>
                    <a:pt x="919409" y="917812"/>
                    <a:pt x="916518" y="912012"/>
                  </a:cubicBezTo>
                  <a:cubicBezTo>
                    <a:pt x="913627" y="905052"/>
                    <a:pt x="918253" y="901572"/>
                    <a:pt x="925192" y="900412"/>
                  </a:cubicBezTo>
                  <a:cubicBezTo>
                    <a:pt x="928662" y="899252"/>
                    <a:pt x="932131" y="899252"/>
                    <a:pt x="935601" y="899252"/>
                  </a:cubicBezTo>
                  <a:cubicBezTo>
                    <a:pt x="958731" y="911432"/>
                    <a:pt x="981862" y="882431"/>
                    <a:pt x="1002679" y="898092"/>
                  </a:cubicBezTo>
                  <a:cubicBezTo>
                    <a:pt x="1025232" y="914912"/>
                    <a:pt x="1030436" y="898092"/>
                    <a:pt x="1039689" y="884751"/>
                  </a:cubicBezTo>
                  <a:cubicBezTo>
                    <a:pt x="1042001" y="884751"/>
                    <a:pt x="1044314" y="884751"/>
                    <a:pt x="1046627" y="884751"/>
                  </a:cubicBezTo>
                  <a:lnTo>
                    <a:pt x="1047317" y="884302"/>
                  </a:lnTo>
                  <a:lnTo>
                    <a:pt x="1061699" y="870181"/>
                  </a:lnTo>
                  <a:lnTo>
                    <a:pt x="1061663" y="869670"/>
                  </a:lnTo>
                  <a:cubicBezTo>
                    <a:pt x="1064554" y="863870"/>
                    <a:pt x="1070336" y="862130"/>
                    <a:pt x="1076119" y="862130"/>
                  </a:cubicBezTo>
                  <a:lnTo>
                    <a:pt x="1083943" y="869417"/>
                  </a:lnTo>
                  <a:lnTo>
                    <a:pt x="1088346" y="864642"/>
                  </a:lnTo>
                  <a:cubicBezTo>
                    <a:pt x="1089426" y="862103"/>
                    <a:pt x="1089858" y="859202"/>
                    <a:pt x="1090145" y="856301"/>
                  </a:cubicBezTo>
                  <a:cubicBezTo>
                    <a:pt x="1094751" y="851079"/>
                    <a:pt x="1099358" y="845857"/>
                    <a:pt x="1104540" y="841215"/>
                  </a:cubicBezTo>
                  <a:lnTo>
                    <a:pt x="1105721" y="842009"/>
                  </a:lnTo>
                  <a:lnTo>
                    <a:pt x="1105535" y="841551"/>
                  </a:lnTo>
                  <a:lnTo>
                    <a:pt x="1105535" y="835057"/>
                  </a:lnTo>
                  <a:lnTo>
                    <a:pt x="1104540" y="833672"/>
                  </a:lnTo>
                  <a:cubicBezTo>
                    <a:pt x="1109722" y="817426"/>
                    <a:pt x="1113752" y="814525"/>
                    <a:pt x="1123540" y="819747"/>
                  </a:cubicBezTo>
                  <a:cubicBezTo>
                    <a:pt x="1128722" y="822648"/>
                    <a:pt x="1133904" y="826129"/>
                    <a:pt x="1139086" y="828450"/>
                  </a:cubicBezTo>
                  <a:cubicBezTo>
                    <a:pt x="1145419" y="831351"/>
                    <a:pt x="1147147" y="826129"/>
                    <a:pt x="1149450" y="821487"/>
                  </a:cubicBezTo>
                  <a:cubicBezTo>
                    <a:pt x="1152329" y="812204"/>
                    <a:pt x="1158086" y="817426"/>
                    <a:pt x="1163269" y="819167"/>
                  </a:cubicBezTo>
                  <a:lnTo>
                    <a:pt x="1166315" y="822470"/>
                  </a:lnTo>
                  <a:lnTo>
                    <a:pt x="1164392" y="819047"/>
                  </a:lnTo>
                  <a:lnTo>
                    <a:pt x="1170752" y="818574"/>
                  </a:lnTo>
                  <a:lnTo>
                    <a:pt x="1167875" y="797118"/>
                  </a:lnTo>
                  <a:cubicBezTo>
                    <a:pt x="1167875" y="789575"/>
                    <a:pt x="1174208" y="786674"/>
                    <a:pt x="1185724" y="788995"/>
                  </a:cubicBezTo>
                  <a:lnTo>
                    <a:pt x="1187222" y="788663"/>
                  </a:lnTo>
                  <a:lnTo>
                    <a:pt x="1186861" y="787611"/>
                  </a:lnTo>
                  <a:lnTo>
                    <a:pt x="1193208" y="781571"/>
                  </a:lnTo>
                  <a:lnTo>
                    <a:pt x="1193208" y="774489"/>
                  </a:lnTo>
                  <a:lnTo>
                    <a:pt x="1194807" y="773312"/>
                  </a:lnTo>
                  <a:lnTo>
                    <a:pt x="1194484" y="773397"/>
                  </a:lnTo>
                  <a:cubicBezTo>
                    <a:pt x="1195642" y="769954"/>
                    <a:pt x="1195642" y="764789"/>
                    <a:pt x="1197379" y="763642"/>
                  </a:cubicBezTo>
                  <a:cubicBezTo>
                    <a:pt x="1215324" y="752738"/>
                    <a:pt x="1230954" y="738392"/>
                    <a:pt x="1253531" y="736671"/>
                  </a:cubicBezTo>
                  <a:cubicBezTo>
                    <a:pt x="1256425" y="739540"/>
                    <a:pt x="1259320" y="740114"/>
                    <a:pt x="1262794" y="737245"/>
                  </a:cubicBezTo>
                  <a:cubicBezTo>
                    <a:pt x="1267425" y="732654"/>
                    <a:pt x="1269161" y="727490"/>
                    <a:pt x="1267425" y="721178"/>
                  </a:cubicBezTo>
                  <a:cubicBezTo>
                    <a:pt x="1266267" y="715439"/>
                    <a:pt x="1263372" y="709701"/>
                    <a:pt x="1269161" y="704536"/>
                  </a:cubicBezTo>
                  <a:cubicBezTo>
                    <a:pt x="1272345" y="701954"/>
                    <a:pt x="1275674" y="700519"/>
                    <a:pt x="1279075" y="699945"/>
                  </a:cubicBezTo>
                  <a:cubicBezTo>
                    <a:pt x="1282476" y="699372"/>
                    <a:pt x="1285949" y="699659"/>
                    <a:pt x="1289422" y="700519"/>
                  </a:cubicBezTo>
                  <a:cubicBezTo>
                    <a:pt x="1292896" y="701667"/>
                    <a:pt x="1295211" y="705110"/>
                    <a:pt x="1298106" y="706832"/>
                  </a:cubicBezTo>
                  <a:lnTo>
                    <a:pt x="1297423" y="707878"/>
                  </a:lnTo>
                  <a:lnTo>
                    <a:pt x="1302029" y="710664"/>
                  </a:lnTo>
                  <a:cubicBezTo>
                    <a:pt x="1304908" y="711244"/>
                    <a:pt x="1307787" y="711824"/>
                    <a:pt x="1308363" y="710664"/>
                  </a:cubicBezTo>
                  <a:cubicBezTo>
                    <a:pt x="1308938" y="707182"/>
                    <a:pt x="1304332" y="710664"/>
                    <a:pt x="1303757" y="707182"/>
                  </a:cubicBezTo>
                  <a:lnTo>
                    <a:pt x="1307735" y="699472"/>
                  </a:lnTo>
                  <a:lnTo>
                    <a:pt x="1299412" y="698291"/>
                  </a:lnTo>
                  <a:cubicBezTo>
                    <a:pt x="1295036" y="696988"/>
                    <a:pt x="1291593" y="694237"/>
                    <a:pt x="1290732" y="687576"/>
                  </a:cubicBezTo>
                  <a:cubicBezTo>
                    <a:pt x="1289584" y="678310"/>
                    <a:pt x="1301635" y="682943"/>
                    <a:pt x="1306801" y="676573"/>
                  </a:cubicBezTo>
                  <a:cubicBezTo>
                    <a:pt x="1290732" y="671940"/>
                    <a:pt x="1285567" y="693368"/>
                    <a:pt x="1271794" y="688735"/>
                  </a:cubicBezTo>
                  <a:cubicBezTo>
                    <a:pt x="1266629" y="687576"/>
                    <a:pt x="1262038" y="684101"/>
                    <a:pt x="1259169" y="679468"/>
                  </a:cubicBezTo>
                  <a:cubicBezTo>
                    <a:pt x="1258021" y="675994"/>
                    <a:pt x="1258595" y="673098"/>
                    <a:pt x="1260890" y="669623"/>
                  </a:cubicBezTo>
                  <a:cubicBezTo>
                    <a:pt x="1268351" y="659777"/>
                    <a:pt x="1275811" y="651090"/>
                    <a:pt x="1283271" y="640665"/>
                  </a:cubicBezTo>
                  <a:cubicBezTo>
                    <a:pt x="1286715" y="635453"/>
                    <a:pt x="1291879" y="633136"/>
                    <a:pt x="1298192" y="632557"/>
                  </a:cubicBezTo>
                  <a:cubicBezTo>
                    <a:pt x="1308522" y="637190"/>
                    <a:pt x="1318852" y="645878"/>
                    <a:pt x="1330903" y="636611"/>
                  </a:cubicBezTo>
                  <a:cubicBezTo>
                    <a:pt x="1316557" y="618078"/>
                    <a:pt x="1365909" y="615762"/>
                    <a:pt x="1340659" y="594912"/>
                  </a:cubicBezTo>
                  <a:cubicBezTo>
                    <a:pt x="1338938" y="585646"/>
                    <a:pt x="1338938" y="576380"/>
                    <a:pt x="1341233" y="567113"/>
                  </a:cubicBezTo>
                  <a:cubicBezTo>
                    <a:pt x="1342381" y="563638"/>
                    <a:pt x="1343528" y="560742"/>
                    <a:pt x="1345250" y="558426"/>
                  </a:cubicBezTo>
                  <a:cubicBezTo>
                    <a:pt x="1346972" y="555530"/>
                    <a:pt x="1349267" y="553213"/>
                    <a:pt x="1352137" y="552055"/>
                  </a:cubicBezTo>
                  <a:cubicBezTo>
                    <a:pt x="1353284" y="551476"/>
                    <a:pt x="1355006" y="551476"/>
                    <a:pt x="1356727" y="550897"/>
                  </a:cubicBezTo>
                  <a:cubicBezTo>
                    <a:pt x="1392882" y="550318"/>
                    <a:pt x="1400342" y="535260"/>
                    <a:pt x="1381405" y="499352"/>
                  </a:cubicBezTo>
                  <a:cubicBezTo>
                    <a:pt x="1376813" y="491244"/>
                    <a:pt x="1373944" y="485453"/>
                    <a:pt x="1378535" y="476766"/>
                  </a:cubicBezTo>
                  <a:close/>
                  <a:moveTo>
                    <a:pt x="1465959" y="454357"/>
                  </a:moveTo>
                  <a:cubicBezTo>
                    <a:pt x="1469286" y="461079"/>
                    <a:pt x="1470949" y="468362"/>
                    <a:pt x="1460968" y="471164"/>
                  </a:cubicBezTo>
                  <a:cubicBezTo>
                    <a:pt x="1455423" y="472845"/>
                    <a:pt x="1450433" y="474525"/>
                    <a:pt x="1444888" y="476206"/>
                  </a:cubicBezTo>
                  <a:cubicBezTo>
                    <a:pt x="1441006" y="459959"/>
                    <a:pt x="1441561" y="457718"/>
                    <a:pt x="1455423" y="454917"/>
                  </a:cubicBezTo>
                  <a:cubicBezTo>
                    <a:pt x="1459305" y="453796"/>
                    <a:pt x="1462632" y="454917"/>
                    <a:pt x="1465959" y="454357"/>
                  </a:cubicBezTo>
                  <a:close/>
                  <a:moveTo>
                    <a:pt x="1372098" y="433380"/>
                  </a:moveTo>
                  <a:cubicBezTo>
                    <a:pt x="1375550" y="436325"/>
                    <a:pt x="1379578" y="438092"/>
                    <a:pt x="1382455" y="441626"/>
                  </a:cubicBezTo>
                  <a:cubicBezTo>
                    <a:pt x="1385333" y="445748"/>
                    <a:pt x="1387059" y="451049"/>
                    <a:pt x="1379003" y="451049"/>
                  </a:cubicBezTo>
                  <a:cubicBezTo>
                    <a:pt x="1376126" y="450754"/>
                    <a:pt x="1373248" y="450313"/>
                    <a:pt x="1370731" y="450755"/>
                  </a:cubicBezTo>
                  <a:lnTo>
                    <a:pt x="1365707" y="454868"/>
                  </a:lnTo>
                  <a:lnTo>
                    <a:pt x="1370480" y="460276"/>
                  </a:lnTo>
                  <a:cubicBezTo>
                    <a:pt x="1371506" y="462779"/>
                    <a:pt x="1371799" y="465576"/>
                    <a:pt x="1371799" y="468521"/>
                  </a:cubicBezTo>
                  <a:cubicBezTo>
                    <a:pt x="1368867" y="467049"/>
                    <a:pt x="1367108" y="464840"/>
                    <a:pt x="1366081" y="462264"/>
                  </a:cubicBezTo>
                  <a:lnTo>
                    <a:pt x="1365017" y="455433"/>
                  </a:lnTo>
                  <a:lnTo>
                    <a:pt x="1364617" y="455761"/>
                  </a:lnTo>
                  <a:cubicBezTo>
                    <a:pt x="1359438" y="452227"/>
                    <a:pt x="1357136" y="448104"/>
                    <a:pt x="1362315" y="442803"/>
                  </a:cubicBezTo>
                  <a:cubicBezTo>
                    <a:pt x="1365768" y="439270"/>
                    <a:pt x="1368645" y="436325"/>
                    <a:pt x="1372098" y="433380"/>
                  </a:cubicBezTo>
                  <a:close/>
                  <a:moveTo>
                    <a:pt x="1357446" y="364473"/>
                  </a:moveTo>
                  <a:cubicBezTo>
                    <a:pt x="1365533" y="370187"/>
                    <a:pt x="1359602" y="383328"/>
                    <a:pt x="1369307" y="387328"/>
                  </a:cubicBezTo>
                  <a:cubicBezTo>
                    <a:pt x="1368768" y="393613"/>
                    <a:pt x="1367689" y="398755"/>
                    <a:pt x="1362298" y="402183"/>
                  </a:cubicBezTo>
                  <a:cubicBezTo>
                    <a:pt x="1356368" y="390185"/>
                    <a:pt x="1352055" y="378186"/>
                    <a:pt x="1357446" y="364473"/>
                  </a:cubicBezTo>
                  <a:close/>
                  <a:moveTo>
                    <a:pt x="233727" y="354161"/>
                  </a:moveTo>
                  <a:cubicBezTo>
                    <a:pt x="229829" y="353074"/>
                    <a:pt x="223764" y="354524"/>
                    <a:pt x="218565" y="358005"/>
                  </a:cubicBezTo>
                  <a:cubicBezTo>
                    <a:pt x="205858" y="366708"/>
                    <a:pt x="196617" y="382374"/>
                    <a:pt x="177556" y="376572"/>
                  </a:cubicBezTo>
                  <a:lnTo>
                    <a:pt x="176436" y="374660"/>
                  </a:lnTo>
                  <a:lnTo>
                    <a:pt x="173692" y="368754"/>
                  </a:lnTo>
                  <a:lnTo>
                    <a:pt x="173063" y="364642"/>
                  </a:lnTo>
                  <a:lnTo>
                    <a:pt x="174446" y="361422"/>
                  </a:lnTo>
                  <a:lnTo>
                    <a:pt x="174451" y="361414"/>
                  </a:lnTo>
                  <a:cubicBezTo>
                    <a:pt x="175245" y="360906"/>
                    <a:pt x="176112" y="360616"/>
                    <a:pt x="176400" y="360326"/>
                  </a:cubicBezTo>
                  <a:cubicBezTo>
                    <a:pt x="178711" y="355685"/>
                    <a:pt x="171780" y="355685"/>
                    <a:pt x="175823" y="358585"/>
                  </a:cubicBezTo>
                  <a:cubicBezTo>
                    <a:pt x="175823" y="358585"/>
                    <a:pt x="175245" y="359746"/>
                    <a:pt x="174667" y="360906"/>
                  </a:cubicBezTo>
                  <a:lnTo>
                    <a:pt x="174446" y="361422"/>
                  </a:lnTo>
                  <a:lnTo>
                    <a:pt x="172935" y="363807"/>
                  </a:lnTo>
                  <a:lnTo>
                    <a:pt x="173063" y="364642"/>
                  </a:lnTo>
                  <a:lnTo>
                    <a:pt x="172447" y="366074"/>
                  </a:lnTo>
                  <a:lnTo>
                    <a:pt x="173692" y="368754"/>
                  </a:lnTo>
                  <a:lnTo>
                    <a:pt x="173945" y="370407"/>
                  </a:lnTo>
                  <a:lnTo>
                    <a:pt x="176436" y="374660"/>
                  </a:lnTo>
                  <a:lnTo>
                    <a:pt x="178133" y="378312"/>
                  </a:lnTo>
                  <a:cubicBezTo>
                    <a:pt x="177267" y="381794"/>
                    <a:pt x="176563" y="385520"/>
                    <a:pt x="175290" y="388695"/>
                  </a:cubicBezTo>
                  <a:lnTo>
                    <a:pt x="169241" y="395540"/>
                  </a:lnTo>
                  <a:lnTo>
                    <a:pt x="167180" y="395891"/>
                  </a:lnTo>
                  <a:lnTo>
                    <a:pt x="160990" y="396287"/>
                  </a:lnTo>
                  <a:lnTo>
                    <a:pt x="158628" y="392727"/>
                  </a:lnTo>
                  <a:lnTo>
                    <a:pt x="157267" y="390496"/>
                  </a:lnTo>
                  <a:cubicBezTo>
                    <a:pt x="156329" y="388321"/>
                    <a:pt x="155318" y="386145"/>
                    <a:pt x="153296" y="384694"/>
                  </a:cubicBezTo>
                  <a:lnTo>
                    <a:pt x="158628" y="392727"/>
                  </a:lnTo>
                  <a:lnTo>
                    <a:pt x="160805" y="396298"/>
                  </a:lnTo>
                  <a:lnTo>
                    <a:pt x="160990" y="396287"/>
                  </a:lnTo>
                  <a:lnTo>
                    <a:pt x="161383" y="396878"/>
                  </a:lnTo>
                  <a:lnTo>
                    <a:pt x="167180" y="395891"/>
                  </a:lnTo>
                  <a:lnTo>
                    <a:pt x="169036" y="395773"/>
                  </a:lnTo>
                  <a:lnTo>
                    <a:pt x="169241" y="395540"/>
                  </a:lnTo>
                  <a:lnTo>
                    <a:pt x="175381" y="394495"/>
                  </a:lnTo>
                  <a:cubicBezTo>
                    <a:pt x="188675" y="394413"/>
                    <a:pt x="199938" y="400940"/>
                    <a:pt x="209901" y="411384"/>
                  </a:cubicBezTo>
                  <a:cubicBezTo>
                    <a:pt x="216833" y="419507"/>
                    <a:pt x="227807" y="427629"/>
                    <a:pt x="215677" y="438653"/>
                  </a:cubicBezTo>
                  <a:cubicBezTo>
                    <a:pt x="206436" y="446195"/>
                    <a:pt x="196617" y="457219"/>
                    <a:pt x="185642" y="440974"/>
                  </a:cubicBezTo>
                  <a:cubicBezTo>
                    <a:pt x="175823" y="427049"/>
                    <a:pt x="168314" y="431691"/>
                    <a:pt x="162538" y="445035"/>
                  </a:cubicBezTo>
                  <a:cubicBezTo>
                    <a:pt x="159650" y="452578"/>
                    <a:pt x="152141" y="454318"/>
                    <a:pt x="144055" y="452578"/>
                  </a:cubicBezTo>
                  <a:cubicBezTo>
                    <a:pt x="140589" y="451417"/>
                    <a:pt x="138279" y="449677"/>
                    <a:pt x="136546" y="446195"/>
                  </a:cubicBezTo>
                  <a:cubicBezTo>
                    <a:pt x="133080" y="429950"/>
                    <a:pt x="139434" y="410803"/>
                    <a:pt x="120373" y="387596"/>
                  </a:cubicBezTo>
                  <a:cubicBezTo>
                    <a:pt x="138279" y="424148"/>
                    <a:pt x="138856" y="443875"/>
                    <a:pt x="98424" y="435172"/>
                  </a:cubicBezTo>
                  <a:cubicBezTo>
                    <a:pt x="89182" y="433431"/>
                    <a:pt x="85139" y="445035"/>
                    <a:pt x="78208" y="450257"/>
                  </a:cubicBezTo>
                  <a:cubicBezTo>
                    <a:pt x="113442" y="469984"/>
                    <a:pt x="150986" y="484489"/>
                    <a:pt x="183909" y="507117"/>
                  </a:cubicBezTo>
                  <a:cubicBezTo>
                    <a:pt x="192573" y="512919"/>
                    <a:pt x="193151" y="521041"/>
                    <a:pt x="189685" y="529744"/>
                  </a:cubicBezTo>
                  <a:cubicBezTo>
                    <a:pt x="186220" y="540188"/>
                    <a:pt x="181599" y="551212"/>
                    <a:pt x="191418" y="563976"/>
                  </a:cubicBezTo>
                  <a:cubicBezTo>
                    <a:pt x="213944" y="551212"/>
                    <a:pt x="230695" y="520461"/>
                    <a:pt x="263618" y="535546"/>
                  </a:cubicBezTo>
                  <a:cubicBezTo>
                    <a:pt x="267662" y="540188"/>
                    <a:pt x="267662" y="546570"/>
                    <a:pt x="270550" y="551792"/>
                  </a:cubicBezTo>
                  <a:cubicBezTo>
                    <a:pt x="271705" y="553532"/>
                    <a:pt x="272860" y="555853"/>
                    <a:pt x="274015" y="558174"/>
                  </a:cubicBezTo>
                  <a:cubicBezTo>
                    <a:pt x="274015" y="560495"/>
                    <a:pt x="275748" y="562235"/>
                    <a:pt x="278058" y="562235"/>
                  </a:cubicBezTo>
                  <a:lnTo>
                    <a:pt x="284925" y="564535"/>
                  </a:lnTo>
                  <a:lnTo>
                    <a:pt x="281142" y="556188"/>
                  </a:lnTo>
                  <a:cubicBezTo>
                    <a:pt x="280782" y="552538"/>
                    <a:pt x="281647" y="548743"/>
                    <a:pt x="283665" y="544655"/>
                  </a:cubicBezTo>
                  <a:cubicBezTo>
                    <a:pt x="286549" y="542319"/>
                    <a:pt x="290009" y="540568"/>
                    <a:pt x="294047" y="540568"/>
                  </a:cubicBezTo>
                  <a:cubicBezTo>
                    <a:pt x="313078" y="548889"/>
                    <a:pt x="334056" y="545057"/>
                    <a:pt x="354548" y="547055"/>
                  </a:cubicBezTo>
                  <a:lnTo>
                    <a:pt x="374462" y="551589"/>
                  </a:lnTo>
                  <a:lnTo>
                    <a:pt x="371052" y="550119"/>
                  </a:lnTo>
                  <a:cubicBezTo>
                    <a:pt x="359544" y="538542"/>
                    <a:pt x="373929" y="524650"/>
                    <a:pt x="367024" y="513074"/>
                  </a:cubicBezTo>
                  <a:cubicBezTo>
                    <a:pt x="363572" y="498024"/>
                    <a:pt x="371052" y="493972"/>
                    <a:pt x="384862" y="496288"/>
                  </a:cubicBezTo>
                  <a:cubicBezTo>
                    <a:pt x="365874" y="480081"/>
                    <a:pt x="338253" y="506128"/>
                    <a:pt x="320990" y="483554"/>
                  </a:cubicBezTo>
                  <a:cubicBezTo>
                    <a:pt x="319839" y="480659"/>
                    <a:pt x="318689" y="477766"/>
                    <a:pt x="318689" y="474293"/>
                  </a:cubicBezTo>
                  <a:cubicBezTo>
                    <a:pt x="318689" y="471688"/>
                    <a:pt x="318833" y="469083"/>
                    <a:pt x="318617" y="466478"/>
                  </a:cubicBezTo>
                  <a:lnTo>
                    <a:pt x="316591" y="459380"/>
                  </a:lnTo>
                  <a:lnTo>
                    <a:pt x="306939" y="465124"/>
                  </a:lnTo>
                  <a:cubicBezTo>
                    <a:pt x="302462" y="467518"/>
                    <a:pt x="297986" y="468823"/>
                    <a:pt x="293654" y="466502"/>
                  </a:cubicBezTo>
                  <a:cubicBezTo>
                    <a:pt x="271127" y="454318"/>
                    <a:pt x="253799" y="453158"/>
                    <a:pt x="238781" y="477526"/>
                  </a:cubicBezTo>
                  <a:cubicBezTo>
                    <a:pt x="234738" y="483328"/>
                    <a:pt x="224919" y="483328"/>
                    <a:pt x="219143" y="476946"/>
                  </a:cubicBezTo>
                  <a:cubicBezTo>
                    <a:pt x="211057" y="468243"/>
                    <a:pt x="205280" y="454899"/>
                    <a:pt x="215100" y="446776"/>
                  </a:cubicBezTo>
                  <a:cubicBezTo>
                    <a:pt x="242247" y="424148"/>
                    <a:pt x="223186" y="391076"/>
                    <a:pt x="235894" y="365548"/>
                  </a:cubicBezTo>
                  <a:cubicBezTo>
                    <a:pt x="239359" y="358876"/>
                    <a:pt x="237626" y="355249"/>
                    <a:pt x="233727" y="354161"/>
                  </a:cubicBezTo>
                  <a:close/>
                  <a:moveTo>
                    <a:pt x="764273" y="233451"/>
                  </a:moveTo>
                  <a:cubicBezTo>
                    <a:pt x="758474" y="234606"/>
                    <a:pt x="752495" y="237025"/>
                    <a:pt x="746299" y="240923"/>
                  </a:cubicBezTo>
                  <a:cubicBezTo>
                    <a:pt x="739383" y="244965"/>
                    <a:pt x="729586" y="242655"/>
                    <a:pt x="729586" y="255938"/>
                  </a:cubicBezTo>
                  <a:cubicBezTo>
                    <a:pt x="729010" y="281926"/>
                    <a:pt x="712873" y="278461"/>
                    <a:pt x="692701" y="270376"/>
                  </a:cubicBezTo>
                  <a:cubicBezTo>
                    <a:pt x="694142" y="276728"/>
                    <a:pt x="694286" y="282648"/>
                    <a:pt x="693422" y="288351"/>
                  </a:cubicBezTo>
                  <a:lnTo>
                    <a:pt x="689011" y="302147"/>
                  </a:lnTo>
                  <a:lnTo>
                    <a:pt x="692431" y="298727"/>
                  </a:lnTo>
                  <a:cubicBezTo>
                    <a:pt x="695319" y="294106"/>
                    <a:pt x="699939" y="292372"/>
                    <a:pt x="704561" y="295261"/>
                  </a:cubicBezTo>
                  <a:cubicBezTo>
                    <a:pt x="709759" y="298149"/>
                    <a:pt x="714957" y="302193"/>
                    <a:pt x="718423" y="306815"/>
                  </a:cubicBezTo>
                  <a:cubicBezTo>
                    <a:pt x="728242" y="320102"/>
                    <a:pt x="739795" y="321258"/>
                    <a:pt x="754235" y="314903"/>
                  </a:cubicBezTo>
                  <a:cubicBezTo>
                    <a:pt x="757700" y="305660"/>
                    <a:pt x="745570" y="305660"/>
                    <a:pt x="743838" y="299305"/>
                  </a:cubicBezTo>
                  <a:cubicBezTo>
                    <a:pt x="741527" y="291217"/>
                    <a:pt x="729398" y="294683"/>
                    <a:pt x="729398" y="283707"/>
                  </a:cubicBezTo>
                  <a:lnTo>
                    <a:pt x="758278" y="283707"/>
                  </a:lnTo>
                  <a:cubicBezTo>
                    <a:pt x="760588" y="284285"/>
                    <a:pt x="761743" y="284862"/>
                    <a:pt x="763476" y="285440"/>
                  </a:cubicBezTo>
                  <a:cubicBezTo>
                    <a:pt x="777339" y="296416"/>
                    <a:pt x="791779" y="297572"/>
                    <a:pt x="806219" y="286018"/>
                  </a:cubicBezTo>
                  <a:cubicBezTo>
                    <a:pt x="807374" y="285440"/>
                    <a:pt x="809107" y="284862"/>
                    <a:pt x="810262" y="283707"/>
                  </a:cubicBezTo>
                  <a:cubicBezTo>
                    <a:pt x="820659" y="281685"/>
                    <a:pt x="826002" y="276486"/>
                    <a:pt x="828890" y="269770"/>
                  </a:cubicBezTo>
                  <a:lnTo>
                    <a:pt x="832372" y="249197"/>
                  </a:lnTo>
                  <a:lnTo>
                    <a:pt x="821221" y="254783"/>
                  </a:lnTo>
                  <a:cubicBezTo>
                    <a:pt x="817764" y="254783"/>
                    <a:pt x="814882" y="253628"/>
                    <a:pt x="812577" y="251318"/>
                  </a:cubicBezTo>
                  <a:cubicBezTo>
                    <a:pt x="797448" y="237891"/>
                    <a:pt x="781671" y="229986"/>
                    <a:pt x="764273" y="233451"/>
                  </a:cubicBezTo>
                  <a:close/>
                  <a:moveTo>
                    <a:pt x="255849" y="177397"/>
                  </a:moveTo>
                  <a:lnTo>
                    <a:pt x="254432" y="182131"/>
                  </a:lnTo>
                  <a:lnTo>
                    <a:pt x="255609" y="181049"/>
                  </a:lnTo>
                  <a:lnTo>
                    <a:pt x="255633" y="181006"/>
                  </a:lnTo>
                  <a:cubicBezTo>
                    <a:pt x="256569" y="180140"/>
                    <a:pt x="257290" y="179129"/>
                    <a:pt x="255849" y="177397"/>
                  </a:cubicBezTo>
                  <a:close/>
                  <a:moveTo>
                    <a:pt x="594726" y="101"/>
                  </a:moveTo>
                  <a:cubicBezTo>
                    <a:pt x="607982" y="4143"/>
                    <a:pt x="621814" y="6453"/>
                    <a:pt x="636222" y="5298"/>
                  </a:cubicBezTo>
                  <a:cubicBezTo>
                    <a:pt x="640256" y="5298"/>
                    <a:pt x="643714" y="6453"/>
                    <a:pt x="647172" y="8763"/>
                  </a:cubicBezTo>
                  <a:cubicBezTo>
                    <a:pt x="651782" y="9341"/>
                    <a:pt x="656393" y="9341"/>
                    <a:pt x="660427" y="9341"/>
                  </a:cubicBezTo>
                  <a:cubicBezTo>
                    <a:pt x="671954" y="17426"/>
                    <a:pt x="682327" y="7608"/>
                    <a:pt x="693854" y="7608"/>
                  </a:cubicBezTo>
                  <a:cubicBezTo>
                    <a:pt x="704228" y="7031"/>
                    <a:pt x="713449" y="8763"/>
                    <a:pt x="720941" y="17426"/>
                  </a:cubicBezTo>
                  <a:lnTo>
                    <a:pt x="720941" y="16849"/>
                  </a:lnTo>
                  <a:cubicBezTo>
                    <a:pt x="731891" y="23201"/>
                    <a:pt x="743994" y="18581"/>
                    <a:pt x="756097" y="19736"/>
                  </a:cubicBezTo>
                  <a:cubicBezTo>
                    <a:pt x="774539" y="33597"/>
                    <a:pt x="797016" y="16849"/>
                    <a:pt x="816034" y="28399"/>
                  </a:cubicBezTo>
                  <a:cubicBezTo>
                    <a:pt x="833324" y="42259"/>
                    <a:pt x="854072" y="52655"/>
                    <a:pt x="865022" y="73445"/>
                  </a:cubicBezTo>
                  <a:cubicBezTo>
                    <a:pt x="869056" y="80952"/>
                    <a:pt x="873091" y="87882"/>
                    <a:pt x="867327" y="96545"/>
                  </a:cubicBezTo>
                  <a:cubicBezTo>
                    <a:pt x="865598" y="99433"/>
                    <a:pt x="863293" y="101743"/>
                    <a:pt x="860411" y="103475"/>
                  </a:cubicBezTo>
                  <a:cubicBezTo>
                    <a:pt x="848885" y="110405"/>
                    <a:pt x="837359" y="111560"/>
                    <a:pt x="825255" y="105785"/>
                  </a:cubicBezTo>
                  <a:cubicBezTo>
                    <a:pt x="822950" y="91925"/>
                    <a:pt x="820069" y="77487"/>
                    <a:pt x="810847" y="65937"/>
                  </a:cubicBezTo>
                  <a:lnTo>
                    <a:pt x="804341" y="61426"/>
                  </a:lnTo>
                  <a:lnTo>
                    <a:pt x="802923" y="58935"/>
                  </a:lnTo>
                  <a:lnTo>
                    <a:pt x="800944" y="59070"/>
                  </a:lnTo>
                  <a:lnTo>
                    <a:pt x="796584" y="56047"/>
                  </a:lnTo>
                  <a:cubicBezTo>
                    <a:pt x="791541" y="55975"/>
                    <a:pt x="786065" y="59585"/>
                    <a:pt x="779726" y="68247"/>
                  </a:cubicBezTo>
                  <a:cubicBezTo>
                    <a:pt x="784769" y="63916"/>
                    <a:pt x="789199" y="61100"/>
                    <a:pt x="793053" y="59612"/>
                  </a:cubicBezTo>
                  <a:lnTo>
                    <a:pt x="800944" y="59070"/>
                  </a:lnTo>
                  <a:lnTo>
                    <a:pt x="804341" y="61426"/>
                  </a:lnTo>
                  <a:lnTo>
                    <a:pt x="813153" y="76910"/>
                  </a:lnTo>
                  <a:cubicBezTo>
                    <a:pt x="814882" y="87882"/>
                    <a:pt x="814882" y="98278"/>
                    <a:pt x="825255" y="105785"/>
                  </a:cubicBezTo>
                  <a:cubicBezTo>
                    <a:pt x="831019" y="110405"/>
                    <a:pt x="842545" y="109250"/>
                    <a:pt x="840816" y="121956"/>
                  </a:cubicBezTo>
                  <a:cubicBezTo>
                    <a:pt x="837359" y="162959"/>
                    <a:pt x="863869" y="186637"/>
                    <a:pt x="892109" y="207427"/>
                  </a:cubicBezTo>
                  <a:cubicBezTo>
                    <a:pt x="903635" y="216090"/>
                    <a:pt x="916891" y="220710"/>
                    <a:pt x="908246" y="238613"/>
                  </a:cubicBezTo>
                  <a:cubicBezTo>
                    <a:pt x="892685" y="244965"/>
                    <a:pt x="876548" y="250163"/>
                    <a:pt x="860411" y="241500"/>
                  </a:cubicBezTo>
                  <a:cubicBezTo>
                    <a:pt x="855224" y="238613"/>
                    <a:pt x="850758" y="238468"/>
                    <a:pt x="846652" y="239912"/>
                  </a:cubicBezTo>
                  <a:lnTo>
                    <a:pt x="838159" y="245727"/>
                  </a:lnTo>
                  <a:lnTo>
                    <a:pt x="842030" y="245001"/>
                  </a:lnTo>
                  <a:cubicBezTo>
                    <a:pt x="844629" y="245578"/>
                    <a:pt x="846651" y="247889"/>
                    <a:pt x="847806" y="253666"/>
                  </a:cubicBezTo>
                  <a:cubicBezTo>
                    <a:pt x="850117" y="265221"/>
                    <a:pt x="851850" y="265798"/>
                    <a:pt x="863402" y="260021"/>
                  </a:cubicBezTo>
                  <a:cubicBezTo>
                    <a:pt x="870333" y="257710"/>
                    <a:pt x="874954" y="257710"/>
                    <a:pt x="879575" y="262332"/>
                  </a:cubicBezTo>
                  <a:cubicBezTo>
                    <a:pt x="885929" y="268109"/>
                    <a:pt x="891127" y="274463"/>
                    <a:pt x="896903" y="280818"/>
                  </a:cubicBezTo>
                  <a:cubicBezTo>
                    <a:pt x="900369" y="284862"/>
                    <a:pt x="903834" y="288328"/>
                    <a:pt x="909033" y="284285"/>
                  </a:cubicBezTo>
                  <a:cubicBezTo>
                    <a:pt x="913076" y="281396"/>
                    <a:pt x="917697" y="277930"/>
                    <a:pt x="916542" y="273308"/>
                  </a:cubicBezTo>
                  <a:cubicBezTo>
                    <a:pt x="914809" y="267531"/>
                    <a:pt x="909610" y="264065"/>
                    <a:pt x="918274" y="259443"/>
                  </a:cubicBezTo>
                  <a:cubicBezTo>
                    <a:pt x="928093" y="254822"/>
                    <a:pt x="939646" y="251356"/>
                    <a:pt x="943689" y="239801"/>
                  </a:cubicBezTo>
                  <a:cubicBezTo>
                    <a:pt x="944267" y="238646"/>
                    <a:pt x="944844" y="237491"/>
                    <a:pt x="945999" y="236913"/>
                  </a:cubicBezTo>
                  <a:cubicBezTo>
                    <a:pt x="955819" y="228247"/>
                    <a:pt x="959284" y="248467"/>
                    <a:pt x="966793" y="242690"/>
                  </a:cubicBezTo>
                  <a:cubicBezTo>
                    <a:pt x="971992" y="238069"/>
                    <a:pt x="963327" y="228247"/>
                    <a:pt x="969103" y="221893"/>
                  </a:cubicBezTo>
                  <a:cubicBezTo>
                    <a:pt x="970837" y="220737"/>
                    <a:pt x="973147" y="219004"/>
                    <a:pt x="975457" y="219582"/>
                  </a:cubicBezTo>
                  <a:cubicBezTo>
                    <a:pt x="978345" y="219582"/>
                    <a:pt x="982966" y="220737"/>
                    <a:pt x="984699" y="223048"/>
                  </a:cubicBezTo>
                  <a:cubicBezTo>
                    <a:pt x="986432" y="226514"/>
                    <a:pt x="988164" y="231713"/>
                    <a:pt x="987587" y="236913"/>
                  </a:cubicBezTo>
                  <a:cubicBezTo>
                    <a:pt x="987587" y="249622"/>
                    <a:pt x="993941" y="253666"/>
                    <a:pt x="1006070" y="250778"/>
                  </a:cubicBezTo>
                  <a:cubicBezTo>
                    <a:pt x="1009536" y="250778"/>
                    <a:pt x="1013001" y="253666"/>
                    <a:pt x="1013001" y="257710"/>
                  </a:cubicBezTo>
                  <a:cubicBezTo>
                    <a:pt x="1013001" y="260021"/>
                    <a:pt x="1012424" y="262910"/>
                    <a:pt x="1010113" y="264065"/>
                  </a:cubicBezTo>
                  <a:cubicBezTo>
                    <a:pt x="1001450" y="270420"/>
                    <a:pt x="992208" y="276197"/>
                    <a:pt x="980656" y="276774"/>
                  </a:cubicBezTo>
                  <a:cubicBezTo>
                    <a:pt x="980078" y="284862"/>
                    <a:pt x="984699" y="291795"/>
                    <a:pt x="988164" y="298727"/>
                  </a:cubicBezTo>
                  <a:cubicBezTo>
                    <a:pt x="975457" y="320102"/>
                    <a:pt x="994518" y="344365"/>
                    <a:pt x="982966" y="366318"/>
                  </a:cubicBezTo>
                  <a:cubicBezTo>
                    <a:pt x="981233" y="370362"/>
                    <a:pt x="985854" y="366896"/>
                    <a:pt x="987009" y="366896"/>
                  </a:cubicBezTo>
                  <a:cubicBezTo>
                    <a:pt x="1018777" y="370940"/>
                    <a:pt x="1016467" y="403291"/>
                    <a:pt x="1012424" y="414845"/>
                  </a:cubicBezTo>
                  <a:cubicBezTo>
                    <a:pt x="1003182" y="438531"/>
                    <a:pt x="1011269" y="448352"/>
                    <a:pt x="1025131" y="462217"/>
                  </a:cubicBezTo>
                  <a:cubicBezTo>
                    <a:pt x="1032062" y="468572"/>
                    <a:pt x="1033795" y="480126"/>
                    <a:pt x="1026287" y="489369"/>
                  </a:cubicBezTo>
                  <a:cubicBezTo>
                    <a:pt x="1016467" y="500345"/>
                    <a:pt x="1010113" y="488791"/>
                    <a:pt x="1001450" y="485325"/>
                  </a:cubicBezTo>
                  <a:cubicBezTo>
                    <a:pt x="981233" y="476659"/>
                    <a:pt x="968526" y="457595"/>
                    <a:pt x="947154" y="448930"/>
                  </a:cubicBezTo>
                  <a:cubicBezTo>
                    <a:pt x="925783" y="439687"/>
                    <a:pt x="935603" y="423511"/>
                    <a:pt x="952353" y="412535"/>
                  </a:cubicBezTo>
                  <a:cubicBezTo>
                    <a:pt x="940801" y="408491"/>
                    <a:pt x="932137" y="405025"/>
                    <a:pt x="922895" y="402714"/>
                  </a:cubicBezTo>
                  <a:cubicBezTo>
                    <a:pt x="910766" y="418312"/>
                    <a:pt x="961017" y="439109"/>
                    <a:pt x="916542" y="449507"/>
                  </a:cubicBezTo>
                  <a:cubicBezTo>
                    <a:pt x="913653" y="446041"/>
                    <a:pt x="910766" y="442575"/>
                    <a:pt x="917119" y="439109"/>
                  </a:cubicBezTo>
                  <a:cubicBezTo>
                    <a:pt x="914231" y="435065"/>
                    <a:pt x="920007" y="439109"/>
                    <a:pt x="915386" y="439687"/>
                  </a:cubicBezTo>
                  <a:cubicBezTo>
                    <a:pt x="913076" y="440264"/>
                    <a:pt x="911920" y="442575"/>
                    <a:pt x="911920" y="444886"/>
                  </a:cubicBezTo>
                  <a:cubicBezTo>
                    <a:pt x="912498" y="448930"/>
                    <a:pt x="914809" y="451818"/>
                    <a:pt x="915386" y="455284"/>
                  </a:cubicBezTo>
                  <a:cubicBezTo>
                    <a:pt x="917119" y="467994"/>
                    <a:pt x="925783" y="484747"/>
                    <a:pt x="910188" y="491102"/>
                  </a:cubicBezTo>
                  <a:cubicBezTo>
                    <a:pt x="897480" y="496879"/>
                    <a:pt x="888239" y="483592"/>
                    <a:pt x="881308" y="473193"/>
                  </a:cubicBezTo>
                  <a:cubicBezTo>
                    <a:pt x="878997" y="468572"/>
                    <a:pt x="876687" y="463950"/>
                    <a:pt x="867445" y="462794"/>
                  </a:cubicBezTo>
                  <a:cubicBezTo>
                    <a:pt x="877842" y="484747"/>
                    <a:pt x="872066" y="497457"/>
                    <a:pt x="848384" y="498612"/>
                  </a:cubicBezTo>
                  <a:cubicBezTo>
                    <a:pt x="827590" y="500345"/>
                    <a:pt x="816616" y="512477"/>
                    <a:pt x="811995" y="531541"/>
                  </a:cubicBezTo>
                  <a:cubicBezTo>
                    <a:pt x="810262" y="535585"/>
                    <a:pt x="806796" y="539629"/>
                    <a:pt x="803331" y="543095"/>
                  </a:cubicBezTo>
                  <a:cubicBezTo>
                    <a:pt x="802753" y="549450"/>
                    <a:pt x="796977" y="554071"/>
                    <a:pt x="795245" y="558693"/>
                  </a:cubicBezTo>
                  <a:cubicBezTo>
                    <a:pt x="790046" y="571981"/>
                    <a:pt x="772718" y="561582"/>
                    <a:pt x="768675" y="574291"/>
                  </a:cubicBezTo>
                  <a:cubicBezTo>
                    <a:pt x="780227" y="589311"/>
                    <a:pt x="779072" y="609531"/>
                    <a:pt x="789469" y="624551"/>
                  </a:cubicBezTo>
                  <a:cubicBezTo>
                    <a:pt x="794667" y="633217"/>
                    <a:pt x="807374" y="634372"/>
                    <a:pt x="814883" y="626862"/>
                  </a:cubicBezTo>
                  <a:cubicBezTo>
                    <a:pt x="821236" y="621663"/>
                    <a:pt x="824125" y="612420"/>
                    <a:pt x="833944" y="611264"/>
                  </a:cubicBezTo>
                  <a:cubicBezTo>
                    <a:pt x="836832" y="610686"/>
                    <a:pt x="839142" y="611264"/>
                    <a:pt x="840875" y="612420"/>
                  </a:cubicBezTo>
                  <a:cubicBezTo>
                    <a:pt x="845496" y="614153"/>
                    <a:pt x="845496" y="618774"/>
                    <a:pt x="843763" y="621663"/>
                  </a:cubicBezTo>
                  <a:cubicBezTo>
                    <a:pt x="839720" y="629173"/>
                    <a:pt x="834522" y="636106"/>
                    <a:pt x="830479" y="643616"/>
                  </a:cubicBezTo>
                  <a:cubicBezTo>
                    <a:pt x="826435" y="649393"/>
                    <a:pt x="821236" y="651703"/>
                    <a:pt x="814883" y="648815"/>
                  </a:cubicBezTo>
                  <a:cubicBezTo>
                    <a:pt x="808529" y="646504"/>
                    <a:pt x="802176" y="645926"/>
                    <a:pt x="796977" y="643616"/>
                  </a:cubicBezTo>
                  <a:cubicBezTo>
                    <a:pt x="788891" y="640149"/>
                    <a:pt x="783692" y="643038"/>
                    <a:pt x="776761" y="646504"/>
                  </a:cubicBezTo>
                  <a:cubicBezTo>
                    <a:pt x="765209" y="652281"/>
                    <a:pt x="754235" y="644771"/>
                    <a:pt x="755967" y="632061"/>
                  </a:cubicBezTo>
                  <a:cubicBezTo>
                    <a:pt x="758278" y="615886"/>
                    <a:pt x="755967" y="600866"/>
                    <a:pt x="750191" y="585845"/>
                  </a:cubicBezTo>
                  <a:cubicBezTo>
                    <a:pt x="748458" y="581801"/>
                    <a:pt x="743838" y="575446"/>
                    <a:pt x="739217" y="577757"/>
                  </a:cubicBezTo>
                  <a:cubicBezTo>
                    <a:pt x="721311" y="585845"/>
                    <a:pt x="706871" y="572558"/>
                    <a:pt x="691275" y="570247"/>
                  </a:cubicBezTo>
                  <a:cubicBezTo>
                    <a:pt x="687810" y="569670"/>
                    <a:pt x="683767" y="570825"/>
                    <a:pt x="680878" y="566781"/>
                  </a:cubicBezTo>
                  <a:cubicBezTo>
                    <a:pt x="680301" y="557538"/>
                    <a:pt x="688965" y="555227"/>
                    <a:pt x="693586" y="549450"/>
                  </a:cubicBezTo>
                  <a:cubicBezTo>
                    <a:pt x="696474" y="545406"/>
                    <a:pt x="701095" y="545406"/>
                    <a:pt x="706293" y="547139"/>
                  </a:cubicBezTo>
                  <a:cubicBezTo>
                    <a:pt x="714957" y="550028"/>
                    <a:pt x="723044" y="552339"/>
                    <a:pt x="731130" y="555227"/>
                  </a:cubicBezTo>
                  <a:cubicBezTo>
                    <a:pt x="740372" y="557538"/>
                    <a:pt x="743838" y="549450"/>
                    <a:pt x="749036" y="544829"/>
                  </a:cubicBezTo>
                  <a:cubicBezTo>
                    <a:pt x="753657" y="541362"/>
                    <a:pt x="753657" y="536741"/>
                    <a:pt x="750769" y="532119"/>
                  </a:cubicBezTo>
                  <a:cubicBezTo>
                    <a:pt x="749036" y="528653"/>
                    <a:pt x="745570" y="525764"/>
                    <a:pt x="745570" y="522298"/>
                  </a:cubicBezTo>
                  <a:cubicBezTo>
                    <a:pt x="745570" y="504389"/>
                    <a:pt x="734018" y="493991"/>
                    <a:pt x="721889" y="483592"/>
                  </a:cubicBezTo>
                  <a:cubicBezTo>
                    <a:pt x="726509" y="478970"/>
                    <a:pt x="726509" y="473771"/>
                    <a:pt x="721311" y="469149"/>
                  </a:cubicBezTo>
                  <a:cubicBezTo>
                    <a:pt x="734596" y="460484"/>
                    <a:pt x="747303" y="452396"/>
                    <a:pt x="762321" y="447775"/>
                  </a:cubicBezTo>
                  <a:cubicBezTo>
                    <a:pt x="773873" y="444308"/>
                    <a:pt x="775606" y="433332"/>
                    <a:pt x="768097" y="424666"/>
                  </a:cubicBezTo>
                  <a:cubicBezTo>
                    <a:pt x="761743" y="417156"/>
                    <a:pt x="751346" y="413690"/>
                    <a:pt x="750191" y="402136"/>
                  </a:cubicBezTo>
                  <a:cubicBezTo>
                    <a:pt x="749036" y="396359"/>
                    <a:pt x="744415" y="391160"/>
                    <a:pt x="737484" y="390004"/>
                  </a:cubicBezTo>
                  <a:cubicBezTo>
                    <a:pt x="728820" y="389426"/>
                    <a:pt x="724777" y="395781"/>
                    <a:pt x="721311" y="402714"/>
                  </a:cubicBezTo>
                  <a:cubicBezTo>
                    <a:pt x="737484" y="408491"/>
                    <a:pt x="737484" y="408491"/>
                    <a:pt x="753657" y="429866"/>
                  </a:cubicBezTo>
                  <a:cubicBezTo>
                    <a:pt x="738061" y="436220"/>
                    <a:pt x="728242" y="455862"/>
                    <a:pt x="706871" y="446619"/>
                  </a:cubicBezTo>
                  <a:lnTo>
                    <a:pt x="703983" y="446041"/>
                  </a:lnTo>
                  <a:cubicBezTo>
                    <a:pt x="702250" y="445464"/>
                    <a:pt x="701095" y="443730"/>
                    <a:pt x="699939" y="442575"/>
                  </a:cubicBezTo>
                  <a:lnTo>
                    <a:pt x="698785" y="439687"/>
                  </a:lnTo>
                  <a:cubicBezTo>
                    <a:pt x="699362" y="431021"/>
                    <a:pt x="698207" y="422933"/>
                    <a:pt x="706293" y="417156"/>
                  </a:cubicBezTo>
                  <a:cubicBezTo>
                    <a:pt x="708604" y="418312"/>
                    <a:pt x="708170" y="418456"/>
                    <a:pt x="707737" y="418456"/>
                  </a:cubicBezTo>
                  <a:lnTo>
                    <a:pt x="707800" y="418475"/>
                  </a:lnTo>
                  <a:lnTo>
                    <a:pt x="710914" y="421200"/>
                  </a:lnTo>
                  <a:cubicBezTo>
                    <a:pt x="712647" y="419467"/>
                    <a:pt x="712069" y="420045"/>
                    <a:pt x="709181" y="418889"/>
                  </a:cubicBezTo>
                  <a:lnTo>
                    <a:pt x="707800" y="418475"/>
                  </a:lnTo>
                  <a:lnTo>
                    <a:pt x="706293" y="417156"/>
                  </a:lnTo>
                  <a:cubicBezTo>
                    <a:pt x="704561" y="412535"/>
                    <a:pt x="701672" y="407335"/>
                    <a:pt x="699362" y="402714"/>
                  </a:cubicBezTo>
                  <a:cubicBezTo>
                    <a:pt x="689543" y="403291"/>
                    <a:pt x="680301" y="404447"/>
                    <a:pt x="670482" y="405025"/>
                  </a:cubicBezTo>
                  <a:cubicBezTo>
                    <a:pt x="667594" y="405602"/>
                    <a:pt x="665861" y="403869"/>
                    <a:pt x="665861" y="400980"/>
                  </a:cubicBezTo>
                  <a:cubicBezTo>
                    <a:pt x="665861" y="400403"/>
                    <a:pt x="666438" y="398670"/>
                    <a:pt x="667594" y="398670"/>
                  </a:cubicBezTo>
                  <a:cubicBezTo>
                    <a:pt x="680878" y="395203"/>
                    <a:pt x="680878" y="388849"/>
                    <a:pt x="674525" y="377873"/>
                  </a:cubicBezTo>
                  <a:cubicBezTo>
                    <a:pt x="672792" y="374406"/>
                    <a:pt x="682034" y="369207"/>
                    <a:pt x="679146" y="362274"/>
                  </a:cubicBezTo>
                  <a:cubicBezTo>
                    <a:pt x="677991" y="358808"/>
                    <a:pt x="679724" y="354764"/>
                    <a:pt x="684922" y="356498"/>
                  </a:cubicBezTo>
                  <a:cubicBezTo>
                    <a:pt x="686655" y="357075"/>
                    <a:pt x="688388" y="359386"/>
                    <a:pt x="689543" y="361119"/>
                  </a:cubicBezTo>
                  <a:cubicBezTo>
                    <a:pt x="691275" y="362852"/>
                    <a:pt x="693008" y="364585"/>
                    <a:pt x="694741" y="366318"/>
                  </a:cubicBezTo>
                  <a:cubicBezTo>
                    <a:pt x="702828" y="364008"/>
                    <a:pt x="701095" y="354764"/>
                    <a:pt x="704561" y="349565"/>
                  </a:cubicBezTo>
                  <a:cubicBezTo>
                    <a:pt x="716112" y="330501"/>
                    <a:pt x="714957" y="327035"/>
                    <a:pt x="691275" y="321258"/>
                  </a:cubicBezTo>
                  <a:lnTo>
                    <a:pt x="684775" y="318916"/>
                  </a:lnTo>
                  <a:lnTo>
                    <a:pt x="684660" y="320908"/>
                  </a:lnTo>
                  <a:cubicBezTo>
                    <a:pt x="686470" y="331304"/>
                    <a:pt x="692413" y="342998"/>
                    <a:pt x="675988" y="344297"/>
                  </a:cubicBezTo>
                  <a:cubicBezTo>
                    <a:pt x="658699" y="346030"/>
                    <a:pt x="639680" y="336790"/>
                    <a:pt x="627577" y="324662"/>
                  </a:cubicBezTo>
                  <a:cubicBezTo>
                    <a:pt x="624119" y="321197"/>
                    <a:pt x="621237" y="298674"/>
                    <a:pt x="628153" y="284814"/>
                  </a:cubicBezTo>
                  <a:cubicBezTo>
                    <a:pt x="636798" y="265756"/>
                    <a:pt x="634493" y="254783"/>
                    <a:pt x="609711" y="253051"/>
                  </a:cubicBezTo>
                  <a:cubicBezTo>
                    <a:pt x="592998" y="251896"/>
                    <a:pt x="573403" y="239190"/>
                    <a:pt x="564758" y="231105"/>
                  </a:cubicBezTo>
                  <a:cubicBezTo>
                    <a:pt x="546892" y="214935"/>
                    <a:pt x="529026" y="221865"/>
                    <a:pt x="512312" y="217245"/>
                  </a:cubicBezTo>
                  <a:cubicBezTo>
                    <a:pt x="532484" y="221793"/>
                    <a:pt x="560156" y="217940"/>
                    <a:pt x="561740" y="244761"/>
                  </a:cubicBezTo>
                  <a:lnTo>
                    <a:pt x="560844" y="256644"/>
                  </a:lnTo>
                  <a:lnTo>
                    <a:pt x="560283" y="258212"/>
                  </a:lnTo>
                  <a:lnTo>
                    <a:pt x="559745" y="258664"/>
                  </a:lnTo>
                  <a:lnTo>
                    <a:pt x="554733" y="260791"/>
                  </a:lnTo>
                  <a:lnTo>
                    <a:pt x="553971" y="260282"/>
                  </a:lnTo>
                  <a:lnTo>
                    <a:pt x="549774" y="256516"/>
                  </a:lnTo>
                  <a:lnTo>
                    <a:pt x="549541" y="256547"/>
                  </a:lnTo>
                  <a:lnTo>
                    <a:pt x="549449" y="256435"/>
                  </a:lnTo>
                  <a:cubicBezTo>
                    <a:pt x="548945" y="256281"/>
                    <a:pt x="548477" y="256480"/>
                    <a:pt x="548189" y="256732"/>
                  </a:cubicBezTo>
                  <a:lnTo>
                    <a:pt x="549541" y="256547"/>
                  </a:lnTo>
                  <a:lnTo>
                    <a:pt x="550926" y="258248"/>
                  </a:lnTo>
                  <a:lnTo>
                    <a:pt x="553971" y="260282"/>
                  </a:lnTo>
                  <a:lnTo>
                    <a:pt x="554600" y="260847"/>
                  </a:lnTo>
                  <a:lnTo>
                    <a:pt x="554733" y="260791"/>
                  </a:lnTo>
                  <a:lnTo>
                    <a:pt x="556113" y="261713"/>
                  </a:lnTo>
                  <a:lnTo>
                    <a:pt x="559745" y="258664"/>
                  </a:lnTo>
                  <a:lnTo>
                    <a:pt x="560724" y="258248"/>
                  </a:lnTo>
                  <a:lnTo>
                    <a:pt x="560844" y="256644"/>
                  </a:lnTo>
                  <a:lnTo>
                    <a:pt x="562237" y="252762"/>
                  </a:lnTo>
                  <a:cubicBezTo>
                    <a:pt x="563317" y="249008"/>
                    <a:pt x="564469" y="245543"/>
                    <a:pt x="568792" y="245543"/>
                  </a:cubicBezTo>
                  <a:cubicBezTo>
                    <a:pt x="579742" y="245543"/>
                    <a:pt x="580318" y="256516"/>
                    <a:pt x="582624" y="264601"/>
                  </a:cubicBezTo>
                  <a:cubicBezTo>
                    <a:pt x="583200" y="268066"/>
                    <a:pt x="583776" y="272108"/>
                    <a:pt x="582048" y="275573"/>
                  </a:cubicBezTo>
                  <a:cubicBezTo>
                    <a:pt x="575131" y="289434"/>
                    <a:pt x="609135" y="294631"/>
                    <a:pt x="590116" y="308492"/>
                  </a:cubicBezTo>
                  <a:cubicBezTo>
                    <a:pt x="574555" y="319465"/>
                    <a:pt x="555537" y="321197"/>
                    <a:pt x="537094" y="313689"/>
                  </a:cubicBezTo>
                  <a:cubicBezTo>
                    <a:pt x="519229" y="309069"/>
                    <a:pt x="510007" y="331015"/>
                    <a:pt x="492717" y="326972"/>
                  </a:cubicBezTo>
                  <a:cubicBezTo>
                    <a:pt x="487530" y="326972"/>
                    <a:pt x="482920" y="326395"/>
                    <a:pt x="477733" y="324662"/>
                  </a:cubicBezTo>
                  <a:cubicBezTo>
                    <a:pt x="462172" y="321197"/>
                    <a:pt x="446035" y="315422"/>
                    <a:pt x="429898" y="324085"/>
                  </a:cubicBezTo>
                  <a:cubicBezTo>
                    <a:pt x="424135" y="326972"/>
                    <a:pt x="418372" y="330437"/>
                    <a:pt x="410879" y="329282"/>
                  </a:cubicBezTo>
                  <a:cubicBezTo>
                    <a:pt x="392437" y="324085"/>
                    <a:pt x="389556" y="311379"/>
                    <a:pt x="394743" y="294631"/>
                  </a:cubicBezTo>
                  <a:cubicBezTo>
                    <a:pt x="397048" y="290011"/>
                    <a:pt x="402235" y="288856"/>
                    <a:pt x="404540" y="284814"/>
                  </a:cubicBezTo>
                  <a:cubicBezTo>
                    <a:pt x="400506" y="284814"/>
                    <a:pt x="396472" y="286546"/>
                    <a:pt x="392437" y="287701"/>
                  </a:cubicBezTo>
                  <a:cubicBezTo>
                    <a:pt x="386674" y="289434"/>
                    <a:pt x="380911" y="291166"/>
                    <a:pt x="375148" y="292321"/>
                  </a:cubicBezTo>
                  <a:cubicBezTo>
                    <a:pt x="367655" y="292899"/>
                    <a:pt x="363621" y="288279"/>
                    <a:pt x="360164" y="282504"/>
                  </a:cubicBezTo>
                  <a:cubicBezTo>
                    <a:pt x="358434" y="278461"/>
                    <a:pt x="356129" y="274996"/>
                    <a:pt x="353247" y="271531"/>
                  </a:cubicBezTo>
                  <a:cubicBezTo>
                    <a:pt x="348637" y="267488"/>
                    <a:pt x="343450" y="264023"/>
                    <a:pt x="339416" y="259403"/>
                  </a:cubicBezTo>
                  <a:cubicBezTo>
                    <a:pt x="326160" y="229950"/>
                    <a:pt x="363621" y="245543"/>
                    <a:pt x="365350" y="229950"/>
                  </a:cubicBezTo>
                  <a:cubicBezTo>
                    <a:pt x="364197" y="222443"/>
                    <a:pt x="361316" y="229373"/>
                    <a:pt x="359587" y="229373"/>
                  </a:cubicBezTo>
                  <a:cubicBezTo>
                    <a:pt x="346908" y="233993"/>
                    <a:pt x="335382" y="236303"/>
                    <a:pt x="328465" y="221865"/>
                  </a:cubicBezTo>
                  <a:cubicBezTo>
                    <a:pt x="328465" y="218978"/>
                    <a:pt x="329618" y="217245"/>
                    <a:pt x="330771" y="215512"/>
                  </a:cubicBezTo>
                  <a:cubicBezTo>
                    <a:pt x="328465" y="216668"/>
                    <a:pt x="326737" y="218400"/>
                    <a:pt x="325584" y="220133"/>
                  </a:cubicBezTo>
                  <a:cubicBezTo>
                    <a:pt x="312617" y="233127"/>
                    <a:pt x="300298" y="223056"/>
                    <a:pt x="287655" y="219158"/>
                  </a:cubicBezTo>
                  <a:lnTo>
                    <a:pt x="278777" y="218632"/>
                  </a:lnTo>
                  <a:lnTo>
                    <a:pt x="281267" y="222390"/>
                  </a:lnTo>
                  <a:cubicBezTo>
                    <a:pt x="284143" y="225862"/>
                    <a:pt x="288168" y="222969"/>
                    <a:pt x="291618" y="224705"/>
                  </a:cubicBezTo>
                  <a:cubicBezTo>
                    <a:pt x="309446" y="235700"/>
                    <a:pt x="307721" y="246117"/>
                    <a:pt x="287593" y="255955"/>
                  </a:cubicBezTo>
                  <a:cubicBezTo>
                    <a:pt x="319797" y="241487"/>
                    <a:pt x="321523" y="242645"/>
                    <a:pt x="327273" y="278525"/>
                  </a:cubicBezTo>
                  <a:cubicBezTo>
                    <a:pt x="326698" y="286048"/>
                    <a:pt x="314622" y="286048"/>
                    <a:pt x="317497" y="295307"/>
                  </a:cubicBezTo>
                  <a:cubicBezTo>
                    <a:pt x="316922" y="298200"/>
                    <a:pt x="315772" y="300515"/>
                    <a:pt x="313471" y="302251"/>
                  </a:cubicBezTo>
                  <a:cubicBezTo>
                    <a:pt x="307721" y="305723"/>
                    <a:pt x="301970" y="303987"/>
                    <a:pt x="296219" y="302251"/>
                  </a:cubicBezTo>
                  <a:lnTo>
                    <a:pt x="290690" y="297800"/>
                  </a:lnTo>
                  <a:lnTo>
                    <a:pt x="293344" y="292992"/>
                  </a:lnTo>
                  <a:cubicBezTo>
                    <a:pt x="293344" y="292992"/>
                    <a:pt x="291618" y="295307"/>
                    <a:pt x="291618" y="294728"/>
                  </a:cubicBezTo>
                  <a:cubicBezTo>
                    <a:pt x="291618" y="294728"/>
                    <a:pt x="290469" y="298200"/>
                    <a:pt x="290469" y="297622"/>
                  </a:cubicBezTo>
                  <a:lnTo>
                    <a:pt x="290690" y="297800"/>
                  </a:lnTo>
                  <a:lnTo>
                    <a:pt x="290469" y="298200"/>
                  </a:lnTo>
                  <a:cubicBezTo>
                    <a:pt x="292194" y="302830"/>
                    <a:pt x="296794" y="303409"/>
                    <a:pt x="300245" y="305723"/>
                  </a:cubicBezTo>
                  <a:cubicBezTo>
                    <a:pt x="301395" y="308328"/>
                    <a:pt x="301682" y="310643"/>
                    <a:pt x="301107" y="312596"/>
                  </a:cubicBezTo>
                  <a:lnTo>
                    <a:pt x="299607" y="314232"/>
                  </a:lnTo>
                  <a:lnTo>
                    <a:pt x="301740" y="314490"/>
                  </a:lnTo>
                  <a:cubicBezTo>
                    <a:pt x="308672" y="317391"/>
                    <a:pt x="315603" y="322033"/>
                    <a:pt x="323689" y="322033"/>
                  </a:cubicBezTo>
                  <a:cubicBezTo>
                    <a:pt x="326577" y="323774"/>
                    <a:pt x="329465" y="326675"/>
                    <a:pt x="330043" y="330156"/>
                  </a:cubicBezTo>
                  <a:cubicBezTo>
                    <a:pt x="338707" y="358876"/>
                    <a:pt x="340548" y="366708"/>
                    <a:pt x="324113" y="373725"/>
                  </a:cubicBezTo>
                  <a:lnTo>
                    <a:pt x="316714" y="376395"/>
                  </a:lnTo>
                  <a:lnTo>
                    <a:pt x="312128" y="376934"/>
                  </a:lnTo>
                  <a:cubicBezTo>
                    <a:pt x="308563" y="377805"/>
                    <a:pt x="304917" y="379183"/>
                    <a:pt x="301162" y="381213"/>
                  </a:cubicBezTo>
                  <a:cubicBezTo>
                    <a:pt x="306145" y="379763"/>
                    <a:pt x="310513" y="378475"/>
                    <a:pt x="314320" y="377258"/>
                  </a:cubicBezTo>
                  <a:lnTo>
                    <a:pt x="316714" y="376395"/>
                  </a:lnTo>
                  <a:lnTo>
                    <a:pt x="322606" y="375701"/>
                  </a:lnTo>
                  <a:cubicBezTo>
                    <a:pt x="329465" y="375701"/>
                    <a:pt x="336108" y="377152"/>
                    <a:pt x="342750" y="378892"/>
                  </a:cubicBezTo>
                  <a:lnTo>
                    <a:pt x="341043" y="381970"/>
                  </a:lnTo>
                  <a:lnTo>
                    <a:pt x="344295" y="380957"/>
                  </a:lnTo>
                  <a:cubicBezTo>
                    <a:pt x="346309" y="380667"/>
                    <a:pt x="348323" y="380523"/>
                    <a:pt x="350337" y="379944"/>
                  </a:cubicBezTo>
                  <a:cubicBezTo>
                    <a:pt x="368751" y="390363"/>
                    <a:pt x="366449" y="404254"/>
                    <a:pt x="358393" y="419883"/>
                  </a:cubicBezTo>
                  <a:cubicBezTo>
                    <a:pt x="365874" y="407727"/>
                    <a:pt x="368175" y="393257"/>
                    <a:pt x="375080" y="381102"/>
                  </a:cubicBezTo>
                  <a:cubicBezTo>
                    <a:pt x="379684" y="373577"/>
                    <a:pt x="387740" y="374734"/>
                    <a:pt x="394645" y="372998"/>
                  </a:cubicBezTo>
                  <a:cubicBezTo>
                    <a:pt x="399824" y="371261"/>
                    <a:pt x="402701" y="368367"/>
                    <a:pt x="399824" y="362000"/>
                  </a:cubicBezTo>
                  <a:cubicBezTo>
                    <a:pt x="398672" y="359685"/>
                    <a:pt x="393494" y="356791"/>
                    <a:pt x="398672" y="353318"/>
                  </a:cubicBezTo>
                  <a:cubicBezTo>
                    <a:pt x="400399" y="352160"/>
                    <a:pt x="404427" y="352739"/>
                    <a:pt x="406153" y="353897"/>
                  </a:cubicBezTo>
                  <a:cubicBezTo>
                    <a:pt x="408455" y="355633"/>
                    <a:pt x="411332" y="359106"/>
                    <a:pt x="414209" y="360843"/>
                  </a:cubicBezTo>
                  <a:cubicBezTo>
                    <a:pt x="417086" y="363158"/>
                    <a:pt x="421114" y="363158"/>
                    <a:pt x="421114" y="358527"/>
                  </a:cubicBezTo>
                  <a:cubicBezTo>
                    <a:pt x="421690" y="344056"/>
                    <a:pt x="428019" y="344056"/>
                    <a:pt x="437226" y="351002"/>
                  </a:cubicBezTo>
                  <a:cubicBezTo>
                    <a:pt x="443556" y="356212"/>
                    <a:pt x="449885" y="360843"/>
                    <a:pt x="457366" y="357370"/>
                  </a:cubicBezTo>
                  <a:cubicBezTo>
                    <a:pt x="471176" y="351581"/>
                    <a:pt x="477506" y="362579"/>
                    <a:pt x="487288" y="368367"/>
                  </a:cubicBezTo>
                  <a:cubicBezTo>
                    <a:pt x="482109" y="381680"/>
                    <a:pt x="472902" y="386311"/>
                    <a:pt x="459667" y="381680"/>
                  </a:cubicBezTo>
                  <a:cubicBezTo>
                    <a:pt x="452187" y="379365"/>
                    <a:pt x="445282" y="378207"/>
                    <a:pt x="438377" y="376471"/>
                  </a:cubicBezTo>
                  <a:cubicBezTo>
                    <a:pt x="430321" y="374734"/>
                    <a:pt x="423991" y="378786"/>
                    <a:pt x="417662" y="383417"/>
                  </a:cubicBezTo>
                  <a:cubicBezTo>
                    <a:pt x="414209" y="385732"/>
                    <a:pt x="414209" y="390363"/>
                    <a:pt x="417086" y="392678"/>
                  </a:cubicBezTo>
                  <a:cubicBezTo>
                    <a:pt x="435500" y="404833"/>
                    <a:pt x="449885" y="422777"/>
                    <a:pt x="469450" y="432617"/>
                  </a:cubicBezTo>
                  <a:cubicBezTo>
                    <a:pt x="475204" y="435511"/>
                    <a:pt x="480383" y="438405"/>
                    <a:pt x="485562" y="441300"/>
                  </a:cubicBezTo>
                  <a:cubicBezTo>
                    <a:pt x="490165" y="444193"/>
                    <a:pt x="492467" y="448245"/>
                    <a:pt x="491316" y="454034"/>
                  </a:cubicBezTo>
                  <a:cubicBezTo>
                    <a:pt x="489590" y="460401"/>
                    <a:pt x="484986" y="460979"/>
                    <a:pt x="480383" y="459822"/>
                  </a:cubicBezTo>
                  <a:cubicBezTo>
                    <a:pt x="471752" y="456349"/>
                    <a:pt x="463696" y="454612"/>
                    <a:pt x="454489" y="455770"/>
                  </a:cubicBezTo>
                  <a:cubicBezTo>
                    <a:pt x="449885" y="456349"/>
                    <a:pt x="444707" y="457506"/>
                    <a:pt x="443556" y="463295"/>
                  </a:cubicBezTo>
                  <a:cubicBezTo>
                    <a:pt x="441254" y="470240"/>
                    <a:pt x="444131" y="475450"/>
                    <a:pt x="448734" y="480081"/>
                  </a:cubicBezTo>
                  <a:cubicBezTo>
                    <a:pt x="449885" y="480659"/>
                    <a:pt x="450461" y="481238"/>
                    <a:pt x="451612" y="481817"/>
                  </a:cubicBezTo>
                  <a:cubicBezTo>
                    <a:pt x="471176" y="491657"/>
                    <a:pt x="471176" y="491657"/>
                    <a:pt x="465997" y="510179"/>
                  </a:cubicBezTo>
                  <a:cubicBezTo>
                    <a:pt x="464846" y="514810"/>
                    <a:pt x="463696" y="520020"/>
                    <a:pt x="463120" y="524650"/>
                  </a:cubicBezTo>
                  <a:cubicBezTo>
                    <a:pt x="461969" y="534490"/>
                    <a:pt x="457366" y="541436"/>
                    <a:pt x="448159" y="543752"/>
                  </a:cubicBezTo>
                  <a:cubicBezTo>
                    <a:pt x="434349" y="546067"/>
                    <a:pt x="427444" y="555328"/>
                    <a:pt x="423991" y="568062"/>
                  </a:cubicBezTo>
                  <a:cubicBezTo>
                    <a:pt x="417086" y="561116"/>
                    <a:pt x="419963" y="554170"/>
                    <a:pt x="421114" y="547225"/>
                  </a:cubicBezTo>
                  <a:cubicBezTo>
                    <a:pt x="422265" y="542594"/>
                    <a:pt x="419388" y="538542"/>
                    <a:pt x="415935" y="540857"/>
                  </a:cubicBezTo>
                  <a:cubicBezTo>
                    <a:pt x="403851" y="550698"/>
                    <a:pt x="387740" y="546067"/>
                    <a:pt x="375080" y="551855"/>
                  </a:cubicBezTo>
                  <a:lnTo>
                    <a:pt x="374939" y="551794"/>
                  </a:lnTo>
                  <a:lnTo>
                    <a:pt x="390935" y="565677"/>
                  </a:lnTo>
                  <a:cubicBezTo>
                    <a:pt x="395549" y="570349"/>
                    <a:pt x="398432" y="576189"/>
                    <a:pt x="393819" y="582028"/>
                  </a:cubicBezTo>
                  <a:cubicBezTo>
                    <a:pt x="390359" y="587284"/>
                    <a:pt x="385168" y="583196"/>
                    <a:pt x="381131" y="581444"/>
                  </a:cubicBezTo>
                  <a:cubicBezTo>
                    <a:pt x="371327" y="579692"/>
                    <a:pt x="362099" y="576189"/>
                    <a:pt x="353449" y="574437"/>
                  </a:cubicBezTo>
                  <a:cubicBezTo>
                    <a:pt x="344798" y="573269"/>
                    <a:pt x="339607" y="577941"/>
                    <a:pt x="341337" y="587284"/>
                  </a:cubicBezTo>
                  <a:cubicBezTo>
                    <a:pt x="344221" y="597211"/>
                    <a:pt x="341914" y="604218"/>
                    <a:pt x="333840" y="609474"/>
                  </a:cubicBezTo>
                  <a:cubicBezTo>
                    <a:pt x="325766" y="614730"/>
                    <a:pt x="317692" y="620569"/>
                    <a:pt x="309618" y="625825"/>
                  </a:cubicBezTo>
                  <a:cubicBezTo>
                    <a:pt x="302120" y="630496"/>
                    <a:pt x="306734" y="636336"/>
                    <a:pt x="308464" y="641591"/>
                  </a:cubicBezTo>
                  <a:cubicBezTo>
                    <a:pt x="304427" y="641591"/>
                    <a:pt x="300967" y="641591"/>
                    <a:pt x="297507" y="641591"/>
                  </a:cubicBezTo>
                  <a:cubicBezTo>
                    <a:pt x="290009" y="642175"/>
                    <a:pt x="281359" y="641007"/>
                    <a:pt x="284242" y="653270"/>
                  </a:cubicBezTo>
                  <a:cubicBezTo>
                    <a:pt x="285395" y="659694"/>
                    <a:pt x="281359" y="664950"/>
                    <a:pt x="278475" y="670205"/>
                  </a:cubicBezTo>
                  <a:cubicBezTo>
                    <a:pt x="276168" y="674877"/>
                    <a:pt x="272131" y="677796"/>
                    <a:pt x="266941" y="677796"/>
                  </a:cubicBezTo>
                  <a:cubicBezTo>
                    <a:pt x="258867" y="677796"/>
                    <a:pt x="253676" y="672541"/>
                    <a:pt x="250792" y="664950"/>
                  </a:cubicBezTo>
                  <a:cubicBezTo>
                    <a:pt x="249062" y="660862"/>
                    <a:pt x="250216" y="655606"/>
                    <a:pt x="254253" y="651519"/>
                  </a:cubicBezTo>
                  <a:cubicBezTo>
                    <a:pt x="257713" y="648599"/>
                    <a:pt x="261750" y="646263"/>
                    <a:pt x="265210" y="642175"/>
                  </a:cubicBezTo>
                  <a:cubicBezTo>
                    <a:pt x="276168" y="631080"/>
                    <a:pt x="284242" y="616482"/>
                    <a:pt x="290009" y="597211"/>
                  </a:cubicBezTo>
                  <a:cubicBezTo>
                    <a:pt x="291740" y="591372"/>
                    <a:pt x="295200" y="586116"/>
                    <a:pt x="297507" y="580277"/>
                  </a:cubicBezTo>
                  <a:cubicBezTo>
                    <a:pt x="299525" y="575021"/>
                    <a:pt x="298516" y="571955"/>
                    <a:pt x="296065" y="570057"/>
                  </a:cubicBezTo>
                  <a:lnTo>
                    <a:pt x="286448" y="566997"/>
                  </a:lnTo>
                  <a:lnTo>
                    <a:pt x="286722" y="567457"/>
                  </a:lnTo>
                  <a:cubicBezTo>
                    <a:pt x="281524" y="576740"/>
                    <a:pt x="278636" y="587184"/>
                    <a:pt x="278636" y="597627"/>
                  </a:cubicBezTo>
                  <a:cubicBezTo>
                    <a:pt x="257842" y="598788"/>
                    <a:pt x="238781" y="598788"/>
                    <a:pt x="220298" y="601109"/>
                  </a:cubicBezTo>
                  <a:cubicBezTo>
                    <a:pt x="200660" y="603429"/>
                    <a:pt x="182176" y="603429"/>
                    <a:pt x="167159" y="588345"/>
                  </a:cubicBezTo>
                  <a:cubicBezTo>
                    <a:pt x="166581" y="587764"/>
                    <a:pt x="163116" y="588925"/>
                    <a:pt x="160805" y="589505"/>
                  </a:cubicBezTo>
                  <a:lnTo>
                    <a:pt x="150252" y="600529"/>
                  </a:lnTo>
                  <a:lnTo>
                    <a:pt x="155748" y="608395"/>
                  </a:lnTo>
                  <a:cubicBezTo>
                    <a:pt x="165029" y="626671"/>
                    <a:pt x="149425" y="642073"/>
                    <a:pt x="144391" y="659244"/>
                  </a:cubicBezTo>
                  <a:cubicBezTo>
                    <a:pt x="142666" y="662706"/>
                    <a:pt x="139790" y="665015"/>
                    <a:pt x="136913" y="666746"/>
                  </a:cubicBezTo>
                  <a:cubicBezTo>
                    <a:pt x="118505" y="671364"/>
                    <a:pt x="99521" y="675981"/>
                    <a:pt x="81112" y="665592"/>
                  </a:cubicBezTo>
                  <a:cubicBezTo>
                    <a:pt x="75360" y="662706"/>
                    <a:pt x="69607" y="662706"/>
                    <a:pt x="63279" y="664438"/>
                  </a:cubicBezTo>
                  <a:cubicBezTo>
                    <a:pt x="14957" y="682907"/>
                    <a:pt x="14957" y="682907"/>
                    <a:pt x="0" y="635580"/>
                  </a:cubicBezTo>
                  <a:cubicBezTo>
                    <a:pt x="3452" y="625192"/>
                    <a:pt x="0" y="613649"/>
                    <a:pt x="5753" y="603837"/>
                  </a:cubicBezTo>
                  <a:cubicBezTo>
                    <a:pt x="6903" y="602106"/>
                    <a:pt x="7478" y="600374"/>
                    <a:pt x="6328" y="598066"/>
                  </a:cubicBezTo>
                  <a:cubicBezTo>
                    <a:pt x="6903" y="595757"/>
                    <a:pt x="8629" y="594025"/>
                    <a:pt x="10930" y="593449"/>
                  </a:cubicBezTo>
                  <a:cubicBezTo>
                    <a:pt x="14382" y="587677"/>
                    <a:pt x="7478" y="583637"/>
                    <a:pt x="9779" y="578443"/>
                  </a:cubicBezTo>
                  <a:cubicBezTo>
                    <a:pt x="10355" y="564591"/>
                    <a:pt x="8629" y="551317"/>
                    <a:pt x="5753" y="538042"/>
                  </a:cubicBezTo>
                  <a:cubicBezTo>
                    <a:pt x="5753" y="532847"/>
                    <a:pt x="7478" y="527653"/>
                    <a:pt x="10355" y="523036"/>
                  </a:cubicBezTo>
                  <a:lnTo>
                    <a:pt x="19359" y="521028"/>
                  </a:lnTo>
                  <a:lnTo>
                    <a:pt x="19292" y="520461"/>
                  </a:lnTo>
                  <a:cubicBezTo>
                    <a:pt x="15249" y="514659"/>
                    <a:pt x="16982" y="508277"/>
                    <a:pt x="16404" y="501895"/>
                  </a:cubicBezTo>
                  <a:cubicBezTo>
                    <a:pt x="16982" y="498413"/>
                    <a:pt x="18137" y="495513"/>
                    <a:pt x="21025" y="493192"/>
                  </a:cubicBezTo>
                  <a:lnTo>
                    <a:pt x="21025" y="493772"/>
                  </a:lnTo>
                  <a:cubicBezTo>
                    <a:pt x="30844" y="474625"/>
                    <a:pt x="24491" y="454318"/>
                    <a:pt x="26801" y="435172"/>
                  </a:cubicBezTo>
                  <a:lnTo>
                    <a:pt x="27415" y="434297"/>
                  </a:lnTo>
                  <a:lnTo>
                    <a:pt x="20759" y="430724"/>
                  </a:lnTo>
                  <a:cubicBezTo>
                    <a:pt x="20184" y="426094"/>
                    <a:pt x="20184" y="422043"/>
                    <a:pt x="20184" y="417414"/>
                  </a:cubicBezTo>
                  <a:cubicBezTo>
                    <a:pt x="15008" y="383270"/>
                    <a:pt x="12708" y="348548"/>
                    <a:pt x="20759" y="313825"/>
                  </a:cubicBezTo>
                  <a:lnTo>
                    <a:pt x="20184" y="314404"/>
                  </a:lnTo>
                  <a:cubicBezTo>
                    <a:pt x="24209" y="309775"/>
                    <a:pt x="23060" y="303409"/>
                    <a:pt x="27085" y="298779"/>
                  </a:cubicBezTo>
                  <a:lnTo>
                    <a:pt x="27085" y="298200"/>
                  </a:lnTo>
                  <a:cubicBezTo>
                    <a:pt x="31686" y="294728"/>
                    <a:pt x="30535" y="287784"/>
                    <a:pt x="35136" y="284312"/>
                  </a:cubicBezTo>
                  <a:lnTo>
                    <a:pt x="35136" y="284890"/>
                  </a:lnTo>
                  <a:cubicBezTo>
                    <a:pt x="36861" y="281997"/>
                    <a:pt x="39737" y="279682"/>
                    <a:pt x="41462" y="276789"/>
                  </a:cubicBezTo>
                  <a:lnTo>
                    <a:pt x="42037" y="275631"/>
                  </a:lnTo>
                  <a:cubicBezTo>
                    <a:pt x="44337" y="273895"/>
                    <a:pt x="46637" y="272159"/>
                    <a:pt x="48363" y="269265"/>
                  </a:cubicBezTo>
                  <a:lnTo>
                    <a:pt x="48938" y="268108"/>
                  </a:lnTo>
                  <a:cubicBezTo>
                    <a:pt x="51813" y="266950"/>
                    <a:pt x="54113" y="264636"/>
                    <a:pt x="56413" y="261742"/>
                  </a:cubicBezTo>
                  <a:lnTo>
                    <a:pt x="56989" y="261164"/>
                  </a:lnTo>
                  <a:cubicBezTo>
                    <a:pt x="59289" y="259427"/>
                    <a:pt x="62165" y="256534"/>
                    <a:pt x="63890" y="254798"/>
                  </a:cubicBezTo>
                  <a:cubicBezTo>
                    <a:pt x="66765" y="251904"/>
                    <a:pt x="69065" y="249011"/>
                    <a:pt x="72516" y="247275"/>
                  </a:cubicBezTo>
                  <a:lnTo>
                    <a:pt x="71941" y="247853"/>
                  </a:lnTo>
                  <a:lnTo>
                    <a:pt x="79989" y="240333"/>
                  </a:lnTo>
                  <a:lnTo>
                    <a:pt x="79417" y="240909"/>
                  </a:lnTo>
                  <a:lnTo>
                    <a:pt x="79992" y="240330"/>
                  </a:lnTo>
                  <a:lnTo>
                    <a:pt x="79989" y="240333"/>
                  </a:lnTo>
                  <a:lnTo>
                    <a:pt x="86893" y="233385"/>
                  </a:lnTo>
                  <a:lnTo>
                    <a:pt x="94369" y="224705"/>
                  </a:lnTo>
                  <a:lnTo>
                    <a:pt x="93793" y="225862"/>
                  </a:lnTo>
                  <a:cubicBezTo>
                    <a:pt x="95518" y="221232"/>
                    <a:pt x="97819" y="221232"/>
                    <a:pt x="100119" y="224705"/>
                  </a:cubicBezTo>
                  <a:lnTo>
                    <a:pt x="102083" y="224211"/>
                  </a:lnTo>
                  <a:lnTo>
                    <a:pt x="98513" y="222443"/>
                  </a:lnTo>
                  <a:cubicBezTo>
                    <a:pt x="96784" y="217245"/>
                    <a:pt x="96208" y="212047"/>
                    <a:pt x="101394" y="208582"/>
                  </a:cubicBezTo>
                  <a:lnTo>
                    <a:pt x="100818" y="209160"/>
                  </a:lnTo>
                  <a:cubicBezTo>
                    <a:pt x="104853" y="203962"/>
                    <a:pt x="104853" y="198765"/>
                    <a:pt x="104853" y="193567"/>
                  </a:cubicBezTo>
                  <a:cubicBezTo>
                    <a:pt x="104853" y="190679"/>
                    <a:pt x="106005" y="188369"/>
                    <a:pt x="108311" y="186637"/>
                  </a:cubicBezTo>
                  <a:cubicBezTo>
                    <a:pt x="110039" y="184904"/>
                    <a:pt x="110039" y="183172"/>
                    <a:pt x="108887" y="180862"/>
                  </a:cubicBezTo>
                  <a:cubicBezTo>
                    <a:pt x="111192" y="177397"/>
                    <a:pt x="111192" y="173931"/>
                    <a:pt x="108311" y="170466"/>
                  </a:cubicBezTo>
                  <a:cubicBezTo>
                    <a:pt x="108887" y="168156"/>
                    <a:pt x="108887" y="166424"/>
                    <a:pt x="107734" y="164691"/>
                  </a:cubicBezTo>
                  <a:cubicBezTo>
                    <a:pt x="104853" y="154296"/>
                    <a:pt x="93326" y="155451"/>
                    <a:pt x="88139" y="148521"/>
                  </a:cubicBezTo>
                  <a:cubicBezTo>
                    <a:pt x="88139" y="146789"/>
                    <a:pt x="88139" y="145634"/>
                    <a:pt x="86410" y="145056"/>
                  </a:cubicBezTo>
                  <a:cubicBezTo>
                    <a:pt x="87563" y="141014"/>
                    <a:pt x="89868" y="137549"/>
                    <a:pt x="92749" y="134661"/>
                  </a:cubicBezTo>
                  <a:lnTo>
                    <a:pt x="92749" y="134084"/>
                  </a:lnTo>
                  <a:cubicBezTo>
                    <a:pt x="97936" y="130618"/>
                    <a:pt x="96208" y="124266"/>
                    <a:pt x="99666" y="120223"/>
                  </a:cubicBezTo>
                  <a:cubicBezTo>
                    <a:pt x="101394" y="118491"/>
                    <a:pt x="101971" y="116181"/>
                    <a:pt x="100818" y="114448"/>
                  </a:cubicBezTo>
                  <a:cubicBezTo>
                    <a:pt x="106581" y="106940"/>
                    <a:pt x="101971" y="97123"/>
                    <a:pt x="107734" y="90192"/>
                  </a:cubicBezTo>
                  <a:cubicBezTo>
                    <a:pt x="108887" y="89037"/>
                    <a:pt x="109463" y="87305"/>
                    <a:pt x="108887" y="84995"/>
                  </a:cubicBezTo>
                  <a:cubicBezTo>
                    <a:pt x="111192" y="79797"/>
                    <a:pt x="111768" y="74022"/>
                    <a:pt x="111768" y="68247"/>
                  </a:cubicBezTo>
                  <a:cubicBezTo>
                    <a:pt x="112344" y="65360"/>
                    <a:pt x="114074" y="63050"/>
                    <a:pt x="116379" y="61317"/>
                  </a:cubicBezTo>
                  <a:lnTo>
                    <a:pt x="115803" y="61895"/>
                  </a:lnTo>
                  <a:cubicBezTo>
                    <a:pt x="117531" y="57852"/>
                    <a:pt x="120413" y="56120"/>
                    <a:pt x="122718" y="53810"/>
                  </a:cubicBezTo>
                  <a:cubicBezTo>
                    <a:pt x="125600" y="50922"/>
                    <a:pt x="127905" y="48612"/>
                    <a:pt x="129634" y="45724"/>
                  </a:cubicBezTo>
                  <a:cubicBezTo>
                    <a:pt x="132516" y="43414"/>
                    <a:pt x="135398" y="40527"/>
                    <a:pt x="138279" y="38794"/>
                  </a:cubicBezTo>
                  <a:lnTo>
                    <a:pt x="137703" y="39372"/>
                  </a:lnTo>
                  <a:cubicBezTo>
                    <a:pt x="141161" y="34174"/>
                    <a:pt x="148653" y="35907"/>
                    <a:pt x="152111" y="31287"/>
                  </a:cubicBezTo>
                  <a:lnTo>
                    <a:pt x="152687" y="31287"/>
                  </a:lnTo>
                  <a:cubicBezTo>
                    <a:pt x="156145" y="27244"/>
                    <a:pt x="163061" y="27821"/>
                    <a:pt x="167095" y="23779"/>
                  </a:cubicBezTo>
                  <a:lnTo>
                    <a:pt x="167095" y="24356"/>
                  </a:lnTo>
                  <a:cubicBezTo>
                    <a:pt x="172282" y="20314"/>
                    <a:pt x="178622" y="16849"/>
                    <a:pt x="183809" y="12228"/>
                  </a:cubicBezTo>
                  <a:cubicBezTo>
                    <a:pt x="187843" y="9918"/>
                    <a:pt x="193030" y="8763"/>
                    <a:pt x="198217" y="8763"/>
                  </a:cubicBezTo>
                  <a:cubicBezTo>
                    <a:pt x="208014" y="9918"/>
                    <a:pt x="217812" y="16271"/>
                    <a:pt x="228186" y="9918"/>
                  </a:cubicBezTo>
                  <a:cubicBezTo>
                    <a:pt x="239712" y="9918"/>
                    <a:pt x="251238" y="9918"/>
                    <a:pt x="262765" y="9918"/>
                  </a:cubicBezTo>
                  <a:cubicBezTo>
                    <a:pt x="265070" y="7031"/>
                    <a:pt x="267376" y="5876"/>
                    <a:pt x="270833" y="5876"/>
                  </a:cubicBezTo>
                  <a:cubicBezTo>
                    <a:pt x="274868" y="5876"/>
                    <a:pt x="278902" y="5298"/>
                    <a:pt x="283513" y="4143"/>
                  </a:cubicBezTo>
                  <a:cubicBezTo>
                    <a:pt x="286394" y="3566"/>
                    <a:pt x="288699" y="2988"/>
                    <a:pt x="291581" y="2988"/>
                  </a:cubicBezTo>
                  <a:cubicBezTo>
                    <a:pt x="296191" y="1833"/>
                    <a:pt x="300226" y="1256"/>
                    <a:pt x="304260" y="1833"/>
                  </a:cubicBezTo>
                  <a:cubicBezTo>
                    <a:pt x="305989" y="2411"/>
                    <a:pt x="307142" y="2411"/>
                    <a:pt x="308871" y="2988"/>
                  </a:cubicBezTo>
                  <a:cubicBezTo>
                    <a:pt x="325008" y="2988"/>
                    <a:pt x="341721" y="2988"/>
                    <a:pt x="358434" y="2411"/>
                  </a:cubicBezTo>
                  <a:cubicBezTo>
                    <a:pt x="359587" y="2411"/>
                    <a:pt x="361316" y="1833"/>
                    <a:pt x="363045" y="1833"/>
                  </a:cubicBezTo>
                  <a:cubicBezTo>
                    <a:pt x="367655" y="678"/>
                    <a:pt x="372266" y="678"/>
                    <a:pt x="376877" y="1833"/>
                  </a:cubicBezTo>
                  <a:cubicBezTo>
                    <a:pt x="380911" y="1833"/>
                    <a:pt x="386098" y="2988"/>
                    <a:pt x="390132" y="4143"/>
                  </a:cubicBezTo>
                  <a:cubicBezTo>
                    <a:pt x="397624" y="6453"/>
                    <a:pt x="405693" y="7608"/>
                    <a:pt x="413185" y="9341"/>
                  </a:cubicBezTo>
                  <a:cubicBezTo>
                    <a:pt x="418372" y="10496"/>
                    <a:pt x="422406" y="12806"/>
                    <a:pt x="425288" y="16849"/>
                  </a:cubicBezTo>
                  <a:cubicBezTo>
                    <a:pt x="448341" y="22624"/>
                    <a:pt x="471393" y="21469"/>
                    <a:pt x="493870" y="17426"/>
                  </a:cubicBezTo>
                  <a:cubicBezTo>
                    <a:pt x="503668" y="19159"/>
                    <a:pt x="512889" y="18004"/>
                    <a:pt x="522110" y="15116"/>
                  </a:cubicBezTo>
                  <a:cubicBezTo>
                    <a:pt x="536518" y="8186"/>
                    <a:pt x="552655" y="17426"/>
                    <a:pt x="566487" y="9341"/>
                  </a:cubicBezTo>
                  <a:lnTo>
                    <a:pt x="566487" y="9918"/>
                  </a:lnTo>
                  <a:cubicBezTo>
                    <a:pt x="573979" y="1256"/>
                    <a:pt x="583776" y="-477"/>
                    <a:pt x="594726" y="101"/>
                  </a:cubicBezTo>
                  <a:close/>
                </a:path>
              </a:pathLst>
            </a:custGeom>
            <a:solidFill>
              <a:srgbClr val="4472C4">
                <a:alpha val="79999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1" name="Freeform 592">
              <a:extLst>
                <a:ext uri="{FF2B5EF4-FFF2-40B4-BE49-F238E27FC236}">
                  <a16:creationId xmlns:a16="http://schemas.microsoft.com/office/drawing/2014/main" id="{E76891EF-E82A-40D7-99EF-B6B12734C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7706" y="10060396"/>
              <a:ext cx="1669164" cy="1117729"/>
            </a:xfrm>
            <a:custGeom>
              <a:avLst/>
              <a:gdLst/>
              <a:ahLst/>
              <a:cxnLst/>
              <a:rect l="0" t="0" r="r" b="b"/>
              <a:pathLst>
                <a:path w="3609029" h="2406707">
                  <a:moveTo>
                    <a:pt x="220318" y="2093670"/>
                  </a:moveTo>
                  <a:lnTo>
                    <a:pt x="221562" y="2093670"/>
                  </a:lnTo>
                  <a:lnTo>
                    <a:pt x="220495" y="2093833"/>
                  </a:lnTo>
                  <a:lnTo>
                    <a:pt x="220318" y="2093670"/>
                  </a:lnTo>
                  <a:close/>
                  <a:moveTo>
                    <a:pt x="784594" y="2091678"/>
                  </a:moveTo>
                  <a:cubicBezTo>
                    <a:pt x="719775" y="2158949"/>
                    <a:pt x="617562" y="2096661"/>
                    <a:pt x="547757" y="2162687"/>
                  </a:cubicBezTo>
                  <a:cubicBezTo>
                    <a:pt x="525320" y="2184176"/>
                    <a:pt x="506389" y="2150307"/>
                    <a:pt x="482024" y="2132030"/>
                  </a:cubicBezTo>
                  <a:lnTo>
                    <a:pt x="463530" y="2124737"/>
                  </a:lnTo>
                  <a:lnTo>
                    <a:pt x="460579" y="2138908"/>
                  </a:lnTo>
                  <a:cubicBezTo>
                    <a:pt x="454707" y="2157600"/>
                    <a:pt x="443902" y="2159225"/>
                    <a:pt x="400681" y="2165726"/>
                  </a:cubicBezTo>
                  <a:cubicBezTo>
                    <a:pt x="404440" y="2183063"/>
                    <a:pt x="429495" y="2175633"/>
                    <a:pt x="433253" y="2192970"/>
                  </a:cubicBezTo>
                  <a:lnTo>
                    <a:pt x="432185" y="2193643"/>
                  </a:lnTo>
                  <a:lnTo>
                    <a:pt x="444962" y="2204331"/>
                  </a:lnTo>
                  <a:cubicBezTo>
                    <a:pt x="454892" y="2211806"/>
                    <a:pt x="464821" y="2220527"/>
                    <a:pt x="475992" y="2228003"/>
                  </a:cubicBezTo>
                  <a:cubicBezTo>
                    <a:pt x="482197" y="2230494"/>
                    <a:pt x="488403" y="2234232"/>
                    <a:pt x="494609" y="2236724"/>
                  </a:cubicBezTo>
                  <a:cubicBezTo>
                    <a:pt x="579009" y="2236724"/>
                    <a:pt x="663408" y="2226757"/>
                    <a:pt x="749049" y="2241707"/>
                  </a:cubicBezTo>
                  <a:cubicBezTo>
                    <a:pt x="835931" y="2257904"/>
                    <a:pt x="787525" y="2176922"/>
                    <a:pt x="808626" y="2143283"/>
                  </a:cubicBezTo>
                  <a:lnTo>
                    <a:pt x="817589" y="2138999"/>
                  </a:lnTo>
                  <a:lnTo>
                    <a:pt x="810274" y="2130248"/>
                  </a:lnTo>
                  <a:lnTo>
                    <a:pt x="812173" y="2116053"/>
                  </a:lnTo>
                  <a:lnTo>
                    <a:pt x="797059" y="2111611"/>
                  </a:lnTo>
                  <a:cubicBezTo>
                    <a:pt x="792073" y="2105382"/>
                    <a:pt x="787087" y="2099153"/>
                    <a:pt x="784594" y="2091678"/>
                  </a:cubicBezTo>
                  <a:close/>
                  <a:moveTo>
                    <a:pt x="933863" y="2035446"/>
                  </a:moveTo>
                  <a:lnTo>
                    <a:pt x="933628" y="2035599"/>
                  </a:lnTo>
                  <a:lnTo>
                    <a:pt x="933913" y="2035627"/>
                  </a:lnTo>
                  <a:lnTo>
                    <a:pt x="933863" y="2035446"/>
                  </a:lnTo>
                  <a:close/>
                  <a:moveTo>
                    <a:pt x="293780" y="1890329"/>
                  </a:moveTo>
                  <a:lnTo>
                    <a:pt x="291684" y="1895777"/>
                  </a:lnTo>
                  <a:lnTo>
                    <a:pt x="295963" y="1893602"/>
                  </a:lnTo>
                  <a:lnTo>
                    <a:pt x="293780" y="1890329"/>
                  </a:lnTo>
                  <a:close/>
                  <a:moveTo>
                    <a:pt x="621370" y="1703835"/>
                  </a:moveTo>
                  <a:cubicBezTo>
                    <a:pt x="628219" y="1715687"/>
                    <a:pt x="636313" y="1724732"/>
                    <a:pt x="645341" y="1731730"/>
                  </a:cubicBezTo>
                  <a:lnTo>
                    <a:pt x="647507" y="1732873"/>
                  </a:lnTo>
                  <a:lnTo>
                    <a:pt x="660226" y="1748903"/>
                  </a:lnTo>
                  <a:cubicBezTo>
                    <a:pt x="682231" y="1773933"/>
                    <a:pt x="702311" y="1798963"/>
                    <a:pt x="620125" y="1792413"/>
                  </a:cubicBezTo>
                  <a:cubicBezTo>
                    <a:pt x="613899" y="1792413"/>
                    <a:pt x="617635" y="1806136"/>
                    <a:pt x="615144" y="1813622"/>
                  </a:cubicBezTo>
                  <a:cubicBezTo>
                    <a:pt x="613899" y="1821107"/>
                    <a:pt x="610163" y="1826098"/>
                    <a:pt x="603937" y="1831088"/>
                  </a:cubicBezTo>
                  <a:cubicBezTo>
                    <a:pt x="549147" y="1836078"/>
                    <a:pt x="518016" y="1877248"/>
                    <a:pt x="480659" y="1909685"/>
                  </a:cubicBezTo>
                  <a:cubicBezTo>
                    <a:pt x="476924" y="1912180"/>
                    <a:pt x="470698" y="1914676"/>
                    <a:pt x="466962" y="1918418"/>
                  </a:cubicBezTo>
                  <a:cubicBezTo>
                    <a:pt x="468830" y="1930270"/>
                    <a:pt x="476613" y="1934013"/>
                    <a:pt x="485174" y="1936664"/>
                  </a:cubicBezTo>
                  <a:lnTo>
                    <a:pt x="495884" y="1940045"/>
                  </a:lnTo>
                  <a:lnTo>
                    <a:pt x="496008" y="1937223"/>
                  </a:lnTo>
                  <a:cubicBezTo>
                    <a:pt x="499689" y="1927238"/>
                    <a:pt x="511609" y="1927238"/>
                    <a:pt x="522827" y="1927238"/>
                  </a:cubicBezTo>
                  <a:lnTo>
                    <a:pt x="528704" y="1932101"/>
                  </a:lnTo>
                  <a:lnTo>
                    <a:pt x="529987" y="1924163"/>
                  </a:lnTo>
                  <a:cubicBezTo>
                    <a:pt x="532447" y="1914018"/>
                    <a:pt x="536138" y="1903873"/>
                    <a:pt x="548440" y="1902605"/>
                  </a:cubicBezTo>
                  <a:cubicBezTo>
                    <a:pt x="557052" y="1901337"/>
                    <a:pt x="559512" y="1910214"/>
                    <a:pt x="563203" y="1916554"/>
                  </a:cubicBezTo>
                  <a:cubicBezTo>
                    <a:pt x="569354" y="1930504"/>
                    <a:pt x="573045" y="1945721"/>
                    <a:pt x="580426" y="1959670"/>
                  </a:cubicBezTo>
                  <a:cubicBezTo>
                    <a:pt x="582887" y="1964742"/>
                    <a:pt x="586885" y="1967279"/>
                    <a:pt x="591498" y="1968864"/>
                  </a:cubicBezTo>
                  <a:lnTo>
                    <a:pt x="595860" y="1969894"/>
                  </a:lnTo>
                  <a:lnTo>
                    <a:pt x="601357" y="1960874"/>
                  </a:lnTo>
                  <a:cubicBezTo>
                    <a:pt x="653711" y="1884882"/>
                    <a:pt x="744706" y="1884882"/>
                    <a:pt x="818250" y="1850001"/>
                  </a:cubicBezTo>
                  <a:cubicBezTo>
                    <a:pt x="844426" y="1837543"/>
                    <a:pt x="864370" y="1872425"/>
                    <a:pt x="890547" y="1864950"/>
                  </a:cubicBezTo>
                  <a:cubicBezTo>
                    <a:pt x="819496" y="1835052"/>
                    <a:pt x="821989" y="1836298"/>
                    <a:pt x="878082" y="1765289"/>
                  </a:cubicBezTo>
                  <a:cubicBezTo>
                    <a:pt x="886184" y="1755323"/>
                    <a:pt x="892105" y="1744423"/>
                    <a:pt x="899272" y="1734612"/>
                  </a:cubicBezTo>
                  <a:lnTo>
                    <a:pt x="919182" y="1717850"/>
                  </a:lnTo>
                  <a:lnTo>
                    <a:pt x="894699" y="1724108"/>
                  </a:lnTo>
                  <a:cubicBezTo>
                    <a:pt x="886294" y="1729722"/>
                    <a:pt x="879134" y="1737520"/>
                    <a:pt x="871662" y="1745005"/>
                  </a:cubicBezTo>
                  <a:cubicBezTo>
                    <a:pt x="865436" y="1748748"/>
                    <a:pt x="857964" y="1751243"/>
                    <a:pt x="850493" y="1751243"/>
                  </a:cubicBezTo>
                  <a:cubicBezTo>
                    <a:pt x="814381" y="1738767"/>
                    <a:pt x="780760" y="1766214"/>
                    <a:pt x="743403" y="1759976"/>
                  </a:cubicBezTo>
                  <a:cubicBezTo>
                    <a:pt x="719744" y="1756857"/>
                    <a:pt x="696084" y="1754673"/>
                    <a:pt x="674915" y="1747344"/>
                  </a:cubicBezTo>
                  <a:lnTo>
                    <a:pt x="647507" y="1732873"/>
                  </a:lnTo>
                  <a:lnTo>
                    <a:pt x="641294" y="1725043"/>
                  </a:lnTo>
                  <a:cubicBezTo>
                    <a:pt x="635068" y="1716310"/>
                    <a:pt x="626351" y="1712568"/>
                    <a:pt x="621370" y="1703835"/>
                  </a:cubicBezTo>
                  <a:close/>
                  <a:moveTo>
                    <a:pt x="2265615" y="1582615"/>
                  </a:moveTo>
                  <a:cubicBezTo>
                    <a:pt x="2270536" y="1582615"/>
                    <a:pt x="2275457" y="1582615"/>
                    <a:pt x="2281608" y="1582615"/>
                  </a:cubicBezTo>
                  <a:cubicBezTo>
                    <a:pt x="2281608" y="1587539"/>
                    <a:pt x="2280378" y="1593695"/>
                    <a:pt x="2282838" y="1597389"/>
                  </a:cubicBezTo>
                  <a:cubicBezTo>
                    <a:pt x="2297601" y="1619550"/>
                    <a:pt x="2272996" y="1645404"/>
                    <a:pt x="2286529" y="1663872"/>
                  </a:cubicBezTo>
                  <a:cubicBezTo>
                    <a:pt x="2298831" y="1682339"/>
                    <a:pt x="2319745" y="1694651"/>
                    <a:pt x="2336969" y="1709425"/>
                  </a:cubicBezTo>
                  <a:cubicBezTo>
                    <a:pt x="2356653" y="1725430"/>
                    <a:pt x="2361574" y="1747592"/>
                    <a:pt x="2360343" y="1772215"/>
                  </a:cubicBezTo>
                  <a:cubicBezTo>
                    <a:pt x="2372646" y="1786989"/>
                    <a:pt x="2367725" y="1799301"/>
                    <a:pt x="2350501" y="1806688"/>
                  </a:cubicBezTo>
                  <a:cubicBezTo>
                    <a:pt x="2338199" y="1806688"/>
                    <a:pt x="2330818" y="1799301"/>
                    <a:pt x="2327127" y="1786989"/>
                  </a:cubicBezTo>
                  <a:cubicBezTo>
                    <a:pt x="2333278" y="1770984"/>
                    <a:pt x="2348041" y="1756210"/>
                    <a:pt x="2327127" y="1737742"/>
                  </a:cubicBezTo>
                  <a:cubicBezTo>
                    <a:pt x="2311134" y="1724199"/>
                    <a:pt x="2301292" y="1725430"/>
                    <a:pt x="2282838" y="1729124"/>
                  </a:cubicBezTo>
                  <a:cubicBezTo>
                    <a:pt x="2268075" y="1731586"/>
                    <a:pt x="2252082" y="1730355"/>
                    <a:pt x="2238550" y="1740204"/>
                  </a:cubicBezTo>
                  <a:cubicBezTo>
                    <a:pt x="2232399" y="1746361"/>
                    <a:pt x="2223787" y="1748823"/>
                    <a:pt x="2218866" y="1740204"/>
                  </a:cubicBezTo>
                  <a:cubicBezTo>
                    <a:pt x="2215175" y="1730355"/>
                    <a:pt x="2209024" y="1716812"/>
                    <a:pt x="2212715" y="1710656"/>
                  </a:cubicBezTo>
                  <a:cubicBezTo>
                    <a:pt x="2236089" y="1676184"/>
                    <a:pt x="2234859" y="1630630"/>
                    <a:pt x="2261924" y="1597389"/>
                  </a:cubicBezTo>
                  <a:cubicBezTo>
                    <a:pt x="2265615" y="1594926"/>
                    <a:pt x="2264385" y="1587539"/>
                    <a:pt x="2265615" y="1582615"/>
                  </a:cubicBezTo>
                  <a:close/>
                  <a:moveTo>
                    <a:pt x="1357515" y="1511182"/>
                  </a:moveTo>
                  <a:cubicBezTo>
                    <a:pt x="1361255" y="1511182"/>
                    <a:pt x="1368736" y="1514915"/>
                    <a:pt x="1369983" y="1517405"/>
                  </a:cubicBezTo>
                  <a:cubicBezTo>
                    <a:pt x="1378710" y="1541051"/>
                    <a:pt x="1388684" y="1557230"/>
                    <a:pt x="1414867" y="1534828"/>
                  </a:cubicBezTo>
                  <a:cubicBezTo>
                    <a:pt x="1429828" y="1522383"/>
                    <a:pt x="1443543" y="1533584"/>
                    <a:pt x="1458504" y="1533584"/>
                  </a:cubicBezTo>
                  <a:cubicBezTo>
                    <a:pt x="1470972" y="1533584"/>
                    <a:pt x="1484687" y="1531095"/>
                    <a:pt x="1494661" y="1531095"/>
                  </a:cubicBezTo>
                  <a:cubicBezTo>
                    <a:pt x="1500895" y="1552252"/>
                    <a:pt x="1477206" y="1568431"/>
                    <a:pt x="1493414" y="1587099"/>
                  </a:cubicBezTo>
                  <a:cubicBezTo>
                    <a:pt x="1518350" y="1585855"/>
                    <a:pt x="1528324" y="1557230"/>
                    <a:pt x="1549520" y="1551007"/>
                  </a:cubicBezTo>
                  <a:cubicBezTo>
                    <a:pt x="1559494" y="1564697"/>
                    <a:pt x="1566975" y="1555986"/>
                    <a:pt x="1575702" y="1551007"/>
                  </a:cubicBezTo>
                  <a:cubicBezTo>
                    <a:pt x="1586923" y="1543540"/>
                    <a:pt x="1599391" y="1544785"/>
                    <a:pt x="1593157" y="1559719"/>
                  </a:cubicBezTo>
                  <a:cubicBezTo>
                    <a:pt x="1580689" y="1587099"/>
                    <a:pt x="1588170" y="1603278"/>
                    <a:pt x="1614353" y="1615724"/>
                  </a:cubicBezTo>
                  <a:cubicBezTo>
                    <a:pt x="1619340" y="1629414"/>
                    <a:pt x="1628067" y="1644349"/>
                    <a:pt x="1629314" y="1659283"/>
                  </a:cubicBezTo>
                  <a:cubicBezTo>
                    <a:pt x="1630561" y="1681685"/>
                    <a:pt x="1639288" y="1685419"/>
                    <a:pt x="1659237" y="1682930"/>
                  </a:cubicBezTo>
                  <a:cubicBezTo>
                    <a:pt x="1692900" y="1679196"/>
                    <a:pt x="1680432" y="1712799"/>
                    <a:pt x="1694147" y="1726489"/>
                  </a:cubicBezTo>
                  <a:cubicBezTo>
                    <a:pt x="1704121" y="1740179"/>
                    <a:pt x="1715342" y="1736445"/>
                    <a:pt x="1725317" y="1726489"/>
                  </a:cubicBezTo>
                  <a:cubicBezTo>
                    <a:pt x="1731551" y="1726489"/>
                    <a:pt x="1736538" y="1726489"/>
                    <a:pt x="1742772" y="1726489"/>
                  </a:cubicBezTo>
                  <a:lnTo>
                    <a:pt x="1744010" y="1728960"/>
                  </a:lnTo>
                  <a:lnTo>
                    <a:pt x="1755946" y="1711957"/>
                  </a:lnTo>
                  <a:cubicBezTo>
                    <a:pt x="1761418" y="1707763"/>
                    <a:pt x="1768610" y="1706210"/>
                    <a:pt x="1779242" y="1709316"/>
                  </a:cubicBezTo>
                  <a:cubicBezTo>
                    <a:pt x="1799255" y="1715530"/>
                    <a:pt x="1820519" y="1720501"/>
                    <a:pt x="1836779" y="1734171"/>
                  </a:cubicBezTo>
                  <a:cubicBezTo>
                    <a:pt x="1841782" y="1739142"/>
                    <a:pt x="1848036" y="1736656"/>
                    <a:pt x="1850538" y="1730443"/>
                  </a:cubicBezTo>
                  <a:cubicBezTo>
                    <a:pt x="1851789" y="1726715"/>
                    <a:pt x="1853039" y="1720501"/>
                    <a:pt x="1850538" y="1715530"/>
                  </a:cubicBezTo>
                  <a:cubicBezTo>
                    <a:pt x="1848036" y="1709316"/>
                    <a:pt x="1843033" y="1703103"/>
                    <a:pt x="1836779" y="1698132"/>
                  </a:cubicBezTo>
                  <a:cubicBezTo>
                    <a:pt x="1830525" y="1690676"/>
                    <a:pt x="1831776" y="1681976"/>
                    <a:pt x="1839281" y="1677006"/>
                  </a:cubicBezTo>
                  <a:cubicBezTo>
                    <a:pt x="1850538" y="1670792"/>
                    <a:pt x="1861795" y="1663336"/>
                    <a:pt x="1874303" y="1659607"/>
                  </a:cubicBezTo>
                  <a:cubicBezTo>
                    <a:pt x="1891814" y="1655879"/>
                    <a:pt x="1910576" y="1652151"/>
                    <a:pt x="1929338" y="1650908"/>
                  </a:cubicBezTo>
                  <a:cubicBezTo>
                    <a:pt x="1946849" y="1647180"/>
                    <a:pt x="1963109" y="1629782"/>
                    <a:pt x="1981871" y="1639724"/>
                  </a:cubicBezTo>
                  <a:cubicBezTo>
                    <a:pt x="2008138" y="1650908"/>
                    <a:pt x="1984373" y="1672035"/>
                    <a:pt x="1986874" y="1688190"/>
                  </a:cubicBezTo>
                  <a:cubicBezTo>
                    <a:pt x="1995630" y="1730443"/>
                    <a:pt x="2011890" y="1759026"/>
                    <a:pt x="2031903" y="1756541"/>
                  </a:cubicBezTo>
                  <a:cubicBezTo>
                    <a:pt x="2063173" y="1752812"/>
                    <a:pt x="2063173" y="1718016"/>
                    <a:pt x="2083186" y="1700617"/>
                  </a:cubicBezTo>
                  <a:cubicBezTo>
                    <a:pt x="2086938" y="1695646"/>
                    <a:pt x="2085687" y="1685705"/>
                    <a:pt x="2084437" y="1678248"/>
                  </a:cubicBezTo>
                  <a:cubicBezTo>
                    <a:pt x="2079433" y="1655879"/>
                    <a:pt x="2094443" y="1643452"/>
                    <a:pt x="2108202" y="1631025"/>
                  </a:cubicBezTo>
                  <a:cubicBezTo>
                    <a:pt x="2119459" y="1622325"/>
                    <a:pt x="2131967" y="1621083"/>
                    <a:pt x="2141973" y="1634753"/>
                  </a:cubicBezTo>
                  <a:cubicBezTo>
                    <a:pt x="2146976" y="1640966"/>
                    <a:pt x="2153230" y="1644695"/>
                    <a:pt x="2159484" y="1650908"/>
                  </a:cubicBezTo>
                  <a:cubicBezTo>
                    <a:pt x="2179497" y="1637238"/>
                    <a:pt x="2204513" y="1653394"/>
                    <a:pt x="2198259" y="1664578"/>
                  </a:cubicBezTo>
                  <a:cubicBezTo>
                    <a:pt x="2183249" y="1689433"/>
                    <a:pt x="2187002" y="1711491"/>
                    <a:pt x="2194194" y="1732773"/>
                  </a:cubicBezTo>
                  <a:lnTo>
                    <a:pt x="2209178" y="1790217"/>
                  </a:lnTo>
                  <a:lnTo>
                    <a:pt x="2216884" y="1786697"/>
                  </a:lnTo>
                  <a:cubicBezTo>
                    <a:pt x="2243024" y="1780442"/>
                    <a:pt x="2250492" y="1785446"/>
                    <a:pt x="2249248" y="1807963"/>
                  </a:cubicBezTo>
                  <a:cubicBezTo>
                    <a:pt x="2249248" y="1819221"/>
                    <a:pt x="2238045" y="1830479"/>
                    <a:pt x="2251737" y="1841738"/>
                  </a:cubicBezTo>
                  <a:cubicBezTo>
                    <a:pt x="2250492" y="1854247"/>
                    <a:pt x="2250492" y="1868007"/>
                    <a:pt x="2246758" y="1879265"/>
                  </a:cubicBezTo>
                  <a:cubicBezTo>
                    <a:pt x="2243024" y="1895527"/>
                    <a:pt x="2239290" y="1915542"/>
                    <a:pt x="2228087" y="1921797"/>
                  </a:cubicBezTo>
                  <a:cubicBezTo>
                    <a:pt x="2210661" y="1933055"/>
                    <a:pt x="2208171" y="1905535"/>
                    <a:pt x="2195724" y="1899280"/>
                  </a:cubicBezTo>
                  <a:cubicBezTo>
                    <a:pt x="2170829" y="1886771"/>
                    <a:pt x="2147178" y="1873011"/>
                    <a:pt x="2114815" y="1884269"/>
                  </a:cubicBezTo>
                  <a:cubicBezTo>
                    <a:pt x="2101122" y="1888647"/>
                    <a:pt x="2085874" y="1892713"/>
                    <a:pt x="2070782" y="1892244"/>
                  </a:cubicBezTo>
                  <a:lnTo>
                    <a:pt x="2049923" y="1887912"/>
                  </a:lnTo>
                  <a:lnTo>
                    <a:pt x="2035655" y="1894483"/>
                  </a:lnTo>
                  <a:cubicBezTo>
                    <a:pt x="2003135" y="1909396"/>
                    <a:pt x="2054417" y="1950406"/>
                    <a:pt x="2018144" y="1960348"/>
                  </a:cubicBezTo>
                  <a:cubicBezTo>
                    <a:pt x="1970614" y="1971532"/>
                    <a:pt x="1948100" y="1929280"/>
                    <a:pt x="1918081" y="1905668"/>
                  </a:cubicBezTo>
                  <a:cubicBezTo>
                    <a:pt x="1915579" y="1904425"/>
                    <a:pt x="1914328" y="1903182"/>
                    <a:pt x="1911827" y="1900697"/>
                  </a:cubicBezTo>
                  <a:cubicBezTo>
                    <a:pt x="1891814" y="1882056"/>
                    <a:pt x="1894316" y="1841046"/>
                    <a:pt x="1863046" y="1837318"/>
                  </a:cubicBezTo>
                  <a:cubicBezTo>
                    <a:pt x="1840531" y="1834832"/>
                    <a:pt x="1815516" y="1850988"/>
                    <a:pt x="1790500" y="1858444"/>
                  </a:cubicBezTo>
                  <a:lnTo>
                    <a:pt x="1787844" y="1855146"/>
                  </a:lnTo>
                  <a:lnTo>
                    <a:pt x="1759448" y="1860901"/>
                  </a:lnTo>
                  <a:cubicBezTo>
                    <a:pt x="1749629" y="1859345"/>
                    <a:pt x="1740278" y="1854678"/>
                    <a:pt x="1731551" y="1848455"/>
                  </a:cubicBezTo>
                  <a:cubicBezTo>
                    <a:pt x="1715342" y="1836010"/>
                    <a:pt x="1701628" y="1827298"/>
                    <a:pt x="1684173" y="1847211"/>
                  </a:cubicBezTo>
                  <a:cubicBezTo>
                    <a:pt x="1680432" y="1849700"/>
                    <a:pt x="1669211" y="1847211"/>
                    <a:pt x="1661731" y="1844722"/>
                  </a:cubicBezTo>
                  <a:cubicBezTo>
                    <a:pt x="1654250" y="1843477"/>
                    <a:pt x="1645522" y="1840988"/>
                    <a:pt x="1640535" y="1834765"/>
                  </a:cubicBezTo>
                  <a:cubicBezTo>
                    <a:pt x="1616846" y="1814853"/>
                    <a:pt x="1566975" y="1853434"/>
                    <a:pt x="1558247" y="1799918"/>
                  </a:cubicBezTo>
                  <a:cubicBezTo>
                    <a:pt x="1530818" y="1783739"/>
                    <a:pt x="1503389" y="1768804"/>
                    <a:pt x="1477206" y="1752625"/>
                  </a:cubicBezTo>
                  <a:cubicBezTo>
                    <a:pt x="1467232" y="1746402"/>
                    <a:pt x="1459751" y="1737690"/>
                    <a:pt x="1470972" y="1727734"/>
                  </a:cubicBezTo>
                  <a:cubicBezTo>
                    <a:pt x="1480947" y="1719022"/>
                    <a:pt x="1495908" y="1711554"/>
                    <a:pt x="1493414" y="1697864"/>
                  </a:cubicBezTo>
                  <a:cubicBezTo>
                    <a:pt x="1487181" y="1677952"/>
                    <a:pt x="1490921" y="1655550"/>
                    <a:pt x="1477206" y="1638126"/>
                  </a:cubicBezTo>
                  <a:cubicBezTo>
                    <a:pt x="1470972" y="1631903"/>
                    <a:pt x="1452271" y="1631903"/>
                    <a:pt x="1449777" y="1640615"/>
                  </a:cubicBezTo>
                  <a:cubicBezTo>
                    <a:pt x="1444790" y="1653061"/>
                    <a:pt x="1442296" y="1665506"/>
                    <a:pt x="1436062" y="1676707"/>
                  </a:cubicBezTo>
                  <a:cubicBezTo>
                    <a:pt x="1433569" y="1685419"/>
                    <a:pt x="1422348" y="1690397"/>
                    <a:pt x="1417361" y="1685419"/>
                  </a:cubicBezTo>
                  <a:cubicBezTo>
                    <a:pt x="1397412" y="1666751"/>
                    <a:pt x="1382451" y="1680441"/>
                    <a:pt x="1361255" y="1684174"/>
                  </a:cubicBezTo>
                  <a:cubicBezTo>
                    <a:pt x="1342553" y="1686663"/>
                    <a:pt x="1326345" y="1676707"/>
                    <a:pt x="1316371" y="1704087"/>
                  </a:cubicBezTo>
                  <a:cubicBezTo>
                    <a:pt x="1311384" y="1716533"/>
                    <a:pt x="1292682" y="1724000"/>
                    <a:pt x="1278967" y="1732712"/>
                  </a:cubicBezTo>
                  <a:cubicBezTo>
                    <a:pt x="1247798" y="1751380"/>
                    <a:pt x="1232836" y="1746402"/>
                    <a:pt x="1197926" y="1710310"/>
                  </a:cubicBezTo>
                  <a:cubicBezTo>
                    <a:pt x="1206654" y="1707821"/>
                    <a:pt x="1222862" y="1714043"/>
                    <a:pt x="1215381" y="1695375"/>
                  </a:cubicBezTo>
                  <a:cubicBezTo>
                    <a:pt x="1201667" y="1661772"/>
                    <a:pt x="1202913" y="1655550"/>
                    <a:pt x="1231589" y="1658039"/>
                  </a:cubicBezTo>
                  <a:cubicBezTo>
                    <a:pt x="1252785" y="1659283"/>
                    <a:pt x="1271487" y="1654305"/>
                    <a:pt x="1282708" y="1641860"/>
                  </a:cubicBezTo>
                  <a:cubicBezTo>
                    <a:pt x="1298916" y="1624436"/>
                    <a:pt x="1318864" y="1611990"/>
                    <a:pt x="1338813" y="1599545"/>
                  </a:cubicBezTo>
                  <a:cubicBezTo>
                    <a:pt x="1352528" y="1592078"/>
                    <a:pt x="1355021" y="1580877"/>
                    <a:pt x="1350034" y="1567187"/>
                  </a:cubicBezTo>
                  <a:cubicBezTo>
                    <a:pt x="1346294" y="1554741"/>
                    <a:pt x="1345047" y="1541051"/>
                    <a:pt x="1343800" y="1527361"/>
                  </a:cubicBezTo>
                  <a:cubicBezTo>
                    <a:pt x="1343800" y="1519894"/>
                    <a:pt x="1347541" y="1512426"/>
                    <a:pt x="1357515" y="1511182"/>
                  </a:cubicBezTo>
                  <a:close/>
                  <a:moveTo>
                    <a:pt x="2752747" y="1223937"/>
                  </a:moveTo>
                  <a:lnTo>
                    <a:pt x="2758934" y="1252478"/>
                  </a:lnTo>
                  <a:cubicBezTo>
                    <a:pt x="2756440" y="1262598"/>
                    <a:pt x="2748019" y="1270693"/>
                    <a:pt x="2731178" y="1276298"/>
                  </a:cubicBezTo>
                  <a:cubicBezTo>
                    <a:pt x="2750826" y="1272562"/>
                    <a:pt x="2769070" y="1261819"/>
                    <a:pt x="2789068" y="1260360"/>
                  </a:cubicBezTo>
                  <a:lnTo>
                    <a:pt x="2801962" y="1261754"/>
                  </a:lnTo>
                  <a:lnTo>
                    <a:pt x="2752747" y="1223937"/>
                  </a:lnTo>
                  <a:close/>
                  <a:moveTo>
                    <a:pt x="703368" y="912203"/>
                  </a:moveTo>
                  <a:cubicBezTo>
                    <a:pt x="718675" y="923194"/>
                    <a:pt x="718675" y="932963"/>
                    <a:pt x="703368" y="943954"/>
                  </a:cubicBezTo>
                  <a:cubicBezTo>
                    <a:pt x="703368" y="932963"/>
                    <a:pt x="703368" y="923194"/>
                    <a:pt x="703368" y="912203"/>
                  </a:cubicBezTo>
                  <a:close/>
                  <a:moveTo>
                    <a:pt x="792930" y="752387"/>
                  </a:moveTo>
                  <a:lnTo>
                    <a:pt x="797018" y="756138"/>
                  </a:lnTo>
                  <a:lnTo>
                    <a:pt x="799266" y="756138"/>
                  </a:lnTo>
                  <a:lnTo>
                    <a:pt x="792930" y="752387"/>
                  </a:lnTo>
                  <a:close/>
                  <a:moveTo>
                    <a:pt x="326482" y="719870"/>
                  </a:moveTo>
                  <a:cubicBezTo>
                    <a:pt x="330462" y="719870"/>
                    <a:pt x="338420" y="723467"/>
                    <a:pt x="339747" y="725865"/>
                  </a:cubicBezTo>
                  <a:cubicBezTo>
                    <a:pt x="343726" y="745048"/>
                    <a:pt x="347705" y="765431"/>
                    <a:pt x="350358" y="784614"/>
                  </a:cubicBezTo>
                  <a:cubicBezTo>
                    <a:pt x="323829" y="773824"/>
                    <a:pt x="313218" y="754640"/>
                    <a:pt x="317197" y="729462"/>
                  </a:cubicBezTo>
                  <a:cubicBezTo>
                    <a:pt x="318524" y="725865"/>
                    <a:pt x="323829" y="719870"/>
                    <a:pt x="326482" y="719870"/>
                  </a:cubicBezTo>
                  <a:close/>
                  <a:moveTo>
                    <a:pt x="408468" y="670413"/>
                  </a:moveTo>
                  <a:cubicBezTo>
                    <a:pt x="411085" y="678022"/>
                    <a:pt x="416318" y="684363"/>
                    <a:pt x="413702" y="690704"/>
                  </a:cubicBezTo>
                  <a:cubicBezTo>
                    <a:pt x="411085" y="701484"/>
                    <a:pt x="404216" y="707825"/>
                    <a:pt x="395058" y="711788"/>
                  </a:cubicBezTo>
                  <a:lnTo>
                    <a:pt x="383478" y="714225"/>
                  </a:lnTo>
                  <a:lnTo>
                    <a:pt x="383478" y="740634"/>
                  </a:lnTo>
                  <a:cubicBezTo>
                    <a:pt x="375824" y="735139"/>
                    <a:pt x="371996" y="729643"/>
                    <a:pt x="371996" y="724301"/>
                  </a:cubicBezTo>
                  <a:lnTo>
                    <a:pt x="378760" y="715218"/>
                  </a:lnTo>
                  <a:lnTo>
                    <a:pt x="362676" y="718604"/>
                  </a:lnTo>
                  <a:cubicBezTo>
                    <a:pt x="370526" y="705922"/>
                    <a:pt x="378376" y="693240"/>
                    <a:pt x="388843" y="680559"/>
                  </a:cubicBezTo>
                  <a:cubicBezTo>
                    <a:pt x="392768" y="676754"/>
                    <a:pt x="401926" y="674218"/>
                    <a:pt x="408468" y="670413"/>
                  </a:cubicBezTo>
                  <a:close/>
                  <a:moveTo>
                    <a:pt x="754946" y="643656"/>
                  </a:moveTo>
                  <a:lnTo>
                    <a:pt x="760534" y="655169"/>
                  </a:lnTo>
                  <a:lnTo>
                    <a:pt x="766202" y="651803"/>
                  </a:lnTo>
                  <a:lnTo>
                    <a:pt x="764414" y="651008"/>
                  </a:lnTo>
                  <a:lnTo>
                    <a:pt x="754946" y="643656"/>
                  </a:lnTo>
                  <a:close/>
                  <a:moveTo>
                    <a:pt x="739706" y="634180"/>
                  </a:moveTo>
                  <a:lnTo>
                    <a:pt x="740834" y="637771"/>
                  </a:lnTo>
                  <a:lnTo>
                    <a:pt x="749193" y="639330"/>
                  </a:lnTo>
                  <a:lnTo>
                    <a:pt x="739706" y="634180"/>
                  </a:lnTo>
                  <a:close/>
                  <a:moveTo>
                    <a:pt x="2443765" y="565082"/>
                  </a:moveTo>
                  <a:lnTo>
                    <a:pt x="2433950" y="588997"/>
                  </a:lnTo>
                  <a:cubicBezTo>
                    <a:pt x="2419624" y="612758"/>
                    <a:pt x="2398105" y="634243"/>
                    <a:pt x="2413075" y="669740"/>
                  </a:cubicBezTo>
                  <a:cubicBezTo>
                    <a:pt x="2418065" y="683441"/>
                    <a:pt x="2391868" y="687177"/>
                    <a:pt x="2375651" y="684686"/>
                  </a:cubicBezTo>
                  <a:cubicBezTo>
                    <a:pt x="2371908" y="683441"/>
                    <a:pt x="2366919" y="679704"/>
                    <a:pt x="2365671" y="677213"/>
                  </a:cubicBezTo>
                  <a:cubicBezTo>
                    <a:pt x="2366919" y="680950"/>
                    <a:pt x="2369414" y="684686"/>
                    <a:pt x="2371908" y="690914"/>
                  </a:cubicBezTo>
                  <a:cubicBezTo>
                    <a:pt x="2365671" y="735752"/>
                    <a:pt x="2365671" y="769380"/>
                    <a:pt x="2425549" y="783081"/>
                  </a:cubicBezTo>
                  <a:cubicBezTo>
                    <a:pt x="2468587" y="793356"/>
                    <a:pt x="2482153" y="833056"/>
                    <a:pt x="2496772" y="870655"/>
                  </a:cubicBezTo>
                  <a:lnTo>
                    <a:pt x="2508999" y="897790"/>
                  </a:lnTo>
                  <a:lnTo>
                    <a:pt x="2509113" y="911776"/>
                  </a:lnTo>
                  <a:lnTo>
                    <a:pt x="2504295" y="918685"/>
                  </a:lnTo>
                  <a:cubicBezTo>
                    <a:pt x="2500709" y="922577"/>
                    <a:pt x="2497902" y="926936"/>
                    <a:pt x="2500397" y="933786"/>
                  </a:cubicBezTo>
                  <a:cubicBezTo>
                    <a:pt x="2499150" y="926313"/>
                    <a:pt x="2504140" y="920086"/>
                    <a:pt x="2509130" y="913858"/>
                  </a:cubicBezTo>
                  <a:lnTo>
                    <a:pt x="2509113" y="911776"/>
                  </a:lnTo>
                  <a:lnTo>
                    <a:pt x="2512872" y="906385"/>
                  </a:lnTo>
                  <a:lnTo>
                    <a:pt x="2508999" y="897790"/>
                  </a:lnTo>
                  <a:lnTo>
                    <a:pt x="2508817" y="875559"/>
                  </a:lnTo>
                  <a:cubicBezTo>
                    <a:pt x="2505075" y="863416"/>
                    <a:pt x="2499149" y="851583"/>
                    <a:pt x="2495407" y="839128"/>
                  </a:cubicBezTo>
                  <a:cubicBezTo>
                    <a:pt x="2482933" y="800518"/>
                    <a:pt x="2529089" y="734506"/>
                    <a:pt x="2567760" y="733261"/>
                  </a:cubicBezTo>
                  <a:cubicBezTo>
                    <a:pt x="2602689" y="733261"/>
                    <a:pt x="2615164" y="755680"/>
                    <a:pt x="2603937" y="786817"/>
                  </a:cubicBezTo>
                  <a:cubicBezTo>
                    <a:pt x="2585225" y="839128"/>
                    <a:pt x="2586472" y="885212"/>
                    <a:pt x="2641361" y="916349"/>
                  </a:cubicBezTo>
                  <a:cubicBezTo>
                    <a:pt x="2673795" y="933786"/>
                    <a:pt x="2647598" y="984851"/>
                    <a:pt x="2686269" y="1001043"/>
                  </a:cubicBezTo>
                  <a:cubicBezTo>
                    <a:pt x="2692507" y="1003534"/>
                    <a:pt x="2698744" y="1006025"/>
                    <a:pt x="2703734" y="1011007"/>
                  </a:cubicBezTo>
                  <a:cubicBezTo>
                    <a:pt x="2711219" y="1029689"/>
                    <a:pt x="2703734" y="1049617"/>
                    <a:pt x="2709971" y="1068300"/>
                  </a:cubicBezTo>
                  <a:cubicBezTo>
                    <a:pt x="2711219" y="1074527"/>
                    <a:pt x="2713714" y="1080755"/>
                    <a:pt x="2716209" y="1085737"/>
                  </a:cubicBezTo>
                  <a:cubicBezTo>
                    <a:pt x="2741158" y="1110647"/>
                    <a:pt x="2786067" y="1037162"/>
                    <a:pt x="2797294" y="1099437"/>
                  </a:cubicBezTo>
                  <a:cubicBezTo>
                    <a:pt x="2806026" y="1144275"/>
                    <a:pt x="2768602" y="1170431"/>
                    <a:pt x="2727436" y="1181640"/>
                  </a:cubicBezTo>
                  <a:cubicBezTo>
                    <a:pt x="2686269" y="1192850"/>
                    <a:pt x="2642608" y="1200323"/>
                    <a:pt x="2600194" y="1204059"/>
                  </a:cubicBezTo>
                  <a:cubicBezTo>
                    <a:pt x="2646351" y="1230215"/>
                    <a:pt x="2702486" y="1181640"/>
                    <a:pt x="2751138" y="1216514"/>
                  </a:cubicBezTo>
                  <a:lnTo>
                    <a:pt x="2751222" y="1216903"/>
                  </a:lnTo>
                  <a:lnTo>
                    <a:pt x="2772748" y="1199171"/>
                  </a:lnTo>
                  <a:cubicBezTo>
                    <a:pt x="2781048" y="1192037"/>
                    <a:pt x="2787504" y="1182527"/>
                    <a:pt x="2786889" y="1164139"/>
                  </a:cubicBezTo>
                  <a:cubicBezTo>
                    <a:pt x="2785660" y="1137508"/>
                    <a:pt x="2818861" y="1138776"/>
                    <a:pt x="2842225" y="1138776"/>
                  </a:cubicBezTo>
                  <a:lnTo>
                    <a:pt x="2842909" y="1142772"/>
                  </a:lnTo>
                  <a:lnTo>
                    <a:pt x="2844618" y="1136052"/>
                  </a:lnTo>
                  <a:lnTo>
                    <a:pt x="2847207" y="1134330"/>
                  </a:lnTo>
                  <a:lnTo>
                    <a:pt x="2836061" y="1132841"/>
                  </a:lnTo>
                  <a:cubicBezTo>
                    <a:pt x="2798818" y="1100492"/>
                    <a:pt x="2797577" y="1039526"/>
                    <a:pt x="2734265" y="1022108"/>
                  </a:cubicBezTo>
                  <a:cubicBezTo>
                    <a:pt x="2703229" y="1014642"/>
                    <a:pt x="2720609" y="977316"/>
                    <a:pt x="2746679" y="963630"/>
                  </a:cubicBezTo>
                  <a:cubicBezTo>
                    <a:pt x="2773990" y="947456"/>
                    <a:pt x="2775231" y="931281"/>
                    <a:pt x="2754127" y="908886"/>
                  </a:cubicBezTo>
                  <a:cubicBezTo>
                    <a:pt x="2718126" y="867827"/>
                    <a:pt x="2728058" y="810594"/>
                    <a:pt x="2709436" y="762071"/>
                  </a:cubicBezTo>
                  <a:cubicBezTo>
                    <a:pt x="2703850" y="748074"/>
                    <a:pt x="2703540" y="738431"/>
                    <a:pt x="2706663" y="731627"/>
                  </a:cubicBezTo>
                  <a:lnTo>
                    <a:pt x="2723310" y="719100"/>
                  </a:lnTo>
                  <a:lnTo>
                    <a:pt x="2701516" y="723669"/>
                  </a:lnTo>
                  <a:cubicBezTo>
                    <a:pt x="2675625" y="726789"/>
                    <a:pt x="2650981" y="721798"/>
                    <a:pt x="2630392" y="688734"/>
                  </a:cubicBezTo>
                  <a:cubicBezTo>
                    <a:pt x="2626649" y="686238"/>
                    <a:pt x="2620410" y="687486"/>
                    <a:pt x="2615419" y="691229"/>
                  </a:cubicBezTo>
                  <a:cubicBezTo>
                    <a:pt x="2513100" y="773578"/>
                    <a:pt x="2568003" y="648807"/>
                    <a:pt x="2540551" y="635082"/>
                  </a:cubicBezTo>
                  <a:cubicBezTo>
                    <a:pt x="2534312" y="630091"/>
                    <a:pt x="2530569" y="626348"/>
                    <a:pt x="2525578" y="621357"/>
                  </a:cubicBezTo>
                  <a:cubicBezTo>
                    <a:pt x="2505613" y="597651"/>
                    <a:pt x="2480657" y="581431"/>
                    <a:pt x="2450710" y="571449"/>
                  </a:cubicBezTo>
                  <a:lnTo>
                    <a:pt x="2443765" y="565082"/>
                  </a:lnTo>
                  <a:close/>
                  <a:moveTo>
                    <a:pt x="2401520" y="530353"/>
                  </a:moveTo>
                  <a:lnTo>
                    <a:pt x="2389202" y="534525"/>
                  </a:lnTo>
                  <a:lnTo>
                    <a:pt x="2417129" y="540364"/>
                  </a:lnTo>
                  <a:lnTo>
                    <a:pt x="2432284" y="553495"/>
                  </a:lnTo>
                  <a:lnTo>
                    <a:pt x="2415616" y="533082"/>
                  </a:lnTo>
                  <a:cubicBezTo>
                    <a:pt x="2411483" y="530899"/>
                    <a:pt x="2406842" y="529885"/>
                    <a:pt x="2401520" y="530353"/>
                  </a:cubicBezTo>
                  <a:close/>
                  <a:moveTo>
                    <a:pt x="2297815" y="512597"/>
                  </a:moveTo>
                  <a:lnTo>
                    <a:pt x="2296866" y="516485"/>
                  </a:lnTo>
                  <a:cubicBezTo>
                    <a:pt x="2287159" y="531256"/>
                    <a:pt x="2265874" y="542699"/>
                    <a:pt x="2284586" y="557645"/>
                  </a:cubicBezTo>
                  <a:cubicBezTo>
                    <a:pt x="2295813" y="566364"/>
                    <a:pt x="2324505" y="603729"/>
                    <a:pt x="2348207" y="563873"/>
                  </a:cubicBezTo>
                  <a:lnTo>
                    <a:pt x="2348957" y="561893"/>
                  </a:lnTo>
                  <a:lnTo>
                    <a:pt x="2343400" y="565211"/>
                  </a:lnTo>
                  <a:cubicBezTo>
                    <a:pt x="2324683" y="563339"/>
                    <a:pt x="2315949" y="553670"/>
                    <a:pt x="2310178" y="541816"/>
                  </a:cubicBezTo>
                  <a:lnTo>
                    <a:pt x="2297815" y="512597"/>
                  </a:lnTo>
                  <a:close/>
                  <a:moveTo>
                    <a:pt x="2730215" y="481614"/>
                  </a:moveTo>
                  <a:lnTo>
                    <a:pt x="2731029" y="483514"/>
                  </a:lnTo>
                  <a:lnTo>
                    <a:pt x="2733346" y="485372"/>
                  </a:lnTo>
                  <a:lnTo>
                    <a:pt x="2730215" y="481614"/>
                  </a:lnTo>
                  <a:close/>
                  <a:moveTo>
                    <a:pt x="2243565" y="462460"/>
                  </a:moveTo>
                  <a:lnTo>
                    <a:pt x="2249972" y="470541"/>
                  </a:lnTo>
                  <a:lnTo>
                    <a:pt x="2252995" y="484857"/>
                  </a:lnTo>
                  <a:lnTo>
                    <a:pt x="2258155" y="479801"/>
                  </a:lnTo>
                  <a:cubicBezTo>
                    <a:pt x="2260338" y="474586"/>
                    <a:pt x="2258389" y="470771"/>
                    <a:pt x="2254335" y="467658"/>
                  </a:cubicBezTo>
                  <a:lnTo>
                    <a:pt x="2243565" y="462460"/>
                  </a:lnTo>
                  <a:close/>
                  <a:moveTo>
                    <a:pt x="2268078" y="436211"/>
                  </a:moveTo>
                  <a:lnTo>
                    <a:pt x="2269616" y="436832"/>
                  </a:lnTo>
                  <a:lnTo>
                    <a:pt x="2270753" y="436832"/>
                  </a:lnTo>
                  <a:lnTo>
                    <a:pt x="2268078" y="436211"/>
                  </a:lnTo>
                  <a:close/>
                  <a:moveTo>
                    <a:pt x="2256055" y="396771"/>
                  </a:moveTo>
                  <a:cubicBezTo>
                    <a:pt x="2234842" y="391780"/>
                    <a:pt x="2222365" y="410495"/>
                    <a:pt x="2204895" y="416734"/>
                  </a:cubicBezTo>
                  <a:cubicBezTo>
                    <a:pt x="2206143" y="419229"/>
                    <a:pt x="2206143" y="421725"/>
                    <a:pt x="2207391" y="422972"/>
                  </a:cubicBezTo>
                  <a:cubicBezTo>
                    <a:pt x="2209887" y="424220"/>
                    <a:pt x="2212382" y="425468"/>
                    <a:pt x="2216126" y="426715"/>
                  </a:cubicBezTo>
                  <a:lnTo>
                    <a:pt x="2222913" y="436047"/>
                  </a:lnTo>
                  <a:lnTo>
                    <a:pt x="2245291" y="427023"/>
                  </a:lnTo>
                  <a:lnTo>
                    <a:pt x="2264401" y="434729"/>
                  </a:lnTo>
                  <a:lnTo>
                    <a:pt x="2256055" y="419229"/>
                  </a:lnTo>
                  <a:cubicBezTo>
                    <a:pt x="2256055" y="410495"/>
                    <a:pt x="2257302" y="396771"/>
                    <a:pt x="2256055" y="396771"/>
                  </a:cubicBezTo>
                  <a:close/>
                  <a:moveTo>
                    <a:pt x="2853465" y="392292"/>
                  </a:moveTo>
                  <a:lnTo>
                    <a:pt x="2835616" y="408285"/>
                  </a:lnTo>
                  <a:cubicBezTo>
                    <a:pt x="2822114" y="424576"/>
                    <a:pt x="2811124" y="443900"/>
                    <a:pt x="2793854" y="455525"/>
                  </a:cubicBezTo>
                  <a:lnTo>
                    <a:pt x="2776251" y="461255"/>
                  </a:lnTo>
                  <a:lnTo>
                    <a:pt x="2782894" y="481182"/>
                  </a:lnTo>
                  <a:lnTo>
                    <a:pt x="2807489" y="470793"/>
                  </a:lnTo>
                  <a:cubicBezTo>
                    <a:pt x="2839087" y="459887"/>
                    <a:pt x="2870511" y="449156"/>
                    <a:pt x="2850958" y="395033"/>
                  </a:cubicBezTo>
                  <a:lnTo>
                    <a:pt x="2853465" y="392292"/>
                  </a:lnTo>
                  <a:close/>
                  <a:moveTo>
                    <a:pt x="1196823" y="370639"/>
                  </a:moveTo>
                  <a:cubicBezTo>
                    <a:pt x="1204139" y="372666"/>
                    <a:pt x="1210365" y="379528"/>
                    <a:pt x="1215346" y="390132"/>
                  </a:cubicBezTo>
                  <a:cubicBezTo>
                    <a:pt x="1220327" y="398865"/>
                    <a:pt x="1220327" y="410093"/>
                    <a:pt x="1224062" y="420074"/>
                  </a:cubicBezTo>
                  <a:cubicBezTo>
                    <a:pt x="1229043" y="432550"/>
                    <a:pt x="1239005" y="433797"/>
                    <a:pt x="1248967" y="428807"/>
                  </a:cubicBezTo>
                  <a:cubicBezTo>
                    <a:pt x="1258929" y="425064"/>
                    <a:pt x="1266400" y="417579"/>
                    <a:pt x="1276362" y="412588"/>
                  </a:cubicBezTo>
                  <a:cubicBezTo>
                    <a:pt x="1288814" y="406351"/>
                    <a:pt x="1303757" y="413836"/>
                    <a:pt x="1306248" y="428807"/>
                  </a:cubicBezTo>
                  <a:cubicBezTo>
                    <a:pt x="1306248" y="436293"/>
                    <a:pt x="1302512" y="443778"/>
                    <a:pt x="1303757" y="451263"/>
                  </a:cubicBezTo>
                  <a:cubicBezTo>
                    <a:pt x="1303757" y="469977"/>
                    <a:pt x="1309983" y="471225"/>
                    <a:pt x="1327416" y="462492"/>
                  </a:cubicBezTo>
                  <a:cubicBezTo>
                    <a:pt x="1358547" y="447521"/>
                    <a:pt x="1374735" y="451263"/>
                    <a:pt x="1384697" y="473720"/>
                  </a:cubicBezTo>
                  <a:cubicBezTo>
                    <a:pt x="1392168" y="488691"/>
                    <a:pt x="1395904" y="503662"/>
                    <a:pt x="1400885" y="518633"/>
                  </a:cubicBezTo>
                  <a:cubicBezTo>
                    <a:pt x="1408356" y="539842"/>
                    <a:pt x="1402130" y="553565"/>
                    <a:pt x="1379716" y="561051"/>
                  </a:cubicBezTo>
                  <a:cubicBezTo>
                    <a:pt x="1364773" y="566041"/>
                    <a:pt x="1368509" y="578517"/>
                    <a:pt x="1378471" y="583507"/>
                  </a:cubicBezTo>
                  <a:cubicBezTo>
                    <a:pt x="1398395" y="595983"/>
                    <a:pt x="1398395" y="604716"/>
                    <a:pt x="1377226" y="615944"/>
                  </a:cubicBezTo>
                  <a:cubicBezTo>
                    <a:pt x="1373490" y="618439"/>
                    <a:pt x="1371000" y="624677"/>
                    <a:pt x="1371000" y="629668"/>
                  </a:cubicBezTo>
                  <a:cubicBezTo>
                    <a:pt x="1371000" y="639648"/>
                    <a:pt x="1380961" y="640896"/>
                    <a:pt x="1388433" y="639648"/>
                  </a:cubicBezTo>
                  <a:cubicBezTo>
                    <a:pt x="1414583" y="634658"/>
                    <a:pt x="1438242" y="634658"/>
                    <a:pt x="1450694" y="665847"/>
                  </a:cubicBezTo>
                  <a:cubicBezTo>
                    <a:pt x="1450694" y="668343"/>
                    <a:pt x="1465637" y="668343"/>
                    <a:pt x="1471863" y="665847"/>
                  </a:cubicBezTo>
                  <a:cubicBezTo>
                    <a:pt x="1480580" y="662105"/>
                    <a:pt x="1479335" y="653372"/>
                    <a:pt x="1474354" y="645886"/>
                  </a:cubicBezTo>
                  <a:cubicBezTo>
                    <a:pt x="1470618" y="639648"/>
                    <a:pt x="1463147" y="635905"/>
                    <a:pt x="1459411" y="628420"/>
                  </a:cubicBezTo>
                  <a:cubicBezTo>
                    <a:pt x="1451940" y="613449"/>
                    <a:pt x="1456920" y="604716"/>
                    <a:pt x="1486806" y="592240"/>
                  </a:cubicBezTo>
                  <a:cubicBezTo>
                    <a:pt x="1488051" y="594735"/>
                    <a:pt x="1490542" y="597230"/>
                    <a:pt x="1493032" y="599726"/>
                  </a:cubicBezTo>
                  <a:cubicBezTo>
                    <a:pt x="1576463" y="642143"/>
                    <a:pt x="1580198" y="684561"/>
                    <a:pt x="1502994" y="733217"/>
                  </a:cubicBezTo>
                  <a:cubicBezTo>
                    <a:pt x="1479335" y="748188"/>
                    <a:pt x="1494277" y="766901"/>
                    <a:pt x="1486806" y="781872"/>
                  </a:cubicBezTo>
                  <a:cubicBezTo>
                    <a:pt x="1478089" y="799339"/>
                    <a:pt x="1495523" y="781872"/>
                    <a:pt x="1500504" y="786863"/>
                  </a:cubicBezTo>
                  <a:cubicBezTo>
                    <a:pt x="1506730" y="788110"/>
                    <a:pt x="1512956" y="789358"/>
                    <a:pt x="1519182" y="793101"/>
                  </a:cubicBezTo>
                  <a:cubicBezTo>
                    <a:pt x="1527899" y="799339"/>
                    <a:pt x="1534125" y="806824"/>
                    <a:pt x="1537860" y="816805"/>
                  </a:cubicBezTo>
                  <a:cubicBezTo>
                    <a:pt x="1540351" y="823043"/>
                    <a:pt x="1540351" y="830528"/>
                    <a:pt x="1539106" y="836766"/>
                  </a:cubicBezTo>
                  <a:cubicBezTo>
                    <a:pt x="1535370" y="849242"/>
                    <a:pt x="1531634" y="861718"/>
                    <a:pt x="1525408" y="872946"/>
                  </a:cubicBezTo>
                  <a:cubicBezTo>
                    <a:pt x="1522918" y="877936"/>
                    <a:pt x="1519182" y="881679"/>
                    <a:pt x="1514201" y="884174"/>
                  </a:cubicBezTo>
                  <a:lnTo>
                    <a:pt x="1507975" y="886669"/>
                  </a:lnTo>
                  <a:lnTo>
                    <a:pt x="1509220" y="892907"/>
                  </a:lnTo>
                  <a:cubicBezTo>
                    <a:pt x="1521672" y="902888"/>
                    <a:pt x="1529144" y="890412"/>
                    <a:pt x="1539106" y="887917"/>
                  </a:cubicBezTo>
                  <a:cubicBezTo>
                    <a:pt x="1613820" y="860470"/>
                    <a:pt x="1613820" y="860470"/>
                    <a:pt x="1565256" y="806824"/>
                  </a:cubicBezTo>
                  <a:cubicBezTo>
                    <a:pt x="1561520" y="799339"/>
                    <a:pt x="1560275" y="793101"/>
                    <a:pt x="1562765" y="785615"/>
                  </a:cubicBezTo>
                  <a:cubicBezTo>
                    <a:pt x="1631253" y="715751"/>
                    <a:pt x="1642460" y="801834"/>
                    <a:pt x="1669855" y="829280"/>
                  </a:cubicBezTo>
                  <a:cubicBezTo>
                    <a:pt x="1702231" y="861718"/>
                    <a:pt x="1696005" y="896650"/>
                    <a:pt x="1651176" y="916611"/>
                  </a:cubicBezTo>
                  <a:cubicBezTo>
                    <a:pt x="1623781" y="927839"/>
                    <a:pt x="1600122" y="945305"/>
                    <a:pt x="1572727" y="954039"/>
                  </a:cubicBezTo>
                  <a:cubicBezTo>
                    <a:pt x="1537860" y="966514"/>
                    <a:pt x="1502994" y="975247"/>
                    <a:pt x="1481825" y="1013922"/>
                  </a:cubicBezTo>
                  <a:cubicBezTo>
                    <a:pt x="1463147" y="1050102"/>
                    <a:pt x="1419564" y="1032636"/>
                    <a:pt x="1388433" y="1045112"/>
                  </a:cubicBezTo>
                  <a:cubicBezTo>
                    <a:pt x="1385942" y="1046360"/>
                    <a:pt x="1382207" y="1047607"/>
                    <a:pt x="1378471" y="1048855"/>
                  </a:cubicBezTo>
                  <a:cubicBezTo>
                    <a:pt x="1372245" y="1051350"/>
                    <a:pt x="1364773" y="1053845"/>
                    <a:pt x="1358547" y="1053845"/>
                  </a:cubicBezTo>
                  <a:cubicBezTo>
                    <a:pt x="1351076" y="1056340"/>
                    <a:pt x="1344850" y="1056340"/>
                    <a:pt x="1337378" y="1056340"/>
                  </a:cubicBezTo>
                  <a:cubicBezTo>
                    <a:pt x="1323681" y="1056340"/>
                    <a:pt x="1309983" y="1055093"/>
                    <a:pt x="1296286" y="1053845"/>
                  </a:cubicBezTo>
                  <a:cubicBezTo>
                    <a:pt x="1267645" y="1056340"/>
                    <a:pt x="1272626" y="1097510"/>
                    <a:pt x="1242741" y="1101253"/>
                  </a:cubicBezTo>
                  <a:cubicBezTo>
                    <a:pt x="1229043" y="1103748"/>
                    <a:pt x="1214100" y="1102501"/>
                    <a:pt x="1201648" y="1093768"/>
                  </a:cubicBezTo>
                  <a:cubicBezTo>
                    <a:pt x="1184215" y="1066321"/>
                    <a:pt x="1184215" y="1001447"/>
                    <a:pt x="1129425" y="1061331"/>
                  </a:cubicBezTo>
                  <a:cubicBezTo>
                    <a:pt x="1120708" y="1066321"/>
                    <a:pt x="1111991" y="1080044"/>
                    <a:pt x="1115727" y="1083787"/>
                  </a:cubicBezTo>
                  <a:cubicBezTo>
                    <a:pt x="1130670" y="1109986"/>
                    <a:pt x="1120708" y="1132443"/>
                    <a:pt x="1105765" y="1154899"/>
                  </a:cubicBezTo>
                  <a:cubicBezTo>
                    <a:pt x="1063427" y="1152404"/>
                    <a:pt x="1084596" y="1235992"/>
                    <a:pt x="1022335" y="1216031"/>
                  </a:cubicBezTo>
                  <a:cubicBezTo>
                    <a:pt x="1006147" y="1211040"/>
                    <a:pt x="1023580" y="1233497"/>
                    <a:pt x="1026071" y="1243477"/>
                  </a:cubicBezTo>
                  <a:cubicBezTo>
                    <a:pt x="1031051" y="1260943"/>
                    <a:pt x="1037278" y="1277162"/>
                    <a:pt x="1022335" y="1293381"/>
                  </a:cubicBezTo>
                  <a:cubicBezTo>
                    <a:pt x="1007392" y="1309599"/>
                    <a:pt x="1007392" y="1309599"/>
                    <a:pt x="1034787" y="1324570"/>
                  </a:cubicBezTo>
                  <a:cubicBezTo>
                    <a:pt x="1041013" y="1322075"/>
                    <a:pt x="1047239" y="1319580"/>
                    <a:pt x="1053466" y="1319580"/>
                  </a:cubicBezTo>
                  <a:cubicBezTo>
                    <a:pt x="1073389" y="1320827"/>
                    <a:pt x="1095803" y="1347027"/>
                    <a:pt x="1111991" y="1313342"/>
                  </a:cubicBezTo>
                  <a:cubicBezTo>
                    <a:pt x="1118218" y="1308352"/>
                    <a:pt x="1125689" y="1305856"/>
                    <a:pt x="1133160" y="1307104"/>
                  </a:cubicBezTo>
                  <a:cubicBezTo>
                    <a:pt x="1155575" y="1313342"/>
                    <a:pt x="1179234" y="1318332"/>
                    <a:pt x="1201648" y="1324570"/>
                  </a:cubicBezTo>
                  <a:cubicBezTo>
                    <a:pt x="1225307" y="1328313"/>
                    <a:pt x="1253948" y="1332056"/>
                    <a:pt x="1252703" y="1363245"/>
                  </a:cubicBezTo>
                  <a:cubicBezTo>
                    <a:pt x="1251457" y="1391939"/>
                    <a:pt x="1227798" y="1403168"/>
                    <a:pt x="1205384" y="1411901"/>
                  </a:cubicBezTo>
                  <a:cubicBezTo>
                    <a:pt x="1190441" y="1418139"/>
                    <a:pt x="1174253" y="1420634"/>
                    <a:pt x="1159310" y="1421881"/>
                  </a:cubicBezTo>
                  <a:cubicBezTo>
                    <a:pt x="1121953" y="1425624"/>
                    <a:pt x="1100784" y="1431862"/>
                    <a:pt x="1120708" y="1479270"/>
                  </a:cubicBezTo>
                  <a:cubicBezTo>
                    <a:pt x="1133160" y="1510460"/>
                    <a:pt x="1116972" y="1534164"/>
                    <a:pt x="1073389" y="1526678"/>
                  </a:cubicBezTo>
                  <a:cubicBezTo>
                    <a:pt x="1036032" y="1520440"/>
                    <a:pt x="1001166" y="1527926"/>
                    <a:pt x="1048485" y="1574086"/>
                  </a:cubicBezTo>
                  <a:cubicBezTo>
                    <a:pt x="1060937" y="1586562"/>
                    <a:pt x="1067163" y="1612761"/>
                    <a:pt x="1053466" y="1614009"/>
                  </a:cubicBezTo>
                  <a:cubicBezTo>
                    <a:pt x="998675" y="1623989"/>
                    <a:pt x="992449" y="1691359"/>
                    <a:pt x="942640" y="1705082"/>
                  </a:cubicBezTo>
                  <a:lnTo>
                    <a:pt x="932385" y="1711688"/>
                  </a:lnTo>
                  <a:lnTo>
                    <a:pt x="959183" y="1719001"/>
                  </a:lnTo>
                  <a:cubicBezTo>
                    <a:pt x="981854" y="1729629"/>
                    <a:pt x="979984" y="1749717"/>
                    <a:pt x="964091" y="1807645"/>
                  </a:cubicBezTo>
                  <a:cubicBezTo>
                    <a:pt x="987774" y="1810137"/>
                    <a:pt x="1010212" y="1800171"/>
                    <a:pt x="1033895" y="1797679"/>
                  </a:cubicBezTo>
                  <a:cubicBezTo>
                    <a:pt x="1046360" y="1796433"/>
                    <a:pt x="1061318" y="1795188"/>
                    <a:pt x="1058825" y="1775255"/>
                  </a:cubicBezTo>
                  <a:cubicBezTo>
                    <a:pt x="1055086" y="1751586"/>
                    <a:pt x="1031402" y="1709230"/>
                    <a:pt x="1065058" y="1710475"/>
                  </a:cubicBezTo>
                  <a:cubicBezTo>
                    <a:pt x="1075342" y="1710787"/>
                    <a:pt x="1086482" y="1710164"/>
                    <a:pt x="1097915" y="1709814"/>
                  </a:cubicBezTo>
                  <a:cubicBezTo>
                    <a:pt x="1132214" y="1708763"/>
                    <a:pt x="1169141" y="1710164"/>
                    <a:pt x="1193448" y="1746603"/>
                  </a:cubicBezTo>
                  <a:cubicBezTo>
                    <a:pt x="1200927" y="1774010"/>
                    <a:pt x="1202174" y="1798925"/>
                    <a:pt x="1172258" y="1813874"/>
                  </a:cubicBezTo>
                  <a:cubicBezTo>
                    <a:pt x="1159792" y="1811382"/>
                    <a:pt x="1143588" y="1802662"/>
                    <a:pt x="1148574" y="1828823"/>
                  </a:cubicBezTo>
                  <a:cubicBezTo>
                    <a:pt x="1146081" y="1854984"/>
                    <a:pt x="1126137" y="1864950"/>
                    <a:pt x="1107439" y="1877408"/>
                  </a:cubicBezTo>
                  <a:cubicBezTo>
                    <a:pt x="1097467" y="1886128"/>
                    <a:pt x="1096221" y="1897340"/>
                    <a:pt x="1096221" y="1909797"/>
                  </a:cubicBezTo>
                  <a:lnTo>
                    <a:pt x="1095702" y="1918093"/>
                  </a:lnTo>
                  <a:lnTo>
                    <a:pt x="1126241" y="1913616"/>
                  </a:lnTo>
                  <a:cubicBezTo>
                    <a:pt x="1129988" y="1923576"/>
                    <a:pt x="1132486" y="1933537"/>
                    <a:pt x="1137481" y="1942252"/>
                  </a:cubicBezTo>
                  <a:cubicBezTo>
                    <a:pt x="1158712" y="1989562"/>
                    <a:pt x="1167454" y="1989562"/>
                    <a:pt x="1204921" y="1948477"/>
                  </a:cubicBezTo>
                  <a:cubicBezTo>
                    <a:pt x="1209916" y="1942252"/>
                    <a:pt x="1214912" y="1937272"/>
                    <a:pt x="1222405" y="1934782"/>
                  </a:cubicBezTo>
                  <a:cubicBezTo>
                    <a:pt x="1267365" y="1922331"/>
                    <a:pt x="1281103" y="1889962"/>
                    <a:pt x="1273609" y="1846386"/>
                  </a:cubicBezTo>
                  <a:cubicBezTo>
                    <a:pt x="1297338" y="1852611"/>
                    <a:pt x="1306080" y="1880001"/>
                    <a:pt x="1332307" y="1868796"/>
                  </a:cubicBezTo>
                  <a:cubicBezTo>
                    <a:pt x="1356036" y="1857591"/>
                    <a:pt x="1366027" y="1892452"/>
                    <a:pt x="1388506" y="1887472"/>
                  </a:cubicBezTo>
                  <a:cubicBezTo>
                    <a:pt x="1396000" y="1904901"/>
                    <a:pt x="1383511" y="1909881"/>
                    <a:pt x="1371022" y="1913616"/>
                  </a:cubicBezTo>
                  <a:cubicBezTo>
                    <a:pt x="1367275" y="1913616"/>
                    <a:pt x="1362280" y="1913616"/>
                    <a:pt x="1357284" y="1912371"/>
                  </a:cubicBezTo>
                  <a:cubicBezTo>
                    <a:pt x="1354787" y="1912371"/>
                    <a:pt x="1352289" y="1913616"/>
                    <a:pt x="1351040" y="1913616"/>
                  </a:cubicBezTo>
                  <a:cubicBezTo>
                    <a:pt x="1346044" y="1916106"/>
                    <a:pt x="1347293" y="1916106"/>
                    <a:pt x="1354787" y="1914861"/>
                  </a:cubicBezTo>
                  <a:cubicBezTo>
                    <a:pt x="1359782" y="1917351"/>
                    <a:pt x="1363529" y="1922331"/>
                    <a:pt x="1364778" y="1927312"/>
                  </a:cubicBezTo>
                  <a:cubicBezTo>
                    <a:pt x="1364778" y="1934782"/>
                    <a:pt x="1364778" y="1941007"/>
                    <a:pt x="1363529" y="1947232"/>
                  </a:cubicBezTo>
                  <a:cubicBezTo>
                    <a:pt x="1363529" y="1955947"/>
                    <a:pt x="1367275" y="1964662"/>
                    <a:pt x="1374769" y="1972132"/>
                  </a:cubicBezTo>
                  <a:cubicBezTo>
                    <a:pt x="1379764" y="1977112"/>
                    <a:pt x="1383511" y="1982092"/>
                    <a:pt x="1388506" y="1987072"/>
                  </a:cubicBezTo>
                  <a:cubicBezTo>
                    <a:pt x="1410986" y="2051812"/>
                    <a:pt x="1371022" y="2085428"/>
                    <a:pt x="1326062" y="2117798"/>
                  </a:cubicBezTo>
                  <a:lnTo>
                    <a:pt x="1317913" y="2115845"/>
                  </a:lnTo>
                  <a:lnTo>
                    <a:pt x="1314075" y="2118148"/>
                  </a:lnTo>
                  <a:cubicBezTo>
                    <a:pt x="1310329" y="2121894"/>
                    <a:pt x="1306582" y="2125641"/>
                    <a:pt x="1306582" y="2130637"/>
                  </a:cubicBezTo>
                  <a:cubicBezTo>
                    <a:pt x="1306582" y="2133134"/>
                    <a:pt x="1314075" y="2138130"/>
                    <a:pt x="1316573" y="2138130"/>
                  </a:cubicBezTo>
                  <a:cubicBezTo>
                    <a:pt x="1341551" y="2119396"/>
                    <a:pt x="1365280" y="2141877"/>
                    <a:pt x="1390257" y="2141877"/>
                  </a:cubicBezTo>
                  <a:cubicBezTo>
                    <a:pt x="1406493" y="2161859"/>
                    <a:pt x="1415235" y="2138130"/>
                    <a:pt x="1426475" y="2135632"/>
                  </a:cubicBezTo>
                  <a:cubicBezTo>
                    <a:pt x="1433968" y="2135632"/>
                    <a:pt x="1440212" y="2138130"/>
                    <a:pt x="1445208" y="2141877"/>
                  </a:cubicBezTo>
                  <a:cubicBezTo>
                    <a:pt x="1471434" y="2169353"/>
                    <a:pt x="1457697" y="2199326"/>
                    <a:pt x="1450203" y="2229300"/>
                  </a:cubicBezTo>
                  <a:cubicBezTo>
                    <a:pt x="1440212" y="2250531"/>
                    <a:pt x="1422728" y="2241789"/>
                    <a:pt x="1406493" y="2238042"/>
                  </a:cubicBezTo>
                  <a:cubicBezTo>
                    <a:pt x="1394004" y="2236793"/>
                    <a:pt x="1377768" y="2240540"/>
                    <a:pt x="1369026" y="2233047"/>
                  </a:cubicBezTo>
                  <a:cubicBezTo>
                    <a:pt x="1317822" y="2189335"/>
                    <a:pt x="1269116" y="2215562"/>
                    <a:pt x="1224156" y="2239291"/>
                  </a:cubicBezTo>
                  <a:cubicBezTo>
                    <a:pt x="1201676" y="2251780"/>
                    <a:pt x="1186690" y="2248033"/>
                    <a:pt x="1166708" y="2238042"/>
                  </a:cubicBezTo>
                  <a:cubicBezTo>
                    <a:pt x="1159214" y="2233047"/>
                    <a:pt x="1151721" y="2224304"/>
                    <a:pt x="1142979" y="2219309"/>
                  </a:cubicBezTo>
                  <a:cubicBezTo>
                    <a:pt x="1127992" y="2208068"/>
                    <a:pt x="1119250" y="2194331"/>
                    <a:pt x="1118001" y="2175597"/>
                  </a:cubicBezTo>
                  <a:lnTo>
                    <a:pt x="1117320" y="2172977"/>
                  </a:lnTo>
                  <a:lnTo>
                    <a:pt x="1034077" y="2175411"/>
                  </a:lnTo>
                  <a:cubicBezTo>
                    <a:pt x="996762" y="2180357"/>
                    <a:pt x="996762" y="2180357"/>
                    <a:pt x="983080" y="2140791"/>
                  </a:cubicBezTo>
                  <a:cubicBezTo>
                    <a:pt x="981837" y="2138318"/>
                    <a:pt x="980593" y="2135846"/>
                    <a:pt x="979349" y="2133373"/>
                  </a:cubicBezTo>
                  <a:cubicBezTo>
                    <a:pt x="971886" y="2114826"/>
                    <a:pt x="963179" y="2113590"/>
                    <a:pt x="945766" y="2130900"/>
                  </a:cubicBezTo>
                  <a:cubicBezTo>
                    <a:pt x="938303" y="2138318"/>
                    <a:pt x="934572" y="2146973"/>
                    <a:pt x="928353" y="2155628"/>
                  </a:cubicBezTo>
                  <a:lnTo>
                    <a:pt x="919646" y="2155628"/>
                  </a:lnTo>
                  <a:lnTo>
                    <a:pt x="916878" y="2155628"/>
                  </a:lnTo>
                  <a:lnTo>
                    <a:pt x="916429" y="2156393"/>
                  </a:lnTo>
                  <a:lnTo>
                    <a:pt x="908834" y="2159422"/>
                  </a:lnTo>
                  <a:lnTo>
                    <a:pt x="927778" y="2158234"/>
                  </a:lnTo>
                  <a:cubicBezTo>
                    <a:pt x="943913" y="2204331"/>
                    <a:pt x="926537" y="2254166"/>
                    <a:pt x="941431" y="2300263"/>
                  </a:cubicBezTo>
                  <a:cubicBezTo>
                    <a:pt x="943913" y="2304001"/>
                    <a:pt x="931501" y="2307739"/>
                    <a:pt x="924054" y="2304001"/>
                  </a:cubicBezTo>
                  <a:cubicBezTo>
                    <a:pt x="873166" y="2313968"/>
                    <a:pt x="819796" y="2312722"/>
                    <a:pt x="780078" y="2351344"/>
                  </a:cubicBezTo>
                  <a:cubicBezTo>
                    <a:pt x="737878" y="2352590"/>
                    <a:pt x="699402" y="2348852"/>
                    <a:pt x="663408" y="2316460"/>
                  </a:cubicBezTo>
                  <a:cubicBezTo>
                    <a:pt x="638585" y="2292788"/>
                    <a:pt x="600109" y="2275346"/>
                    <a:pt x="562873" y="2302755"/>
                  </a:cubicBezTo>
                  <a:cubicBezTo>
                    <a:pt x="555426" y="2307739"/>
                    <a:pt x="546738" y="2313968"/>
                    <a:pt x="550462" y="2321443"/>
                  </a:cubicBezTo>
                  <a:cubicBezTo>
                    <a:pt x="567838" y="2342623"/>
                    <a:pt x="577767" y="2373770"/>
                    <a:pt x="610038" y="2381245"/>
                  </a:cubicBezTo>
                  <a:cubicBezTo>
                    <a:pt x="613761" y="2382491"/>
                    <a:pt x="619967" y="2381245"/>
                    <a:pt x="624932" y="2379999"/>
                  </a:cubicBezTo>
                  <a:cubicBezTo>
                    <a:pt x="632379" y="2378753"/>
                    <a:pt x="639826" y="2375016"/>
                    <a:pt x="646032" y="2382491"/>
                  </a:cubicBezTo>
                  <a:cubicBezTo>
                    <a:pt x="649755" y="2387474"/>
                    <a:pt x="637344" y="2399933"/>
                    <a:pt x="626173" y="2403671"/>
                  </a:cubicBezTo>
                  <a:cubicBezTo>
                    <a:pt x="608797" y="2411146"/>
                    <a:pt x="593903" y="2403671"/>
                    <a:pt x="582732" y="2393704"/>
                  </a:cubicBezTo>
                  <a:cubicBezTo>
                    <a:pt x="554185" y="2375016"/>
                    <a:pt x="525638" y="2366295"/>
                    <a:pt x="493368" y="2376262"/>
                  </a:cubicBezTo>
                  <a:cubicBezTo>
                    <a:pt x="478474" y="2379999"/>
                    <a:pt x="466062" y="2378753"/>
                    <a:pt x="463580" y="2362557"/>
                  </a:cubicBezTo>
                  <a:cubicBezTo>
                    <a:pt x="461098" y="2336394"/>
                    <a:pt x="431309" y="2347607"/>
                    <a:pt x="425104" y="2327673"/>
                  </a:cubicBezTo>
                  <a:cubicBezTo>
                    <a:pt x="418898" y="2307739"/>
                    <a:pt x="400280" y="2312722"/>
                    <a:pt x="384145" y="2313968"/>
                  </a:cubicBezTo>
                  <a:cubicBezTo>
                    <a:pt x="382904" y="2315214"/>
                    <a:pt x="376698" y="2313968"/>
                    <a:pt x="376698" y="2312722"/>
                  </a:cubicBezTo>
                  <a:cubicBezTo>
                    <a:pt x="368010" y="2271608"/>
                    <a:pt x="325810" y="2289050"/>
                    <a:pt x="302228" y="2271608"/>
                  </a:cubicBezTo>
                  <a:lnTo>
                    <a:pt x="307051" y="2267576"/>
                  </a:lnTo>
                  <a:lnTo>
                    <a:pt x="301189" y="2268279"/>
                  </a:lnTo>
                  <a:cubicBezTo>
                    <a:pt x="289992" y="2268279"/>
                    <a:pt x="280038" y="2268279"/>
                    <a:pt x="268841" y="2268279"/>
                  </a:cubicBezTo>
                  <a:cubicBezTo>
                    <a:pt x="271329" y="2254657"/>
                    <a:pt x="265108" y="2239796"/>
                    <a:pt x="278794" y="2232366"/>
                  </a:cubicBezTo>
                  <a:cubicBezTo>
                    <a:pt x="287503" y="2228651"/>
                    <a:pt x="298701" y="2236081"/>
                    <a:pt x="308654" y="2233605"/>
                  </a:cubicBezTo>
                  <a:cubicBezTo>
                    <a:pt x="314875" y="2233605"/>
                    <a:pt x="323584" y="2227413"/>
                    <a:pt x="326073" y="2222459"/>
                  </a:cubicBezTo>
                  <a:cubicBezTo>
                    <a:pt x="329805" y="2211314"/>
                    <a:pt x="322340" y="2201407"/>
                    <a:pt x="311142" y="2196454"/>
                  </a:cubicBezTo>
                  <a:cubicBezTo>
                    <a:pt x="306166" y="2193977"/>
                    <a:pt x="296212" y="2193977"/>
                    <a:pt x="289992" y="2195215"/>
                  </a:cubicBezTo>
                  <a:cubicBezTo>
                    <a:pt x="280038" y="2196454"/>
                    <a:pt x="270085" y="2202646"/>
                    <a:pt x="260132" y="2195215"/>
                  </a:cubicBezTo>
                  <a:cubicBezTo>
                    <a:pt x="250178" y="2189024"/>
                    <a:pt x="242713" y="2170448"/>
                    <a:pt x="229027" y="2186547"/>
                  </a:cubicBezTo>
                  <a:cubicBezTo>
                    <a:pt x="225295" y="2191500"/>
                    <a:pt x="231516" y="2205122"/>
                    <a:pt x="231516" y="2215029"/>
                  </a:cubicBezTo>
                  <a:cubicBezTo>
                    <a:pt x="232760" y="2229890"/>
                    <a:pt x="221562" y="2236081"/>
                    <a:pt x="211609" y="2228651"/>
                  </a:cubicBezTo>
                  <a:cubicBezTo>
                    <a:pt x="194191" y="2216268"/>
                    <a:pt x="175528" y="2207599"/>
                    <a:pt x="154377" y="2212552"/>
                  </a:cubicBezTo>
                  <a:cubicBezTo>
                    <a:pt x="122029" y="2219983"/>
                    <a:pt x="87192" y="2198931"/>
                    <a:pt x="57332" y="2222459"/>
                  </a:cubicBezTo>
                  <a:cubicBezTo>
                    <a:pt x="53599" y="2222459"/>
                    <a:pt x="49867" y="2222459"/>
                    <a:pt x="46134" y="2219983"/>
                  </a:cubicBezTo>
                  <a:cubicBezTo>
                    <a:pt x="46134" y="2207599"/>
                    <a:pt x="39913" y="2196454"/>
                    <a:pt x="29960" y="2189024"/>
                  </a:cubicBezTo>
                  <a:cubicBezTo>
                    <a:pt x="29960" y="2179117"/>
                    <a:pt x="28716" y="2169210"/>
                    <a:pt x="27472" y="2158065"/>
                  </a:cubicBezTo>
                  <a:cubicBezTo>
                    <a:pt x="29960" y="2122152"/>
                    <a:pt x="69774" y="2124629"/>
                    <a:pt x="87192" y="2104815"/>
                  </a:cubicBezTo>
                  <a:cubicBezTo>
                    <a:pt x="88436" y="2103577"/>
                    <a:pt x="98389" y="2108530"/>
                    <a:pt x="99634" y="2112245"/>
                  </a:cubicBezTo>
                  <a:cubicBezTo>
                    <a:pt x="105854" y="2125867"/>
                    <a:pt x="110831" y="2140728"/>
                    <a:pt x="118296" y="2154350"/>
                  </a:cubicBezTo>
                  <a:cubicBezTo>
                    <a:pt x="122029" y="2160541"/>
                    <a:pt x="131982" y="2166733"/>
                    <a:pt x="138203" y="2158065"/>
                  </a:cubicBezTo>
                  <a:cubicBezTo>
                    <a:pt x="149400" y="2143204"/>
                    <a:pt x="168063" y="2141966"/>
                    <a:pt x="184237" y="2134536"/>
                  </a:cubicBezTo>
                  <a:cubicBezTo>
                    <a:pt x="202900" y="2127106"/>
                    <a:pt x="190458" y="2104815"/>
                    <a:pt x="205388" y="2096147"/>
                  </a:cubicBezTo>
                  <a:lnTo>
                    <a:pt x="220495" y="2093833"/>
                  </a:lnTo>
                  <a:lnTo>
                    <a:pt x="225480" y="2098441"/>
                  </a:lnTo>
                  <a:lnTo>
                    <a:pt x="225295" y="2097617"/>
                  </a:lnTo>
                  <a:cubicBezTo>
                    <a:pt x="225295" y="2095140"/>
                    <a:pt x="226548" y="2092663"/>
                    <a:pt x="227800" y="2090187"/>
                  </a:cubicBezTo>
                  <a:cubicBezTo>
                    <a:pt x="246592" y="2060466"/>
                    <a:pt x="246592" y="2060466"/>
                    <a:pt x="272900" y="2071611"/>
                  </a:cubicBezTo>
                  <a:cubicBezTo>
                    <a:pt x="277911" y="2074088"/>
                    <a:pt x="281669" y="2077803"/>
                    <a:pt x="286680" y="2079041"/>
                  </a:cubicBezTo>
                  <a:cubicBezTo>
                    <a:pt x="308291" y="2084614"/>
                    <a:pt x="327787" y="2081827"/>
                    <a:pt x="341469" y="2068070"/>
                  </a:cubicBezTo>
                  <a:lnTo>
                    <a:pt x="350662" y="2054202"/>
                  </a:lnTo>
                  <a:lnTo>
                    <a:pt x="322296" y="2034218"/>
                  </a:lnTo>
                  <a:cubicBezTo>
                    <a:pt x="313103" y="2027210"/>
                    <a:pt x="305312" y="2018802"/>
                    <a:pt x="302196" y="2005721"/>
                  </a:cubicBezTo>
                  <a:cubicBezTo>
                    <a:pt x="299703" y="1994509"/>
                    <a:pt x="309675" y="1985789"/>
                    <a:pt x="307182" y="1974577"/>
                  </a:cubicBezTo>
                  <a:cubicBezTo>
                    <a:pt x="304689" y="1984543"/>
                    <a:pt x="302196" y="1998246"/>
                    <a:pt x="295963" y="2003229"/>
                  </a:cubicBezTo>
                  <a:cubicBezTo>
                    <a:pt x="262307" y="2024719"/>
                    <a:pt x="255997" y="2003463"/>
                    <a:pt x="249161" y="1984134"/>
                  </a:cubicBezTo>
                  <a:lnTo>
                    <a:pt x="243492" y="1972132"/>
                  </a:lnTo>
                  <a:lnTo>
                    <a:pt x="243366" y="1972809"/>
                  </a:lnTo>
                  <a:cubicBezTo>
                    <a:pt x="229637" y="1992881"/>
                    <a:pt x="218405" y="2015463"/>
                    <a:pt x="207173" y="2036790"/>
                  </a:cubicBezTo>
                  <a:cubicBezTo>
                    <a:pt x="183460" y="2084462"/>
                    <a:pt x="158500" y="2130879"/>
                    <a:pt x="102338" y="2065644"/>
                  </a:cubicBezTo>
                  <a:cubicBezTo>
                    <a:pt x="86114" y="2048081"/>
                    <a:pt x="69890" y="2060626"/>
                    <a:pt x="56161" y="2074426"/>
                  </a:cubicBezTo>
                  <a:cubicBezTo>
                    <a:pt x="38689" y="2093244"/>
                    <a:pt x="23713" y="2086971"/>
                    <a:pt x="11232" y="2069408"/>
                  </a:cubicBezTo>
                  <a:cubicBezTo>
                    <a:pt x="3744" y="2051844"/>
                    <a:pt x="11232" y="2031772"/>
                    <a:pt x="0" y="2015463"/>
                  </a:cubicBezTo>
                  <a:cubicBezTo>
                    <a:pt x="4992" y="1996645"/>
                    <a:pt x="4992" y="1977827"/>
                    <a:pt x="0" y="1959009"/>
                  </a:cubicBezTo>
                  <a:cubicBezTo>
                    <a:pt x="4992" y="1951482"/>
                    <a:pt x="4992" y="1942700"/>
                    <a:pt x="0" y="1933919"/>
                  </a:cubicBezTo>
                  <a:lnTo>
                    <a:pt x="2496" y="1930155"/>
                  </a:lnTo>
                  <a:lnTo>
                    <a:pt x="0" y="1927646"/>
                  </a:lnTo>
                  <a:lnTo>
                    <a:pt x="16341" y="1903555"/>
                  </a:lnTo>
                  <a:lnTo>
                    <a:pt x="14943" y="1903447"/>
                  </a:lnTo>
                  <a:cubicBezTo>
                    <a:pt x="9962" y="1859782"/>
                    <a:pt x="24905" y="1814869"/>
                    <a:pt x="3736" y="1771204"/>
                  </a:cubicBezTo>
                  <a:cubicBezTo>
                    <a:pt x="2491" y="1757481"/>
                    <a:pt x="1245" y="1742510"/>
                    <a:pt x="1245" y="1727539"/>
                  </a:cubicBezTo>
                  <a:cubicBezTo>
                    <a:pt x="1245" y="1671398"/>
                    <a:pt x="0" y="1616504"/>
                    <a:pt x="0" y="1560363"/>
                  </a:cubicBezTo>
                  <a:cubicBezTo>
                    <a:pt x="0" y="1478022"/>
                    <a:pt x="1245" y="1395682"/>
                    <a:pt x="2491" y="1313342"/>
                  </a:cubicBezTo>
                  <a:cubicBezTo>
                    <a:pt x="6226" y="1310847"/>
                    <a:pt x="11207" y="1309599"/>
                    <a:pt x="14943" y="1308352"/>
                  </a:cubicBezTo>
                  <a:cubicBezTo>
                    <a:pt x="17433" y="1312094"/>
                    <a:pt x="21169" y="1317085"/>
                    <a:pt x="23660" y="1320827"/>
                  </a:cubicBezTo>
                  <a:cubicBezTo>
                    <a:pt x="29886" y="1329560"/>
                    <a:pt x="87166" y="1366988"/>
                    <a:pt x="93393" y="1371978"/>
                  </a:cubicBezTo>
                  <a:cubicBezTo>
                    <a:pt x="105845" y="1381959"/>
                    <a:pt x="109581" y="1376968"/>
                    <a:pt x="113316" y="1364493"/>
                  </a:cubicBezTo>
                  <a:cubicBezTo>
                    <a:pt x="127014" y="1325818"/>
                    <a:pt x="128259" y="1324570"/>
                    <a:pt x="160635" y="1335798"/>
                  </a:cubicBezTo>
                  <a:cubicBezTo>
                    <a:pt x="179314" y="1343284"/>
                    <a:pt x="197992" y="1349522"/>
                    <a:pt x="215425" y="1361997"/>
                  </a:cubicBezTo>
                  <a:cubicBezTo>
                    <a:pt x="227878" y="1373226"/>
                    <a:pt x="245311" y="1345779"/>
                    <a:pt x="266480" y="1354512"/>
                  </a:cubicBezTo>
                  <a:cubicBezTo>
                    <a:pt x="276442" y="1360750"/>
                    <a:pt x="292630" y="1359502"/>
                    <a:pt x="305082" y="1359502"/>
                  </a:cubicBezTo>
                  <a:cubicBezTo>
                    <a:pt x="307884" y="1363245"/>
                    <a:pt x="310841" y="1365272"/>
                    <a:pt x="313896" y="1366208"/>
                  </a:cubicBezTo>
                  <a:lnTo>
                    <a:pt x="314637" y="1366220"/>
                  </a:lnTo>
                  <a:lnTo>
                    <a:pt x="322826" y="1371978"/>
                  </a:lnTo>
                  <a:cubicBezTo>
                    <a:pt x="329053" y="1371978"/>
                    <a:pt x="335590" y="1368235"/>
                    <a:pt x="342439" y="1361997"/>
                  </a:cubicBezTo>
                  <a:cubicBezTo>
                    <a:pt x="336213" y="1361997"/>
                    <a:pt x="329675" y="1365116"/>
                    <a:pt x="323293" y="1366364"/>
                  </a:cubicBezTo>
                  <a:lnTo>
                    <a:pt x="314637" y="1366220"/>
                  </a:lnTo>
                  <a:lnTo>
                    <a:pt x="305082" y="1359502"/>
                  </a:lnTo>
                  <a:cubicBezTo>
                    <a:pt x="306327" y="1339541"/>
                    <a:pt x="298856" y="1315837"/>
                    <a:pt x="316289" y="1300866"/>
                  </a:cubicBezTo>
                  <a:cubicBezTo>
                    <a:pt x="344929" y="1278410"/>
                    <a:pt x="332477" y="1255953"/>
                    <a:pt x="321270" y="1232249"/>
                  </a:cubicBezTo>
                  <a:cubicBezTo>
                    <a:pt x="321270" y="1228506"/>
                    <a:pt x="321270" y="1224764"/>
                    <a:pt x="322515" y="1221021"/>
                  </a:cubicBezTo>
                  <a:cubicBezTo>
                    <a:pt x="327496" y="1207297"/>
                    <a:pt x="337458" y="1194822"/>
                    <a:pt x="349910" y="1186089"/>
                  </a:cubicBezTo>
                  <a:cubicBezTo>
                    <a:pt x="399719" y="1186089"/>
                    <a:pt x="447038" y="1211040"/>
                    <a:pt x="501828" y="1207297"/>
                  </a:cubicBezTo>
                  <a:cubicBezTo>
                    <a:pt x="524242" y="1204802"/>
                    <a:pt x="547902" y="1202307"/>
                    <a:pt x="569071" y="1193574"/>
                  </a:cubicBezTo>
                  <a:cubicBezTo>
                    <a:pt x="588994" y="1186089"/>
                    <a:pt x="606428" y="1172365"/>
                    <a:pt x="620125" y="1154899"/>
                  </a:cubicBezTo>
                  <a:cubicBezTo>
                    <a:pt x="621370" y="1152404"/>
                    <a:pt x="622616" y="1148661"/>
                    <a:pt x="623861" y="1147414"/>
                  </a:cubicBezTo>
                  <a:cubicBezTo>
                    <a:pt x="626351" y="1144918"/>
                    <a:pt x="631332" y="1146166"/>
                    <a:pt x="633823" y="1146166"/>
                  </a:cubicBezTo>
                  <a:cubicBezTo>
                    <a:pt x="636313" y="1146166"/>
                    <a:pt x="637558" y="1146166"/>
                    <a:pt x="640049" y="1146166"/>
                  </a:cubicBezTo>
                  <a:cubicBezTo>
                    <a:pt x="641294" y="1147414"/>
                    <a:pt x="643785" y="1148661"/>
                    <a:pt x="645030" y="1149909"/>
                  </a:cubicBezTo>
                  <a:cubicBezTo>
                    <a:pt x="651256" y="1152404"/>
                    <a:pt x="654992" y="1156147"/>
                    <a:pt x="658727" y="1161137"/>
                  </a:cubicBezTo>
                  <a:cubicBezTo>
                    <a:pt x="661218" y="1163632"/>
                    <a:pt x="662463" y="1168622"/>
                    <a:pt x="663708" y="1172365"/>
                  </a:cubicBezTo>
                  <a:cubicBezTo>
                    <a:pt x="664954" y="1174860"/>
                    <a:pt x="664954" y="1178603"/>
                    <a:pt x="666199" y="1182346"/>
                  </a:cubicBezTo>
                  <a:cubicBezTo>
                    <a:pt x="666199" y="1188584"/>
                    <a:pt x="664954" y="1196069"/>
                    <a:pt x="662463" y="1202307"/>
                  </a:cubicBezTo>
                  <a:cubicBezTo>
                    <a:pt x="661218" y="1204802"/>
                    <a:pt x="658727" y="1207297"/>
                    <a:pt x="658727" y="1209793"/>
                  </a:cubicBezTo>
                  <a:cubicBezTo>
                    <a:pt x="659973" y="1213535"/>
                    <a:pt x="659973" y="1216031"/>
                    <a:pt x="659973" y="1219773"/>
                  </a:cubicBezTo>
                  <a:cubicBezTo>
                    <a:pt x="658727" y="1231002"/>
                    <a:pt x="657482" y="1244725"/>
                    <a:pt x="652501" y="1255953"/>
                  </a:cubicBezTo>
                  <a:cubicBezTo>
                    <a:pt x="647520" y="1268429"/>
                    <a:pt x="640049" y="1280905"/>
                    <a:pt x="630087" y="1288390"/>
                  </a:cubicBezTo>
                  <a:cubicBezTo>
                    <a:pt x="608918" y="1305856"/>
                    <a:pt x="590240" y="1320827"/>
                    <a:pt x="584014" y="1352017"/>
                  </a:cubicBezTo>
                  <a:cubicBezTo>
                    <a:pt x="585259" y="1349522"/>
                    <a:pt x="586504" y="1347027"/>
                    <a:pt x="587749" y="1345779"/>
                  </a:cubicBezTo>
                  <a:cubicBezTo>
                    <a:pt x="588994" y="1343284"/>
                    <a:pt x="590240" y="1340789"/>
                    <a:pt x="591485" y="1338293"/>
                  </a:cubicBezTo>
                  <a:cubicBezTo>
                    <a:pt x="593975" y="1334551"/>
                    <a:pt x="596466" y="1329560"/>
                    <a:pt x="600202" y="1325818"/>
                  </a:cubicBezTo>
                  <a:cubicBezTo>
                    <a:pt x="603937" y="1318332"/>
                    <a:pt x="610163" y="1310847"/>
                    <a:pt x="617635" y="1305856"/>
                  </a:cubicBezTo>
                  <a:cubicBezTo>
                    <a:pt x="623861" y="1300866"/>
                    <a:pt x="631332" y="1298371"/>
                    <a:pt x="638804" y="1298371"/>
                  </a:cubicBezTo>
                  <a:cubicBezTo>
                    <a:pt x="643785" y="1298371"/>
                    <a:pt x="647520" y="1299618"/>
                    <a:pt x="651256" y="1300866"/>
                  </a:cubicBezTo>
                  <a:cubicBezTo>
                    <a:pt x="654992" y="1302114"/>
                    <a:pt x="657482" y="1303361"/>
                    <a:pt x="659973" y="1303361"/>
                  </a:cubicBezTo>
                  <a:lnTo>
                    <a:pt x="661649" y="1304081"/>
                  </a:lnTo>
                  <a:lnTo>
                    <a:pt x="662619" y="1305701"/>
                  </a:lnTo>
                  <a:cubicBezTo>
                    <a:pt x="665576" y="1308352"/>
                    <a:pt x="669312" y="1310847"/>
                    <a:pt x="672425" y="1313342"/>
                  </a:cubicBezTo>
                  <a:lnTo>
                    <a:pt x="672828" y="1313305"/>
                  </a:lnTo>
                  <a:lnTo>
                    <a:pt x="673670" y="1315837"/>
                  </a:lnTo>
                  <a:cubicBezTo>
                    <a:pt x="672425" y="1319580"/>
                    <a:pt x="671180" y="1322075"/>
                    <a:pt x="671180" y="1325818"/>
                  </a:cubicBezTo>
                  <a:cubicBezTo>
                    <a:pt x="672425" y="1327065"/>
                    <a:pt x="672425" y="1330808"/>
                    <a:pt x="672425" y="1333303"/>
                  </a:cubicBezTo>
                  <a:cubicBezTo>
                    <a:pt x="671180" y="1338293"/>
                    <a:pt x="671180" y="1343284"/>
                    <a:pt x="669934" y="1348274"/>
                  </a:cubicBezTo>
                  <a:cubicBezTo>
                    <a:pt x="667444" y="1359502"/>
                    <a:pt x="663708" y="1370731"/>
                    <a:pt x="661218" y="1380711"/>
                  </a:cubicBezTo>
                  <a:cubicBezTo>
                    <a:pt x="657482" y="1398177"/>
                    <a:pt x="657482" y="1415643"/>
                    <a:pt x="663708" y="1431862"/>
                  </a:cubicBezTo>
                  <a:cubicBezTo>
                    <a:pt x="668689" y="1347027"/>
                    <a:pt x="739667" y="1323322"/>
                    <a:pt x="777024" y="1274667"/>
                  </a:cubicBezTo>
                  <a:cubicBezTo>
                    <a:pt x="750874" y="1281216"/>
                    <a:pt x="728927" y="1302503"/>
                    <a:pt x="701727" y="1310632"/>
                  </a:cubicBezTo>
                  <a:lnTo>
                    <a:pt x="672828" y="1313305"/>
                  </a:lnTo>
                  <a:lnTo>
                    <a:pt x="671180" y="1308352"/>
                  </a:lnTo>
                  <a:cubicBezTo>
                    <a:pt x="671180" y="1308352"/>
                    <a:pt x="669934" y="1307104"/>
                    <a:pt x="668689" y="1307104"/>
                  </a:cubicBezTo>
                  <a:lnTo>
                    <a:pt x="661649" y="1304081"/>
                  </a:lnTo>
                  <a:lnTo>
                    <a:pt x="657482" y="1297123"/>
                  </a:lnTo>
                  <a:cubicBezTo>
                    <a:pt x="657482" y="1289638"/>
                    <a:pt x="661218" y="1282152"/>
                    <a:pt x="663708" y="1275914"/>
                  </a:cubicBezTo>
                  <a:cubicBezTo>
                    <a:pt x="668689" y="1265934"/>
                    <a:pt x="674915" y="1257201"/>
                    <a:pt x="681142" y="1247220"/>
                  </a:cubicBezTo>
                  <a:cubicBezTo>
                    <a:pt x="696084" y="1227259"/>
                    <a:pt x="713518" y="1208545"/>
                    <a:pt x="733441" y="1189831"/>
                  </a:cubicBezTo>
                  <a:cubicBezTo>
                    <a:pt x="735932" y="1188584"/>
                    <a:pt x="738422" y="1187336"/>
                    <a:pt x="739667" y="1183593"/>
                  </a:cubicBezTo>
                  <a:cubicBezTo>
                    <a:pt x="742158" y="1181098"/>
                    <a:pt x="744648" y="1176108"/>
                    <a:pt x="745894" y="1172365"/>
                  </a:cubicBezTo>
                  <a:cubicBezTo>
                    <a:pt x="747139" y="1169870"/>
                    <a:pt x="749629" y="1167375"/>
                    <a:pt x="750875" y="1166127"/>
                  </a:cubicBezTo>
                  <a:cubicBezTo>
                    <a:pt x="753365" y="1162385"/>
                    <a:pt x="757101" y="1162385"/>
                    <a:pt x="760836" y="1161137"/>
                  </a:cubicBezTo>
                  <a:cubicBezTo>
                    <a:pt x="763327" y="1161137"/>
                    <a:pt x="765817" y="1159889"/>
                    <a:pt x="769553" y="1159889"/>
                  </a:cubicBezTo>
                  <a:cubicBezTo>
                    <a:pt x="772043" y="1159889"/>
                    <a:pt x="775779" y="1161137"/>
                    <a:pt x="778270" y="1159889"/>
                  </a:cubicBezTo>
                  <a:cubicBezTo>
                    <a:pt x="783251" y="1158642"/>
                    <a:pt x="786986" y="1156147"/>
                    <a:pt x="791967" y="1157394"/>
                  </a:cubicBezTo>
                  <a:cubicBezTo>
                    <a:pt x="850493" y="1171118"/>
                    <a:pt x="800684" y="1126205"/>
                    <a:pt x="815627" y="1118719"/>
                  </a:cubicBezTo>
                  <a:cubicBezTo>
                    <a:pt x="826834" y="1113729"/>
                    <a:pt x="835550" y="1106243"/>
                    <a:pt x="846757" y="1103748"/>
                  </a:cubicBezTo>
                  <a:cubicBezTo>
                    <a:pt x="852983" y="1103748"/>
                    <a:pt x="859210" y="1103748"/>
                    <a:pt x="864191" y="1103748"/>
                  </a:cubicBezTo>
                  <a:cubicBezTo>
                    <a:pt x="867926" y="1104996"/>
                    <a:pt x="871662" y="1104996"/>
                    <a:pt x="875398" y="1104996"/>
                  </a:cubicBezTo>
                  <a:cubicBezTo>
                    <a:pt x="879133" y="1104996"/>
                    <a:pt x="881624" y="1103748"/>
                    <a:pt x="885359" y="1103748"/>
                  </a:cubicBezTo>
                  <a:cubicBezTo>
                    <a:pt x="890340" y="1102501"/>
                    <a:pt x="892831" y="1100006"/>
                    <a:pt x="896567" y="1097510"/>
                  </a:cubicBezTo>
                  <a:cubicBezTo>
                    <a:pt x="901547" y="1096263"/>
                    <a:pt x="906528" y="1093768"/>
                    <a:pt x="910264" y="1093768"/>
                  </a:cubicBezTo>
                  <a:cubicBezTo>
                    <a:pt x="914000" y="1093768"/>
                    <a:pt x="915245" y="1093768"/>
                    <a:pt x="917735" y="1093768"/>
                  </a:cubicBezTo>
                  <a:cubicBezTo>
                    <a:pt x="918981" y="1095015"/>
                    <a:pt x="920226" y="1096263"/>
                    <a:pt x="921471" y="1097510"/>
                  </a:cubicBezTo>
                  <a:cubicBezTo>
                    <a:pt x="922716" y="1100006"/>
                    <a:pt x="923962" y="1102501"/>
                    <a:pt x="925207" y="1103748"/>
                  </a:cubicBezTo>
                  <a:cubicBezTo>
                    <a:pt x="925207" y="1104996"/>
                    <a:pt x="926452" y="1107491"/>
                    <a:pt x="927697" y="1109986"/>
                  </a:cubicBezTo>
                  <a:cubicBezTo>
                    <a:pt x="928943" y="1111234"/>
                    <a:pt x="930188" y="1113729"/>
                    <a:pt x="933923" y="1112481"/>
                  </a:cubicBezTo>
                  <a:cubicBezTo>
                    <a:pt x="935169" y="1111234"/>
                    <a:pt x="937659" y="1109986"/>
                    <a:pt x="938904" y="1108739"/>
                  </a:cubicBezTo>
                  <a:cubicBezTo>
                    <a:pt x="943885" y="1104996"/>
                    <a:pt x="947621" y="1102501"/>
                    <a:pt x="951357" y="1097510"/>
                  </a:cubicBezTo>
                  <a:cubicBezTo>
                    <a:pt x="960073" y="1088777"/>
                    <a:pt x="967545" y="1078797"/>
                    <a:pt x="973771" y="1068816"/>
                  </a:cubicBezTo>
                  <a:cubicBezTo>
                    <a:pt x="973771" y="1067568"/>
                    <a:pt x="975016" y="1067568"/>
                    <a:pt x="975016" y="1066321"/>
                  </a:cubicBezTo>
                  <a:cubicBezTo>
                    <a:pt x="989959" y="1042617"/>
                    <a:pt x="1011128" y="1017665"/>
                    <a:pt x="988714" y="986476"/>
                  </a:cubicBezTo>
                  <a:cubicBezTo>
                    <a:pt x="935169" y="910373"/>
                    <a:pt x="935169" y="909126"/>
                    <a:pt x="1024825" y="889164"/>
                  </a:cubicBezTo>
                  <a:cubicBezTo>
                    <a:pt x="984978" y="865460"/>
                    <a:pt x="950111" y="838014"/>
                    <a:pt x="915245" y="809319"/>
                  </a:cubicBezTo>
                  <a:cubicBezTo>
                    <a:pt x="900302" y="795596"/>
                    <a:pt x="880379" y="780625"/>
                    <a:pt x="892831" y="755673"/>
                  </a:cubicBezTo>
                  <a:cubicBezTo>
                    <a:pt x="902793" y="734464"/>
                    <a:pt x="925207" y="729474"/>
                    <a:pt x="946376" y="726979"/>
                  </a:cubicBezTo>
                  <a:cubicBezTo>
                    <a:pt x="972526" y="723236"/>
                    <a:pt x="997430" y="740702"/>
                    <a:pt x="1023580" y="730722"/>
                  </a:cubicBezTo>
                  <a:cubicBezTo>
                    <a:pt x="982487" y="693294"/>
                    <a:pt x="928943" y="740702"/>
                    <a:pt x="886605" y="709513"/>
                  </a:cubicBezTo>
                  <a:cubicBezTo>
                    <a:pt x="881624" y="707018"/>
                    <a:pt x="886605" y="713255"/>
                    <a:pt x="886605" y="715751"/>
                  </a:cubicBezTo>
                  <a:cubicBezTo>
                    <a:pt x="885359" y="754426"/>
                    <a:pt x="852983" y="750683"/>
                    <a:pt x="829324" y="759416"/>
                  </a:cubicBezTo>
                  <a:lnTo>
                    <a:pt x="816678" y="760120"/>
                  </a:lnTo>
                  <a:lnTo>
                    <a:pt x="823023" y="767216"/>
                  </a:lnTo>
                  <a:cubicBezTo>
                    <a:pt x="804448" y="805375"/>
                    <a:pt x="806925" y="857073"/>
                    <a:pt x="758629" y="875537"/>
                  </a:cubicBezTo>
                  <a:cubicBezTo>
                    <a:pt x="751199" y="877998"/>
                    <a:pt x="742531" y="876767"/>
                    <a:pt x="738816" y="869382"/>
                  </a:cubicBezTo>
                  <a:cubicBezTo>
                    <a:pt x="736339" y="864458"/>
                    <a:pt x="736339" y="859535"/>
                    <a:pt x="737578" y="854611"/>
                  </a:cubicBezTo>
                  <a:cubicBezTo>
                    <a:pt x="737578" y="848456"/>
                    <a:pt x="741293" y="843533"/>
                    <a:pt x="743769" y="841071"/>
                  </a:cubicBezTo>
                  <a:cubicBezTo>
                    <a:pt x="756153" y="829993"/>
                    <a:pt x="778443" y="822607"/>
                    <a:pt x="775966" y="800451"/>
                  </a:cubicBezTo>
                  <a:cubicBezTo>
                    <a:pt x="774728" y="783218"/>
                    <a:pt x="766059" y="767216"/>
                    <a:pt x="748723" y="756138"/>
                  </a:cubicBezTo>
                  <a:lnTo>
                    <a:pt x="760792" y="744603"/>
                  </a:lnTo>
                  <a:lnTo>
                    <a:pt x="751957" y="750862"/>
                  </a:lnTo>
                  <a:cubicBezTo>
                    <a:pt x="720626" y="755785"/>
                    <a:pt x="684281" y="739783"/>
                    <a:pt x="655456" y="765633"/>
                  </a:cubicBezTo>
                  <a:cubicBezTo>
                    <a:pt x="652949" y="768094"/>
                    <a:pt x="645430" y="764402"/>
                    <a:pt x="644177" y="761940"/>
                  </a:cubicBezTo>
                  <a:cubicBezTo>
                    <a:pt x="642923" y="758247"/>
                    <a:pt x="642923" y="750862"/>
                    <a:pt x="645430" y="747169"/>
                  </a:cubicBezTo>
                  <a:cubicBezTo>
                    <a:pt x="657962" y="732398"/>
                    <a:pt x="673002" y="726243"/>
                    <a:pt x="691801" y="722551"/>
                  </a:cubicBezTo>
                  <a:cubicBezTo>
                    <a:pt x="721879" y="717627"/>
                    <a:pt x="724385" y="716396"/>
                    <a:pt x="714359" y="693009"/>
                  </a:cubicBezTo>
                  <a:cubicBezTo>
                    <a:pt x="709346" y="681930"/>
                    <a:pt x="706840" y="670852"/>
                    <a:pt x="705587" y="659620"/>
                  </a:cubicBezTo>
                  <a:lnTo>
                    <a:pt x="704669" y="634502"/>
                  </a:lnTo>
                  <a:lnTo>
                    <a:pt x="693130" y="637188"/>
                  </a:lnTo>
                  <a:cubicBezTo>
                    <a:pt x="674396" y="637188"/>
                    <a:pt x="659410" y="631011"/>
                    <a:pt x="653165" y="611246"/>
                  </a:cubicBezTo>
                  <a:cubicBezTo>
                    <a:pt x="648170" y="605069"/>
                    <a:pt x="641925" y="600128"/>
                    <a:pt x="636930" y="595187"/>
                  </a:cubicBezTo>
                  <a:cubicBezTo>
                    <a:pt x="631934" y="591480"/>
                    <a:pt x="631934" y="589010"/>
                    <a:pt x="631934" y="584068"/>
                  </a:cubicBezTo>
                  <a:cubicBezTo>
                    <a:pt x="634432" y="580362"/>
                    <a:pt x="635681" y="579127"/>
                    <a:pt x="636930" y="579127"/>
                  </a:cubicBezTo>
                  <a:cubicBezTo>
                    <a:pt x="653165" y="579127"/>
                    <a:pt x="669401" y="579127"/>
                    <a:pt x="684388" y="579127"/>
                  </a:cubicBezTo>
                  <a:cubicBezTo>
                    <a:pt x="693130" y="579127"/>
                    <a:pt x="694379" y="575421"/>
                    <a:pt x="689383" y="569244"/>
                  </a:cubicBezTo>
                  <a:cubicBezTo>
                    <a:pt x="688134" y="565538"/>
                    <a:pt x="685637" y="563068"/>
                    <a:pt x="684388" y="563068"/>
                  </a:cubicBezTo>
                  <a:cubicBezTo>
                    <a:pt x="671899" y="539596"/>
                    <a:pt x="694379" y="551950"/>
                    <a:pt x="700623" y="547008"/>
                  </a:cubicBezTo>
                  <a:cubicBezTo>
                    <a:pt x="714361" y="547008"/>
                    <a:pt x="726850" y="544538"/>
                    <a:pt x="733094" y="532184"/>
                  </a:cubicBezTo>
                  <a:cubicBezTo>
                    <a:pt x="736841" y="528478"/>
                    <a:pt x="739339" y="524772"/>
                    <a:pt x="736841" y="521066"/>
                  </a:cubicBezTo>
                  <a:cubicBezTo>
                    <a:pt x="735592" y="518595"/>
                    <a:pt x="734343" y="516125"/>
                    <a:pt x="733094" y="516125"/>
                  </a:cubicBezTo>
                  <a:cubicBezTo>
                    <a:pt x="739339" y="511183"/>
                    <a:pt x="743085" y="505007"/>
                    <a:pt x="748081" y="500065"/>
                  </a:cubicBezTo>
                  <a:cubicBezTo>
                    <a:pt x="761819" y="501301"/>
                    <a:pt x="774308" y="502536"/>
                    <a:pt x="780552" y="516125"/>
                  </a:cubicBezTo>
                  <a:cubicBezTo>
                    <a:pt x="786797" y="521066"/>
                    <a:pt x="790543" y="527243"/>
                    <a:pt x="796788" y="532184"/>
                  </a:cubicBezTo>
                  <a:cubicBezTo>
                    <a:pt x="798037" y="544538"/>
                    <a:pt x="799285" y="556891"/>
                    <a:pt x="813023" y="563068"/>
                  </a:cubicBezTo>
                  <a:cubicBezTo>
                    <a:pt x="823014" y="575421"/>
                    <a:pt x="823014" y="586539"/>
                    <a:pt x="811774" y="596422"/>
                  </a:cubicBezTo>
                  <a:cubicBezTo>
                    <a:pt x="801783" y="598893"/>
                    <a:pt x="795539" y="595187"/>
                    <a:pt x="790543" y="586539"/>
                  </a:cubicBezTo>
                  <a:cubicBezTo>
                    <a:pt x="791792" y="591480"/>
                    <a:pt x="795539" y="596422"/>
                    <a:pt x="800534" y="597657"/>
                  </a:cubicBezTo>
                  <a:lnTo>
                    <a:pt x="801903" y="602168"/>
                  </a:lnTo>
                  <a:lnTo>
                    <a:pt x="829324" y="600973"/>
                  </a:lnTo>
                  <a:lnTo>
                    <a:pt x="832933" y="604334"/>
                  </a:lnTo>
                  <a:lnTo>
                    <a:pt x="842817" y="589230"/>
                  </a:lnTo>
                  <a:cubicBezTo>
                    <a:pt x="848416" y="583757"/>
                    <a:pt x="855259" y="579571"/>
                    <a:pt x="863346" y="576995"/>
                  </a:cubicBezTo>
                  <a:cubicBezTo>
                    <a:pt x="867701" y="587942"/>
                    <a:pt x="869568" y="600500"/>
                    <a:pt x="873300" y="612091"/>
                  </a:cubicBezTo>
                  <a:lnTo>
                    <a:pt x="893050" y="639450"/>
                  </a:lnTo>
                  <a:lnTo>
                    <a:pt x="895321" y="639648"/>
                  </a:lnTo>
                  <a:cubicBezTo>
                    <a:pt x="906528" y="634658"/>
                    <a:pt x="916490" y="629668"/>
                    <a:pt x="927697" y="624677"/>
                  </a:cubicBezTo>
                  <a:lnTo>
                    <a:pt x="930758" y="623905"/>
                  </a:lnTo>
                  <a:lnTo>
                    <a:pt x="938741" y="612752"/>
                  </a:lnTo>
                  <a:cubicBezTo>
                    <a:pt x="942099" y="608363"/>
                    <a:pt x="945152" y="605033"/>
                    <a:pt x="946983" y="605033"/>
                  </a:cubicBezTo>
                  <a:cubicBezTo>
                    <a:pt x="969880" y="613206"/>
                    <a:pt x="995523" y="605714"/>
                    <a:pt x="1017218" y="613205"/>
                  </a:cubicBezTo>
                  <a:lnTo>
                    <a:pt x="1034966" y="625215"/>
                  </a:lnTo>
                  <a:lnTo>
                    <a:pt x="1038523" y="624677"/>
                  </a:lnTo>
                  <a:lnTo>
                    <a:pt x="1070899" y="624677"/>
                  </a:lnTo>
                  <a:cubicBezTo>
                    <a:pt x="1121953" y="672085"/>
                    <a:pt x="1130670" y="593488"/>
                    <a:pt x="1166782" y="592240"/>
                  </a:cubicBezTo>
                  <a:cubicBezTo>
                    <a:pt x="1187951" y="603468"/>
                    <a:pt x="1207874" y="613449"/>
                    <a:pt x="1234024" y="599726"/>
                  </a:cubicBezTo>
                  <a:cubicBezTo>
                    <a:pt x="1246476" y="593488"/>
                    <a:pt x="1262664" y="592240"/>
                    <a:pt x="1278852" y="588497"/>
                  </a:cubicBezTo>
                  <a:cubicBezTo>
                    <a:pt x="1282588" y="574774"/>
                    <a:pt x="1270136" y="573526"/>
                    <a:pt x="1261419" y="569784"/>
                  </a:cubicBezTo>
                  <a:cubicBezTo>
                    <a:pt x="1229043" y="557308"/>
                    <a:pt x="1225307" y="554813"/>
                    <a:pt x="1241495" y="533604"/>
                  </a:cubicBezTo>
                  <a:cubicBezTo>
                    <a:pt x="1258929" y="509900"/>
                    <a:pt x="1247722" y="494929"/>
                    <a:pt x="1240250" y="476215"/>
                  </a:cubicBezTo>
                  <a:cubicBezTo>
                    <a:pt x="1220327" y="507405"/>
                    <a:pt x="1220327" y="507405"/>
                    <a:pt x="1197912" y="496176"/>
                  </a:cubicBezTo>
                  <a:cubicBezTo>
                    <a:pt x="1214100" y="466234"/>
                    <a:pt x="1214100" y="455006"/>
                    <a:pt x="1197912" y="442530"/>
                  </a:cubicBezTo>
                  <a:cubicBezTo>
                    <a:pt x="1180479" y="430055"/>
                    <a:pt x="1163046" y="417579"/>
                    <a:pt x="1140632" y="417579"/>
                  </a:cubicBezTo>
                  <a:cubicBezTo>
                    <a:pt x="1108256" y="417579"/>
                    <a:pt x="1090823" y="392627"/>
                    <a:pt x="1064673" y="378904"/>
                  </a:cubicBezTo>
                  <a:cubicBezTo>
                    <a:pt x="1085842" y="363933"/>
                    <a:pt x="1098294" y="373913"/>
                    <a:pt x="1109501" y="383894"/>
                  </a:cubicBezTo>
                  <a:cubicBezTo>
                    <a:pt x="1131915" y="402608"/>
                    <a:pt x="1150594" y="402608"/>
                    <a:pt x="1171763" y="380151"/>
                  </a:cubicBezTo>
                  <a:cubicBezTo>
                    <a:pt x="1181102" y="371418"/>
                    <a:pt x="1189507" y="368611"/>
                    <a:pt x="1196823" y="370639"/>
                  </a:cubicBezTo>
                  <a:close/>
                  <a:moveTo>
                    <a:pt x="460364" y="291246"/>
                  </a:moveTo>
                  <a:cubicBezTo>
                    <a:pt x="456700" y="295367"/>
                    <a:pt x="454258" y="299488"/>
                    <a:pt x="451816" y="302235"/>
                  </a:cubicBezTo>
                  <a:cubicBezTo>
                    <a:pt x="445710" y="306356"/>
                    <a:pt x="440826" y="303609"/>
                    <a:pt x="439605" y="296740"/>
                  </a:cubicBezTo>
                  <a:cubicBezTo>
                    <a:pt x="439605" y="295367"/>
                    <a:pt x="443268" y="293993"/>
                    <a:pt x="445710" y="292619"/>
                  </a:cubicBezTo>
                  <a:cubicBezTo>
                    <a:pt x="450595" y="291246"/>
                    <a:pt x="455479" y="291246"/>
                    <a:pt x="460364" y="291246"/>
                  </a:cubicBezTo>
                  <a:close/>
                  <a:moveTo>
                    <a:pt x="3345919" y="234408"/>
                  </a:moveTo>
                  <a:cubicBezTo>
                    <a:pt x="3353817" y="234251"/>
                    <a:pt x="3361870" y="235192"/>
                    <a:pt x="3369922" y="234565"/>
                  </a:cubicBezTo>
                  <a:cubicBezTo>
                    <a:pt x="3389745" y="234565"/>
                    <a:pt x="3409567" y="234565"/>
                    <a:pt x="3430628" y="234565"/>
                  </a:cubicBezTo>
                  <a:cubicBezTo>
                    <a:pt x="3443017" y="234565"/>
                    <a:pt x="3454167" y="233309"/>
                    <a:pt x="3465317" y="240840"/>
                  </a:cubicBezTo>
                  <a:cubicBezTo>
                    <a:pt x="3475228" y="242095"/>
                    <a:pt x="3485140" y="242095"/>
                    <a:pt x="3495051" y="243350"/>
                  </a:cubicBezTo>
                  <a:cubicBezTo>
                    <a:pt x="3508679" y="255901"/>
                    <a:pt x="3529740" y="244605"/>
                    <a:pt x="3544607" y="257156"/>
                  </a:cubicBezTo>
                  <a:cubicBezTo>
                    <a:pt x="3548323" y="258411"/>
                    <a:pt x="3553279" y="259666"/>
                    <a:pt x="3558234" y="258411"/>
                  </a:cubicBezTo>
                  <a:cubicBezTo>
                    <a:pt x="3566907" y="270962"/>
                    <a:pt x="3578057" y="274727"/>
                    <a:pt x="3591685" y="274727"/>
                  </a:cubicBezTo>
                  <a:cubicBezTo>
                    <a:pt x="3596640" y="281003"/>
                    <a:pt x="3601596" y="286023"/>
                    <a:pt x="3606551" y="292298"/>
                  </a:cubicBezTo>
                  <a:cubicBezTo>
                    <a:pt x="3607790" y="317400"/>
                    <a:pt x="3609029" y="343757"/>
                    <a:pt x="3609029" y="370114"/>
                  </a:cubicBezTo>
                  <a:cubicBezTo>
                    <a:pt x="3555757" y="367604"/>
                    <a:pt x="3544607" y="286023"/>
                    <a:pt x="3483901" y="307360"/>
                  </a:cubicBezTo>
                  <a:cubicBezTo>
                    <a:pt x="3511156" y="391450"/>
                    <a:pt x="3504962" y="410277"/>
                    <a:pt x="3438062" y="432868"/>
                  </a:cubicBezTo>
                  <a:cubicBezTo>
                    <a:pt x="3430628" y="432868"/>
                    <a:pt x="3423195" y="431613"/>
                    <a:pt x="3415762" y="429103"/>
                  </a:cubicBezTo>
                  <a:cubicBezTo>
                    <a:pt x="3361250" y="407766"/>
                    <a:pt x="3314172" y="378899"/>
                    <a:pt x="3329039" y="309870"/>
                  </a:cubicBezTo>
                  <a:cubicBezTo>
                    <a:pt x="3340189" y="254646"/>
                    <a:pt x="3290633" y="279748"/>
                    <a:pt x="3273289" y="260921"/>
                  </a:cubicBezTo>
                  <a:cubicBezTo>
                    <a:pt x="3269572" y="254646"/>
                    <a:pt x="3270811" y="248370"/>
                    <a:pt x="3277005" y="243350"/>
                  </a:cubicBezTo>
                  <a:cubicBezTo>
                    <a:pt x="3293111" y="242095"/>
                    <a:pt x="3307978" y="240840"/>
                    <a:pt x="3322844" y="240840"/>
                  </a:cubicBezTo>
                  <a:cubicBezTo>
                    <a:pt x="3330277" y="235820"/>
                    <a:pt x="3338021" y="234565"/>
                    <a:pt x="3345919" y="234408"/>
                  </a:cubicBezTo>
                  <a:close/>
                  <a:moveTo>
                    <a:pt x="2644137" y="135512"/>
                  </a:moveTo>
                  <a:lnTo>
                    <a:pt x="2644118" y="136000"/>
                  </a:lnTo>
                  <a:cubicBezTo>
                    <a:pt x="2644118" y="147229"/>
                    <a:pt x="2642870" y="136000"/>
                    <a:pt x="2647861" y="143486"/>
                  </a:cubicBezTo>
                  <a:cubicBezTo>
                    <a:pt x="2667826" y="174679"/>
                    <a:pt x="2615419" y="192147"/>
                    <a:pt x="2627897" y="203376"/>
                  </a:cubicBezTo>
                  <a:cubicBezTo>
                    <a:pt x="2659091" y="237064"/>
                    <a:pt x="2644118" y="268257"/>
                    <a:pt x="2634136" y="299450"/>
                  </a:cubicBezTo>
                  <a:cubicBezTo>
                    <a:pt x="2620410" y="343119"/>
                    <a:pt x="2629144" y="375560"/>
                    <a:pt x="2664082" y="403009"/>
                  </a:cubicBezTo>
                  <a:cubicBezTo>
                    <a:pt x="2666578" y="408000"/>
                    <a:pt x="2671569" y="410495"/>
                    <a:pt x="2672817" y="406752"/>
                  </a:cubicBezTo>
                  <a:lnTo>
                    <a:pt x="2674642" y="403647"/>
                  </a:lnTo>
                  <a:lnTo>
                    <a:pt x="2674689" y="403633"/>
                  </a:lnTo>
                  <a:cubicBezTo>
                    <a:pt x="2675157" y="403165"/>
                    <a:pt x="2675313" y="402697"/>
                    <a:pt x="2675040" y="402970"/>
                  </a:cubicBezTo>
                  <a:lnTo>
                    <a:pt x="2674642" y="403647"/>
                  </a:lnTo>
                  <a:lnTo>
                    <a:pt x="2672466" y="404296"/>
                  </a:lnTo>
                  <a:cubicBezTo>
                    <a:pt x="2671491" y="404023"/>
                    <a:pt x="2670322" y="403009"/>
                    <a:pt x="2669074" y="400514"/>
                  </a:cubicBezTo>
                  <a:cubicBezTo>
                    <a:pt x="2666578" y="396771"/>
                    <a:pt x="2664082" y="391780"/>
                    <a:pt x="2662835" y="386789"/>
                  </a:cubicBezTo>
                  <a:cubicBezTo>
                    <a:pt x="2660963" y="378679"/>
                    <a:pt x="2661899" y="371816"/>
                    <a:pt x="2664862" y="365890"/>
                  </a:cubicBezTo>
                  <a:lnTo>
                    <a:pt x="2676590" y="353260"/>
                  </a:lnTo>
                  <a:lnTo>
                    <a:pt x="2648519" y="336900"/>
                  </a:lnTo>
                  <a:cubicBezTo>
                    <a:pt x="2640057" y="329291"/>
                    <a:pt x="2637639" y="317878"/>
                    <a:pt x="2647310" y="310269"/>
                  </a:cubicBezTo>
                  <a:cubicBezTo>
                    <a:pt x="2663025" y="297588"/>
                    <a:pt x="2679949" y="286174"/>
                    <a:pt x="2696873" y="274761"/>
                  </a:cubicBezTo>
                  <a:cubicBezTo>
                    <a:pt x="2692642" y="288077"/>
                    <a:pt x="2690527" y="301709"/>
                    <a:pt x="2690527" y="315342"/>
                  </a:cubicBezTo>
                  <a:lnTo>
                    <a:pt x="2695836" y="349290"/>
                  </a:lnTo>
                  <a:lnTo>
                    <a:pt x="2710251" y="355596"/>
                  </a:lnTo>
                  <a:lnTo>
                    <a:pt x="2710996" y="356387"/>
                  </a:lnTo>
                  <a:lnTo>
                    <a:pt x="2716019" y="356398"/>
                  </a:lnTo>
                  <a:cubicBezTo>
                    <a:pt x="2734035" y="353716"/>
                    <a:pt x="2752405" y="345784"/>
                    <a:pt x="2772187" y="358848"/>
                  </a:cubicBezTo>
                  <a:cubicBezTo>
                    <a:pt x="2778467" y="363825"/>
                    <a:pt x="2798564" y="346406"/>
                    <a:pt x="2813636" y="342673"/>
                  </a:cubicBezTo>
                  <a:cubicBezTo>
                    <a:pt x="2827452" y="338941"/>
                    <a:pt x="2845036" y="335208"/>
                    <a:pt x="2857597" y="345162"/>
                  </a:cubicBezTo>
                  <a:cubicBezTo>
                    <a:pt x="2865133" y="351383"/>
                    <a:pt x="2864819" y="358226"/>
                    <a:pt x="2862935" y="365380"/>
                  </a:cubicBezTo>
                  <a:lnTo>
                    <a:pt x="2859099" y="386131"/>
                  </a:lnTo>
                  <a:lnTo>
                    <a:pt x="2864613" y="380103"/>
                  </a:lnTo>
                  <a:cubicBezTo>
                    <a:pt x="2872062" y="371393"/>
                    <a:pt x="2914270" y="396277"/>
                    <a:pt x="2890683" y="361440"/>
                  </a:cubicBezTo>
                  <a:cubicBezTo>
                    <a:pt x="2863372" y="319137"/>
                    <a:pt x="2885717" y="293009"/>
                    <a:pt x="2904339" y="260660"/>
                  </a:cubicBezTo>
                  <a:lnTo>
                    <a:pt x="2906345" y="259848"/>
                  </a:lnTo>
                  <a:lnTo>
                    <a:pt x="2906345" y="249603"/>
                  </a:lnTo>
                  <a:lnTo>
                    <a:pt x="2892315" y="247699"/>
                  </a:lnTo>
                  <a:cubicBezTo>
                    <a:pt x="2871370" y="238665"/>
                    <a:pt x="2862712" y="215117"/>
                    <a:pt x="2850543" y="196465"/>
                  </a:cubicBezTo>
                  <a:cubicBezTo>
                    <a:pt x="2845550" y="192735"/>
                    <a:pt x="2849295" y="186518"/>
                    <a:pt x="2846798" y="182788"/>
                  </a:cubicBezTo>
                  <a:cubicBezTo>
                    <a:pt x="2841806" y="190248"/>
                    <a:pt x="2850543" y="195222"/>
                    <a:pt x="2850543" y="202683"/>
                  </a:cubicBezTo>
                  <a:cubicBezTo>
                    <a:pt x="2850543" y="238742"/>
                    <a:pt x="2834317" y="268585"/>
                    <a:pt x="2816844" y="298427"/>
                  </a:cubicBezTo>
                  <a:cubicBezTo>
                    <a:pt x="2805611" y="315835"/>
                    <a:pt x="2795626" y="339461"/>
                    <a:pt x="2768168" y="329513"/>
                  </a:cubicBezTo>
                  <a:cubicBezTo>
                    <a:pt x="2744455" y="320809"/>
                    <a:pt x="2744455" y="299671"/>
                    <a:pt x="2745703" y="277289"/>
                  </a:cubicBezTo>
                  <a:cubicBezTo>
                    <a:pt x="2750384" y="230194"/>
                    <a:pt x="2753133" y="200759"/>
                    <a:pt x="2748424" y="181445"/>
                  </a:cubicBezTo>
                  <a:lnTo>
                    <a:pt x="2743798" y="173710"/>
                  </a:lnTo>
                  <a:lnTo>
                    <a:pt x="2744465" y="199917"/>
                  </a:lnTo>
                  <a:cubicBezTo>
                    <a:pt x="2745546" y="260108"/>
                    <a:pt x="2740524" y="262205"/>
                    <a:pt x="2700340" y="278978"/>
                  </a:cubicBezTo>
                  <a:cubicBezTo>
                    <a:pt x="2699064" y="262365"/>
                    <a:pt x="2697789" y="247029"/>
                    <a:pt x="2697789" y="230416"/>
                  </a:cubicBezTo>
                  <a:cubicBezTo>
                    <a:pt x="2696513" y="215081"/>
                    <a:pt x="2676102" y="206135"/>
                    <a:pt x="2681205" y="188244"/>
                  </a:cubicBezTo>
                  <a:cubicBezTo>
                    <a:pt x="2693962" y="183132"/>
                    <a:pt x="2702891" y="190800"/>
                    <a:pt x="2707994" y="199745"/>
                  </a:cubicBezTo>
                  <a:cubicBezTo>
                    <a:pt x="2719475" y="219873"/>
                    <a:pt x="2728803" y="221311"/>
                    <a:pt x="2736517" y="199745"/>
                  </a:cubicBezTo>
                  <a:lnTo>
                    <a:pt x="2743155" y="172634"/>
                  </a:lnTo>
                  <a:lnTo>
                    <a:pt x="2735074" y="159120"/>
                  </a:lnTo>
                  <a:cubicBezTo>
                    <a:pt x="2728298" y="153580"/>
                    <a:pt x="2718966" y="149628"/>
                    <a:pt x="2706388" y="146320"/>
                  </a:cubicBezTo>
                  <a:lnTo>
                    <a:pt x="2644137" y="135512"/>
                  </a:lnTo>
                  <a:close/>
                  <a:moveTo>
                    <a:pt x="391522" y="93421"/>
                  </a:moveTo>
                  <a:cubicBezTo>
                    <a:pt x="394269" y="98654"/>
                    <a:pt x="397017" y="102579"/>
                    <a:pt x="399764" y="106504"/>
                  </a:cubicBezTo>
                  <a:cubicBezTo>
                    <a:pt x="397017" y="110429"/>
                    <a:pt x="394269" y="114354"/>
                    <a:pt x="391522" y="119587"/>
                  </a:cubicBezTo>
                  <a:cubicBezTo>
                    <a:pt x="390148" y="115662"/>
                    <a:pt x="384654" y="110429"/>
                    <a:pt x="384654" y="106504"/>
                  </a:cubicBezTo>
                  <a:cubicBezTo>
                    <a:pt x="384654" y="102579"/>
                    <a:pt x="390148" y="98654"/>
                    <a:pt x="391522" y="93421"/>
                  </a:cubicBezTo>
                  <a:close/>
                  <a:moveTo>
                    <a:pt x="444001" y="65942"/>
                  </a:moveTo>
                  <a:lnTo>
                    <a:pt x="444001" y="81252"/>
                  </a:lnTo>
                  <a:cubicBezTo>
                    <a:pt x="434109" y="75363"/>
                    <a:pt x="434109" y="70653"/>
                    <a:pt x="444001" y="65942"/>
                  </a:cubicBezTo>
                  <a:close/>
                  <a:moveTo>
                    <a:pt x="2954134" y="39792"/>
                  </a:moveTo>
                  <a:lnTo>
                    <a:pt x="2955383" y="41036"/>
                  </a:lnTo>
                  <a:lnTo>
                    <a:pt x="2954268" y="40005"/>
                  </a:lnTo>
                  <a:lnTo>
                    <a:pt x="2954134" y="39792"/>
                  </a:lnTo>
                  <a:close/>
                  <a:moveTo>
                    <a:pt x="478069" y="39614"/>
                  </a:moveTo>
                  <a:cubicBezTo>
                    <a:pt x="484175" y="40758"/>
                    <a:pt x="492723" y="46482"/>
                    <a:pt x="495165" y="51061"/>
                  </a:cubicBezTo>
                  <a:cubicBezTo>
                    <a:pt x="498829" y="59075"/>
                    <a:pt x="490281" y="63654"/>
                    <a:pt x="482954" y="63654"/>
                  </a:cubicBezTo>
                  <a:cubicBezTo>
                    <a:pt x="470743" y="64799"/>
                    <a:pt x="457310" y="64799"/>
                    <a:pt x="445099" y="64799"/>
                  </a:cubicBezTo>
                  <a:cubicBezTo>
                    <a:pt x="452426" y="52206"/>
                    <a:pt x="459752" y="38469"/>
                    <a:pt x="478069" y="39614"/>
                  </a:cubicBezTo>
                  <a:close/>
                  <a:moveTo>
                    <a:pt x="582821" y="13488"/>
                  </a:moveTo>
                  <a:cubicBezTo>
                    <a:pt x="590034" y="14737"/>
                    <a:pt x="597246" y="17235"/>
                    <a:pt x="603257" y="20981"/>
                  </a:cubicBezTo>
                  <a:lnTo>
                    <a:pt x="603257" y="37218"/>
                  </a:lnTo>
                  <a:cubicBezTo>
                    <a:pt x="596044" y="35969"/>
                    <a:pt x="588832" y="37218"/>
                    <a:pt x="582821" y="35969"/>
                  </a:cubicBezTo>
                  <a:cubicBezTo>
                    <a:pt x="575609" y="35969"/>
                    <a:pt x="565992" y="34720"/>
                    <a:pt x="567194" y="24728"/>
                  </a:cubicBezTo>
                  <a:cubicBezTo>
                    <a:pt x="569598" y="15986"/>
                    <a:pt x="575609" y="10990"/>
                    <a:pt x="582821" y="13488"/>
                  </a:cubicBezTo>
                  <a:close/>
                  <a:moveTo>
                    <a:pt x="618850" y="2441"/>
                  </a:moveTo>
                  <a:cubicBezTo>
                    <a:pt x="621466" y="-1"/>
                    <a:pt x="626700" y="2441"/>
                    <a:pt x="630624" y="2441"/>
                  </a:cubicBezTo>
                  <a:cubicBezTo>
                    <a:pt x="629316" y="6104"/>
                    <a:pt x="629316" y="13431"/>
                    <a:pt x="626700" y="14652"/>
                  </a:cubicBezTo>
                  <a:cubicBezTo>
                    <a:pt x="620158" y="17094"/>
                    <a:pt x="612308" y="18315"/>
                    <a:pt x="604459" y="20758"/>
                  </a:cubicBezTo>
                  <a:cubicBezTo>
                    <a:pt x="609692" y="14652"/>
                    <a:pt x="612308" y="8547"/>
                    <a:pt x="618850" y="2441"/>
                  </a:cubicBezTo>
                  <a:close/>
                  <a:moveTo>
                    <a:pt x="2329674" y="0"/>
                  </a:moveTo>
                  <a:cubicBezTo>
                    <a:pt x="2344648" y="1248"/>
                    <a:pt x="2359621" y="2496"/>
                    <a:pt x="2374595" y="3743"/>
                  </a:cubicBezTo>
                  <a:cubicBezTo>
                    <a:pt x="2377090" y="8734"/>
                    <a:pt x="2377090" y="13725"/>
                    <a:pt x="2379586" y="17468"/>
                  </a:cubicBezTo>
                  <a:cubicBezTo>
                    <a:pt x="2370852" y="27450"/>
                    <a:pt x="2348391" y="28697"/>
                    <a:pt x="2363365" y="48661"/>
                  </a:cubicBezTo>
                  <a:cubicBezTo>
                    <a:pt x="2377090" y="92330"/>
                    <a:pt x="2377090" y="93578"/>
                    <a:pt x="2413276" y="88587"/>
                  </a:cubicBezTo>
                  <a:cubicBezTo>
                    <a:pt x="2435737" y="84844"/>
                    <a:pt x="2439480" y="97321"/>
                    <a:pt x="2441976" y="113541"/>
                  </a:cubicBezTo>
                  <a:cubicBezTo>
                    <a:pt x="2443223" y="157211"/>
                    <a:pt x="2397055" y="158459"/>
                    <a:pt x="2379586" y="184661"/>
                  </a:cubicBezTo>
                  <a:cubicBezTo>
                    <a:pt x="2363365" y="207119"/>
                    <a:pt x="2314701" y="219596"/>
                    <a:pt x="2359621" y="262018"/>
                  </a:cubicBezTo>
                  <a:cubicBezTo>
                    <a:pt x="2374595" y="274495"/>
                    <a:pt x="2350887" y="300697"/>
                    <a:pt x="2353382" y="321908"/>
                  </a:cubicBezTo>
                  <a:cubicBezTo>
                    <a:pt x="2355878" y="328147"/>
                    <a:pt x="2342152" y="330642"/>
                    <a:pt x="2347143" y="335633"/>
                  </a:cubicBezTo>
                  <a:cubicBezTo>
                    <a:pt x="2352135" y="339376"/>
                    <a:pt x="2357126" y="328147"/>
                    <a:pt x="2364613" y="329394"/>
                  </a:cubicBezTo>
                  <a:cubicBezTo>
                    <a:pt x="2398303" y="336881"/>
                    <a:pt x="2428250" y="349358"/>
                    <a:pt x="2455701" y="364330"/>
                  </a:cubicBezTo>
                  <a:cubicBezTo>
                    <a:pt x="2446967" y="345615"/>
                    <a:pt x="2453206" y="319413"/>
                    <a:pt x="2446967" y="295706"/>
                  </a:cubicBezTo>
                  <a:cubicBezTo>
                    <a:pt x="2445719" y="295706"/>
                    <a:pt x="2445719" y="293211"/>
                    <a:pt x="2443223" y="293211"/>
                  </a:cubicBezTo>
                  <a:cubicBezTo>
                    <a:pt x="2445719" y="298202"/>
                    <a:pt x="2444471" y="301945"/>
                    <a:pt x="2439480" y="306936"/>
                  </a:cubicBezTo>
                  <a:cubicBezTo>
                    <a:pt x="2418268" y="319413"/>
                    <a:pt x="2404542" y="308183"/>
                    <a:pt x="2398303" y="288220"/>
                  </a:cubicBezTo>
                  <a:cubicBezTo>
                    <a:pt x="2377090" y="228330"/>
                    <a:pt x="2427002" y="180918"/>
                    <a:pt x="2455701" y="136000"/>
                  </a:cubicBezTo>
                  <a:cubicBezTo>
                    <a:pt x="2458197" y="132257"/>
                    <a:pt x="2460692" y="128514"/>
                    <a:pt x="2464436" y="124771"/>
                  </a:cubicBezTo>
                  <a:cubicBezTo>
                    <a:pt x="2468179" y="122275"/>
                    <a:pt x="2473170" y="119780"/>
                    <a:pt x="2478162" y="117285"/>
                  </a:cubicBezTo>
                  <a:cubicBezTo>
                    <a:pt x="2486896" y="113541"/>
                    <a:pt x="2496878" y="111046"/>
                    <a:pt x="2506861" y="109798"/>
                  </a:cubicBezTo>
                  <a:cubicBezTo>
                    <a:pt x="2525578" y="107303"/>
                    <a:pt x="2545542" y="121028"/>
                    <a:pt x="2551781" y="97321"/>
                  </a:cubicBezTo>
                  <a:cubicBezTo>
                    <a:pt x="2556772" y="82349"/>
                    <a:pt x="2545542" y="66129"/>
                    <a:pt x="2540551" y="52404"/>
                  </a:cubicBezTo>
                  <a:cubicBezTo>
                    <a:pt x="2554277" y="51156"/>
                    <a:pt x="2564259" y="56147"/>
                    <a:pt x="2575489" y="63633"/>
                  </a:cubicBezTo>
                  <a:cubicBezTo>
                    <a:pt x="2606684" y="82349"/>
                    <a:pt x="2606684" y="82349"/>
                    <a:pt x="2635383" y="51156"/>
                  </a:cubicBezTo>
                  <a:cubicBezTo>
                    <a:pt x="2640374" y="51156"/>
                    <a:pt x="2645366" y="51156"/>
                    <a:pt x="2650357" y="52404"/>
                  </a:cubicBezTo>
                  <a:lnTo>
                    <a:pt x="2652769" y="57097"/>
                  </a:lnTo>
                  <a:lnTo>
                    <a:pt x="2668321" y="54714"/>
                  </a:lnTo>
                  <a:cubicBezTo>
                    <a:pt x="2673313" y="60931"/>
                    <a:pt x="2678306" y="60931"/>
                    <a:pt x="2683298" y="54714"/>
                  </a:cubicBezTo>
                  <a:cubicBezTo>
                    <a:pt x="2689538" y="49740"/>
                    <a:pt x="2695779" y="43523"/>
                    <a:pt x="2702019" y="39792"/>
                  </a:cubicBezTo>
                  <a:lnTo>
                    <a:pt x="2700771" y="41036"/>
                  </a:lnTo>
                  <a:cubicBezTo>
                    <a:pt x="2708260" y="29845"/>
                    <a:pt x="2724485" y="33575"/>
                    <a:pt x="2731974" y="22384"/>
                  </a:cubicBezTo>
                  <a:cubicBezTo>
                    <a:pt x="2738214" y="17410"/>
                    <a:pt x="2744455" y="11193"/>
                    <a:pt x="2751943" y="8706"/>
                  </a:cubicBezTo>
                  <a:cubicBezTo>
                    <a:pt x="2756936" y="8706"/>
                    <a:pt x="2761928" y="7463"/>
                    <a:pt x="2764424" y="4976"/>
                  </a:cubicBezTo>
                  <a:cubicBezTo>
                    <a:pt x="2768168" y="3733"/>
                    <a:pt x="2771913" y="2489"/>
                    <a:pt x="2775657" y="2"/>
                  </a:cubicBezTo>
                  <a:cubicBezTo>
                    <a:pt x="2778153" y="2489"/>
                    <a:pt x="2781897" y="4976"/>
                    <a:pt x="2784394" y="7463"/>
                  </a:cubicBezTo>
                  <a:cubicBezTo>
                    <a:pt x="2818092" y="78339"/>
                    <a:pt x="2841806" y="80826"/>
                    <a:pt x="2909203" y="17410"/>
                  </a:cubicBezTo>
                  <a:cubicBezTo>
                    <a:pt x="2920436" y="14924"/>
                    <a:pt x="2931669" y="13680"/>
                    <a:pt x="2939157" y="26114"/>
                  </a:cubicBezTo>
                  <a:lnTo>
                    <a:pt x="2937909" y="24871"/>
                  </a:lnTo>
                  <a:lnTo>
                    <a:pt x="2954268" y="40005"/>
                  </a:lnTo>
                  <a:lnTo>
                    <a:pt x="2963963" y="55335"/>
                  </a:lnTo>
                  <a:cubicBezTo>
                    <a:pt x="2965679" y="61242"/>
                    <a:pt x="2967239" y="67148"/>
                    <a:pt x="2972856" y="70878"/>
                  </a:cubicBezTo>
                  <a:lnTo>
                    <a:pt x="2971608" y="70878"/>
                  </a:lnTo>
                  <a:cubicBezTo>
                    <a:pt x="2981593" y="79582"/>
                    <a:pt x="2979096" y="94504"/>
                    <a:pt x="2987833" y="103208"/>
                  </a:cubicBezTo>
                  <a:cubicBezTo>
                    <a:pt x="2993450" y="109425"/>
                    <a:pt x="2995010" y="116575"/>
                    <a:pt x="2995478" y="124191"/>
                  </a:cubicBezTo>
                  <a:lnTo>
                    <a:pt x="2996499" y="146425"/>
                  </a:lnTo>
                  <a:lnTo>
                    <a:pt x="3001505" y="151615"/>
                  </a:lnTo>
                  <a:cubicBezTo>
                    <a:pt x="3005213" y="155359"/>
                    <a:pt x="3008920" y="161600"/>
                    <a:pt x="3008920" y="169090"/>
                  </a:cubicBezTo>
                  <a:cubicBezTo>
                    <a:pt x="3010156" y="177827"/>
                    <a:pt x="3013864" y="186565"/>
                    <a:pt x="3016335" y="196551"/>
                  </a:cubicBezTo>
                  <a:cubicBezTo>
                    <a:pt x="3018807" y="212777"/>
                    <a:pt x="3021279" y="227756"/>
                    <a:pt x="3026222" y="242735"/>
                  </a:cubicBezTo>
                  <a:cubicBezTo>
                    <a:pt x="3029930" y="253968"/>
                    <a:pt x="3032401" y="265202"/>
                    <a:pt x="3036109" y="276436"/>
                  </a:cubicBezTo>
                  <a:cubicBezTo>
                    <a:pt x="3038581" y="282677"/>
                    <a:pt x="3039816" y="287670"/>
                    <a:pt x="3042288" y="292663"/>
                  </a:cubicBezTo>
                  <a:cubicBezTo>
                    <a:pt x="3052175" y="300152"/>
                    <a:pt x="3045996" y="283926"/>
                    <a:pt x="3052175" y="286422"/>
                  </a:cubicBezTo>
                  <a:cubicBezTo>
                    <a:pt x="3057118" y="283926"/>
                    <a:pt x="3063297" y="281429"/>
                    <a:pt x="3069477" y="281429"/>
                  </a:cubicBezTo>
                  <a:cubicBezTo>
                    <a:pt x="3080599" y="278933"/>
                    <a:pt x="3092958" y="278933"/>
                    <a:pt x="3105316" y="281429"/>
                  </a:cubicBezTo>
                  <a:cubicBezTo>
                    <a:pt x="3113967" y="283926"/>
                    <a:pt x="3121382" y="285174"/>
                    <a:pt x="3130033" y="278933"/>
                  </a:cubicBezTo>
                  <a:cubicBezTo>
                    <a:pt x="3139920" y="278933"/>
                    <a:pt x="3151042" y="276436"/>
                    <a:pt x="3160929" y="276436"/>
                  </a:cubicBezTo>
                  <a:cubicBezTo>
                    <a:pt x="3164636" y="273940"/>
                    <a:pt x="3168344" y="273004"/>
                    <a:pt x="3171897" y="273628"/>
                  </a:cubicBezTo>
                  <a:lnTo>
                    <a:pt x="3179164" y="278371"/>
                  </a:lnTo>
                  <a:lnTo>
                    <a:pt x="3185434" y="271101"/>
                  </a:lnTo>
                  <a:cubicBezTo>
                    <a:pt x="3193562" y="265805"/>
                    <a:pt x="3204629" y="267217"/>
                    <a:pt x="3212929" y="261567"/>
                  </a:cubicBezTo>
                  <a:cubicBezTo>
                    <a:pt x="3216618" y="262823"/>
                    <a:pt x="3220307" y="262823"/>
                    <a:pt x="3223996" y="260312"/>
                  </a:cubicBezTo>
                  <a:cubicBezTo>
                    <a:pt x="3230144" y="254035"/>
                    <a:pt x="3237522" y="252779"/>
                    <a:pt x="3244901" y="252779"/>
                  </a:cubicBezTo>
                  <a:cubicBezTo>
                    <a:pt x="3252279" y="254035"/>
                    <a:pt x="3258427" y="259057"/>
                    <a:pt x="3263346" y="265334"/>
                  </a:cubicBezTo>
                  <a:cubicBezTo>
                    <a:pt x="3279331" y="311786"/>
                    <a:pt x="3264575" y="363260"/>
                    <a:pt x="3247360" y="398413"/>
                  </a:cubicBezTo>
                  <a:cubicBezTo>
                    <a:pt x="3223996" y="444865"/>
                    <a:pt x="3244901" y="468718"/>
                    <a:pt x="3262116" y="498850"/>
                  </a:cubicBezTo>
                  <a:cubicBezTo>
                    <a:pt x="3253508" y="560367"/>
                    <a:pt x="3174809" y="534002"/>
                    <a:pt x="3158824" y="585476"/>
                  </a:cubicBezTo>
                  <a:cubicBezTo>
                    <a:pt x="3151446" y="586732"/>
                    <a:pt x="3144067" y="584221"/>
                    <a:pt x="3139149" y="577944"/>
                  </a:cubicBezTo>
                  <a:cubicBezTo>
                    <a:pt x="3122548" y="549696"/>
                    <a:pt x="3111481" y="520742"/>
                    <a:pt x="3124105" y="493730"/>
                  </a:cubicBezTo>
                  <a:lnTo>
                    <a:pt x="3142327" y="471144"/>
                  </a:lnTo>
                  <a:lnTo>
                    <a:pt x="3127562" y="465697"/>
                  </a:lnTo>
                  <a:cubicBezTo>
                    <a:pt x="3116748" y="460860"/>
                    <a:pt x="3105934" y="456180"/>
                    <a:pt x="3094194" y="462421"/>
                  </a:cubicBezTo>
                  <a:cubicBezTo>
                    <a:pt x="3088014" y="466165"/>
                    <a:pt x="3083071" y="469910"/>
                    <a:pt x="3079363" y="474903"/>
                  </a:cubicBezTo>
                  <a:cubicBezTo>
                    <a:pt x="3060826" y="492378"/>
                    <a:pt x="3062062" y="516094"/>
                    <a:pt x="3055882" y="537314"/>
                  </a:cubicBezTo>
                  <a:cubicBezTo>
                    <a:pt x="3048468" y="557909"/>
                    <a:pt x="3041052" y="578505"/>
                    <a:pt x="3021646" y="582249"/>
                  </a:cubicBezTo>
                  <a:lnTo>
                    <a:pt x="3000078" y="579991"/>
                  </a:lnTo>
                  <a:lnTo>
                    <a:pt x="3005049" y="648227"/>
                  </a:lnTo>
                  <a:cubicBezTo>
                    <a:pt x="3007066" y="671555"/>
                    <a:pt x="3008618" y="694884"/>
                    <a:pt x="3007376" y="718524"/>
                  </a:cubicBezTo>
                  <a:cubicBezTo>
                    <a:pt x="3004893" y="748385"/>
                    <a:pt x="2997445" y="770780"/>
                    <a:pt x="2963927" y="775757"/>
                  </a:cubicBezTo>
                  <a:cubicBezTo>
                    <a:pt x="2951512" y="773268"/>
                    <a:pt x="2946547" y="765803"/>
                    <a:pt x="2944064" y="753361"/>
                  </a:cubicBezTo>
                  <a:cubicBezTo>
                    <a:pt x="2944064" y="767047"/>
                    <a:pt x="2952754" y="775757"/>
                    <a:pt x="2956478" y="786955"/>
                  </a:cubicBezTo>
                  <a:cubicBezTo>
                    <a:pt x="2955237" y="804373"/>
                    <a:pt x="2961444" y="820548"/>
                    <a:pt x="2967651" y="836722"/>
                  </a:cubicBezTo>
                  <a:cubicBezTo>
                    <a:pt x="2970134" y="844188"/>
                    <a:pt x="2971375" y="849164"/>
                    <a:pt x="2973858" y="856630"/>
                  </a:cubicBezTo>
                  <a:cubicBezTo>
                    <a:pt x="2973858" y="862850"/>
                    <a:pt x="2973858" y="869071"/>
                    <a:pt x="2973858" y="875292"/>
                  </a:cubicBezTo>
                  <a:cubicBezTo>
                    <a:pt x="2970134" y="885246"/>
                    <a:pt x="2966409" y="892711"/>
                    <a:pt x="2965168" y="901421"/>
                  </a:cubicBezTo>
                  <a:cubicBezTo>
                    <a:pt x="2965168" y="906397"/>
                    <a:pt x="2966409" y="911374"/>
                    <a:pt x="2967651" y="917595"/>
                  </a:cubicBezTo>
                  <a:cubicBezTo>
                    <a:pt x="2971375" y="925060"/>
                    <a:pt x="2977582" y="931281"/>
                    <a:pt x="2983789" y="937502"/>
                  </a:cubicBezTo>
                  <a:cubicBezTo>
                    <a:pt x="2986272" y="939991"/>
                    <a:pt x="2987514" y="941235"/>
                    <a:pt x="2989996" y="944967"/>
                  </a:cubicBezTo>
                  <a:cubicBezTo>
                    <a:pt x="2992479" y="947456"/>
                    <a:pt x="2992479" y="949944"/>
                    <a:pt x="2993721" y="953677"/>
                  </a:cubicBezTo>
                  <a:cubicBezTo>
                    <a:pt x="2996203" y="959898"/>
                    <a:pt x="2997445" y="966119"/>
                    <a:pt x="2998686" y="973584"/>
                  </a:cubicBezTo>
                  <a:cubicBezTo>
                    <a:pt x="3001169" y="993491"/>
                    <a:pt x="3013583" y="1012154"/>
                    <a:pt x="3019790" y="1032061"/>
                  </a:cubicBezTo>
                  <a:cubicBezTo>
                    <a:pt x="3039653" y="1102980"/>
                    <a:pt x="3021032" y="1125376"/>
                    <a:pt x="2940340" y="1130353"/>
                  </a:cubicBezTo>
                  <a:lnTo>
                    <a:pt x="2932820" y="1125656"/>
                  </a:lnTo>
                  <a:lnTo>
                    <a:pt x="2922770" y="1136052"/>
                  </a:lnTo>
                  <a:cubicBezTo>
                    <a:pt x="2922770" y="1141105"/>
                    <a:pt x="2922770" y="1146158"/>
                    <a:pt x="2922770" y="1152475"/>
                  </a:cubicBezTo>
                  <a:lnTo>
                    <a:pt x="2918075" y="1155404"/>
                  </a:lnTo>
                  <a:lnTo>
                    <a:pt x="2920924" y="1155262"/>
                  </a:lnTo>
                  <a:cubicBezTo>
                    <a:pt x="2914161" y="1161603"/>
                    <a:pt x="2914468" y="1170796"/>
                    <a:pt x="2914314" y="1179832"/>
                  </a:cubicBezTo>
                  <a:lnTo>
                    <a:pt x="2905645" y="1201668"/>
                  </a:lnTo>
                  <a:lnTo>
                    <a:pt x="2921226" y="1213544"/>
                  </a:lnTo>
                  <a:cubicBezTo>
                    <a:pt x="2928611" y="1216045"/>
                    <a:pt x="2936612" y="1217609"/>
                    <a:pt x="2943382" y="1221987"/>
                  </a:cubicBezTo>
                  <a:cubicBezTo>
                    <a:pt x="2960614" y="1230744"/>
                    <a:pt x="2960614" y="1245755"/>
                    <a:pt x="2945843" y="1259515"/>
                  </a:cubicBezTo>
                  <a:cubicBezTo>
                    <a:pt x="2935996" y="1268271"/>
                    <a:pt x="2927380" y="1278279"/>
                    <a:pt x="2912609" y="1275777"/>
                  </a:cubicBezTo>
                  <a:cubicBezTo>
                    <a:pt x="2891684" y="1272024"/>
                    <a:pt x="2889223" y="1278279"/>
                    <a:pt x="2896608" y="1297043"/>
                  </a:cubicBezTo>
                  <a:cubicBezTo>
                    <a:pt x="2908917" y="1324563"/>
                    <a:pt x="2906455" y="1324563"/>
                    <a:pt x="2881837" y="1332069"/>
                  </a:cubicBezTo>
                  <a:cubicBezTo>
                    <a:pt x="2859681" y="1339574"/>
                    <a:pt x="2839987" y="1329567"/>
                    <a:pt x="2821524" y="1323312"/>
                  </a:cubicBezTo>
                  <a:lnTo>
                    <a:pt x="2813687" y="1314601"/>
                  </a:lnTo>
                  <a:lnTo>
                    <a:pt x="2781700" y="1346046"/>
                  </a:lnTo>
                  <a:cubicBezTo>
                    <a:pt x="2769849" y="1360992"/>
                    <a:pt x="2758622" y="1376561"/>
                    <a:pt x="2744900" y="1389639"/>
                  </a:cubicBezTo>
                  <a:lnTo>
                    <a:pt x="2733576" y="1399321"/>
                  </a:lnTo>
                  <a:lnTo>
                    <a:pt x="2745478" y="1411236"/>
                  </a:lnTo>
                  <a:cubicBezTo>
                    <a:pt x="2785560" y="1411236"/>
                    <a:pt x="2799337" y="1369856"/>
                    <a:pt x="2829398" y="1357317"/>
                  </a:cubicBezTo>
                  <a:cubicBezTo>
                    <a:pt x="2849439" y="1366094"/>
                    <a:pt x="2824388" y="1387411"/>
                    <a:pt x="2843176" y="1399950"/>
                  </a:cubicBezTo>
                  <a:cubicBezTo>
                    <a:pt x="2850691" y="1404966"/>
                    <a:pt x="2836914" y="1408728"/>
                    <a:pt x="2830651" y="1411236"/>
                  </a:cubicBezTo>
                  <a:cubicBezTo>
                    <a:pt x="2823136" y="1413744"/>
                    <a:pt x="2806853" y="1406220"/>
                    <a:pt x="2811863" y="1422521"/>
                  </a:cubicBezTo>
                  <a:cubicBezTo>
                    <a:pt x="2813115" y="1427537"/>
                    <a:pt x="2831903" y="1425029"/>
                    <a:pt x="2841924" y="1427537"/>
                  </a:cubicBezTo>
                  <a:cubicBezTo>
                    <a:pt x="2850691" y="1445092"/>
                    <a:pt x="2839419" y="1455124"/>
                    <a:pt x="2826893" y="1465155"/>
                  </a:cubicBezTo>
                  <a:cubicBezTo>
                    <a:pt x="2823136" y="1465155"/>
                    <a:pt x="2819378" y="1466409"/>
                    <a:pt x="2815620" y="1467663"/>
                  </a:cubicBezTo>
                  <a:cubicBezTo>
                    <a:pt x="2813115" y="1467663"/>
                    <a:pt x="2808105" y="1467663"/>
                    <a:pt x="2804348" y="1467663"/>
                  </a:cubicBezTo>
                  <a:cubicBezTo>
                    <a:pt x="2741721" y="1451362"/>
                    <a:pt x="2773034" y="1542899"/>
                    <a:pt x="2721680" y="1540391"/>
                  </a:cubicBezTo>
                  <a:cubicBezTo>
                    <a:pt x="2719175" y="1540391"/>
                    <a:pt x="2716670" y="1539137"/>
                    <a:pt x="2715417" y="1537883"/>
                  </a:cubicBezTo>
                  <a:cubicBezTo>
                    <a:pt x="2711660" y="1534121"/>
                    <a:pt x="2710407" y="1529106"/>
                    <a:pt x="2712912" y="1524090"/>
                  </a:cubicBezTo>
                  <a:cubicBezTo>
                    <a:pt x="2706650" y="1507789"/>
                    <a:pt x="2695377" y="1492742"/>
                    <a:pt x="2705397" y="1473933"/>
                  </a:cubicBezTo>
                  <a:cubicBezTo>
                    <a:pt x="2711660" y="1461394"/>
                    <a:pt x="2710408" y="1451989"/>
                    <a:pt x="2705241" y="1444622"/>
                  </a:cubicBezTo>
                  <a:lnTo>
                    <a:pt x="2697528" y="1439048"/>
                  </a:lnTo>
                  <a:lnTo>
                    <a:pt x="2696249" y="1440704"/>
                  </a:lnTo>
                  <a:cubicBezTo>
                    <a:pt x="2670052" y="1515434"/>
                    <a:pt x="2658825" y="1521662"/>
                    <a:pt x="2591462" y="1496752"/>
                  </a:cubicBezTo>
                  <a:cubicBezTo>
                    <a:pt x="2572750" y="1489279"/>
                    <a:pt x="2552791" y="1459387"/>
                    <a:pt x="2536574" y="1479315"/>
                  </a:cubicBezTo>
                  <a:cubicBezTo>
                    <a:pt x="2501645" y="1517925"/>
                    <a:pt x="2436777" y="1500488"/>
                    <a:pt x="2413075" y="1542835"/>
                  </a:cubicBezTo>
                  <a:cubicBezTo>
                    <a:pt x="2381888" y="1598883"/>
                    <a:pt x="2358186" y="1608847"/>
                    <a:pt x="2320762" y="1551554"/>
                  </a:cubicBezTo>
                  <a:cubicBezTo>
                    <a:pt x="2314525" y="1541590"/>
                    <a:pt x="2294566" y="1547817"/>
                    <a:pt x="2285833" y="1537853"/>
                  </a:cubicBezTo>
                  <a:cubicBezTo>
                    <a:pt x="2260884" y="1540344"/>
                    <a:pt x="2238430" y="1544081"/>
                    <a:pt x="2214728" y="1544081"/>
                  </a:cubicBezTo>
                  <a:cubicBezTo>
                    <a:pt x="2208491" y="1544081"/>
                    <a:pt x="2201006" y="1537853"/>
                    <a:pt x="2196016" y="1532871"/>
                  </a:cubicBezTo>
                  <a:cubicBezTo>
                    <a:pt x="2191026" y="1526644"/>
                    <a:pt x="2193521" y="1516680"/>
                    <a:pt x="2202254" y="1515434"/>
                  </a:cubicBezTo>
                  <a:cubicBezTo>
                    <a:pt x="2218471" y="1512943"/>
                    <a:pt x="2222213" y="1500488"/>
                    <a:pt x="2229698" y="1491770"/>
                  </a:cubicBezTo>
                  <a:cubicBezTo>
                    <a:pt x="2245915" y="1471842"/>
                    <a:pt x="2260884" y="1454405"/>
                    <a:pt x="2290823" y="1468105"/>
                  </a:cubicBezTo>
                  <a:cubicBezTo>
                    <a:pt x="2300803" y="1473087"/>
                    <a:pt x="2309535" y="1465614"/>
                    <a:pt x="2317020" y="1458141"/>
                  </a:cubicBezTo>
                  <a:cubicBezTo>
                    <a:pt x="2327000" y="1448177"/>
                    <a:pt x="2338227" y="1441950"/>
                    <a:pt x="2348207" y="1433231"/>
                  </a:cubicBezTo>
                  <a:cubicBezTo>
                    <a:pt x="2389373" y="1398357"/>
                    <a:pt x="2388126" y="1385902"/>
                    <a:pt x="2339474" y="1357256"/>
                  </a:cubicBezTo>
                  <a:cubicBezTo>
                    <a:pt x="2336979" y="1354765"/>
                    <a:pt x="2331990" y="1349783"/>
                    <a:pt x="2330742" y="1346046"/>
                  </a:cubicBezTo>
                  <a:cubicBezTo>
                    <a:pt x="2327000" y="1336082"/>
                    <a:pt x="2334484" y="1332346"/>
                    <a:pt x="2341969" y="1329855"/>
                  </a:cubicBezTo>
                  <a:cubicBezTo>
                    <a:pt x="2369414" y="1327364"/>
                    <a:pt x="2383136" y="1296226"/>
                    <a:pt x="2415570" y="1303699"/>
                  </a:cubicBezTo>
                  <a:cubicBezTo>
                    <a:pt x="2436777" y="1338573"/>
                    <a:pt x="2434282" y="1377184"/>
                    <a:pt x="2406837" y="1414549"/>
                  </a:cubicBezTo>
                  <a:cubicBezTo>
                    <a:pt x="2431787" y="1382166"/>
                    <a:pt x="2467963" y="1408321"/>
                    <a:pt x="2502892" y="1389639"/>
                  </a:cubicBezTo>
                  <a:cubicBezTo>
                    <a:pt x="2446756" y="1379675"/>
                    <a:pt x="2429292" y="1339819"/>
                    <a:pt x="2415570" y="1303699"/>
                  </a:cubicBezTo>
                  <a:cubicBezTo>
                    <a:pt x="2411827" y="1293735"/>
                    <a:pt x="2411827" y="1287508"/>
                    <a:pt x="2410580" y="1283771"/>
                  </a:cubicBezTo>
                  <a:cubicBezTo>
                    <a:pt x="2404342" y="1257616"/>
                    <a:pt x="2394363" y="1240179"/>
                    <a:pt x="2361929" y="1246406"/>
                  </a:cubicBezTo>
                  <a:cubicBezTo>
                    <a:pt x="2353196" y="1248897"/>
                    <a:pt x="2339474" y="1237688"/>
                    <a:pt x="2344464" y="1226478"/>
                  </a:cubicBezTo>
                  <a:cubicBezTo>
                    <a:pt x="2351949" y="1211532"/>
                    <a:pt x="2378146" y="1192850"/>
                    <a:pt x="2334484" y="1199077"/>
                  </a:cubicBezTo>
                  <a:cubicBezTo>
                    <a:pt x="2324505" y="1200323"/>
                    <a:pt x="2314525" y="1192850"/>
                    <a:pt x="2304545" y="1187868"/>
                  </a:cubicBezTo>
                  <a:cubicBezTo>
                    <a:pt x="2297061" y="1184131"/>
                    <a:pt x="2294566" y="1177904"/>
                    <a:pt x="2297061" y="1169185"/>
                  </a:cubicBezTo>
                  <a:cubicBezTo>
                    <a:pt x="2299556" y="1160467"/>
                    <a:pt x="2317020" y="1151748"/>
                    <a:pt x="2298308" y="1144275"/>
                  </a:cubicBezTo>
                  <a:cubicBezTo>
                    <a:pt x="2293318" y="1143030"/>
                    <a:pt x="2282091" y="1149257"/>
                    <a:pt x="2279596" y="1155485"/>
                  </a:cubicBezTo>
                  <a:cubicBezTo>
                    <a:pt x="2258389" y="1187868"/>
                    <a:pt x="2225955" y="1216514"/>
                    <a:pt x="2243420" y="1262598"/>
                  </a:cubicBezTo>
                  <a:cubicBezTo>
                    <a:pt x="2244667" y="1263843"/>
                    <a:pt x="2237182" y="1271316"/>
                    <a:pt x="2232192" y="1272562"/>
                  </a:cubicBezTo>
                  <a:cubicBezTo>
                    <a:pt x="2228450" y="1273807"/>
                    <a:pt x="2219718" y="1270071"/>
                    <a:pt x="2219718" y="1270071"/>
                  </a:cubicBezTo>
                  <a:cubicBezTo>
                    <a:pt x="2220966" y="1231460"/>
                    <a:pt x="2177304" y="1219005"/>
                    <a:pt x="2171067" y="1185377"/>
                  </a:cubicBezTo>
                  <a:cubicBezTo>
                    <a:pt x="2166077" y="1161712"/>
                    <a:pt x="2168572" y="1155485"/>
                    <a:pt x="2192274" y="1155485"/>
                  </a:cubicBezTo>
                  <a:cubicBezTo>
                    <a:pt x="2201006" y="1155485"/>
                    <a:pt x="2208491" y="1157976"/>
                    <a:pt x="2215976" y="1159221"/>
                  </a:cubicBezTo>
                  <a:cubicBezTo>
                    <a:pt x="2224708" y="1160467"/>
                    <a:pt x="2230945" y="1157976"/>
                    <a:pt x="2233440" y="1149257"/>
                  </a:cubicBezTo>
                  <a:cubicBezTo>
                    <a:pt x="2238430" y="1139293"/>
                    <a:pt x="2237182" y="1128084"/>
                    <a:pt x="2229698" y="1119365"/>
                  </a:cubicBezTo>
                  <a:cubicBezTo>
                    <a:pt x="2224708" y="1113138"/>
                    <a:pt x="2215976" y="1110647"/>
                    <a:pt x="2209738" y="1115629"/>
                  </a:cubicBezTo>
                  <a:cubicBezTo>
                    <a:pt x="2191026" y="1129329"/>
                    <a:pt x="2173562" y="1138048"/>
                    <a:pt x="2157345" y="1110647"/>
                  </a:cubicBezTo>
                  <a:cubicBezTo>
                    <a:pt x="2153602" y="1103174"/>
                    <a:pt x="2143623" y="1103174"/>
                    <a:pt x="2142375" y="1113138"/>
                  </a:cubicBezTo>
                  <a:cubicBezTo>
                    <a:pt x="2138633" y="1133066"/>
                    <a:pt x="2123663" y="1145521"/>
                    <a:pt x="2114931" y="1161712"/>
                  </a:cubicBezTo>
                  <a:cubicBezTo>
                    <a:pt x="2094972" y="1195341"/>
                    <a:pt x="2096219" y="1200323"/>
                    <a:pt x="2141128" y="1225233"/>
                  </a:cubicBezTo>
                  <a:cubicBezTo>
                    <a:pt x="2133643" y="1242670"/>
                    <a:pt x="2118673" y="1232706"/>
                    <a:pt x="2108694" y="1233951"/>
                  </a:cubicBezTo>
                  <a:cubicBezTo>
                    <a:pt x="2098714" y="1236442"/>
                    <a:pt x="2087487" y="1236442"/>
                    <a:pt x="2077507" y="1238933"/>
                  </a:cubicBezTo>
                  <a:cubicBezTo>
                    <a:pt x="2068775" y="1241424"/>
                    <a:pt x="2063785" y="1260107"/>
                    <a:pt x="2071270" y="1265089"/>
                  </a:cubicBezTo>
                  <a:cubicBezTo>
                    <a:pt x="2093724" y="1281280"/>
                    <a:pt x="2109941" y="1308681"/>
                    <a:pt x="2146118" y="1280035"/>
                  </a:cubicBezTo>
                  <a:cubicBezTo>
                    <a:pt x="2166077" y="1263843"/>
                    <a:pt x="2186037" y="1276298"/>
                    <a:pt x="2208491" y="1304945"/>
                  </a:cubicBezTo>
                  <a:cubicBezTo>
                    <a:pt x="2212233" y="1308681"/>
                    <a:pt x="2217223" y="1311172"/>
                    <a:pt x="2220966" y="1314909"/>
                  </a:cubicBezTo>
                  <a:cubicBezTo>
                    <a:pt x="2220966" y="1348537"/>
                    <a:pt x="2184789" y="1375938"/>
                    <a:pt x="2201006" y="1412058"/>
                  </a:cubicBezTo>
                  <a:cubicBezTo>
                    <a:pt x="2161087" y="1422022"/>
                    <a:pt x="2133643" y="1400848"/>
                    <a:pt x="2106199" y="1380920"/>
                  </a:cubicBezTo>
                  <a:cubicBezTo>
                    <a:pt x="2102456" y="1379675"/>
                    <a:pt x="2094972" y="1382166"/>
                    <a:pt x="2091229" y="1385902"/>
                  </a:cubicBezTo>
                  <a:cubicBezTo>
                    <a:pt x="2088734" y="1387148"/>
                    <a:pt x="2088734" y="1395866"/>
                    <a:pt x="2092477" y="1398357"/>
                  </a:cubicBezTo>
                  <a:cubicBezTo>
                    <a:pt x="2102456" y="1408321"/>
                    <a:pt x="2116179" y="1418285"/>
                    <a:pt x="2127406" y="1429495"/>
                  </a:cubicBezTo>
                  <a:cubicBezTo>
                    <a:pt x="2136138" y="1438213"/>
                    <a:pt x="2127406" y="1448177"/>
                    <a:pt x="2124911" y="1458141"/>
                  </a:cubicBezTo>
                  <a:cubicBezTo>
                    <a:pt x="2112436" y="1461878"/>
                    <a:pt x="2099961" y="1471842"/>
                    <a:pt x="2088734" y="1459387"/>
                  </a:cubicBezTo>
                  <a:cubicBezTo>
                    <a:pt x="2068775" y="1440704"/>
                    <a:pt x="2047568" y="1427004"/>
                    <a:pt x="2020124" y="1420776"/>
                  </a:cubicBezTo>
                  <a:cubicBezTo>
                    <a:pt x="2013886" y="1419531"/>
                    <a:pt x="2008897" y="1412058"/>
                    <a:pt x="2008897" y="1403339"/>
                  </a:cubicBezTo>
                  <a:cubicBezTo>
                    <a:pt x="2008897" y="1394621"/>
                    <a:pt x="2025114" y="1383411"/>
                    <a:pt x="2006402" y="1380920"/>
                  </a:cubicBezTo>
                  <a:cubicBezTo>
                    <a:pt x="1997669" y="1379675"/>
                    <a:pt x="1985195" y="1387148"/>
                    <a:pt x="1978957" y="1393375"/>
                  </a:cubicBezTo>
                  <a:cubicBezTo>
                    <a:pt x="1957751" y="1413303"/>
                    <a:pt x="1968978" y="1438213"/>
                    <a:pt x="1968978" y="1460632"/>
                  </a:cubicBezTo>
                  <a:cubicBezTo>
                    <a:pt x="1961493" y="1468105"/>
                    <a:pt x="1956503" y="1464369"/>
                    <a:pt x="1950266" y="1459387"/>
                  </a:cubicBezTo>
                  <a:cubicBezTo>
                    <a:pt x="1930306" y="1443195"/>
                    <a:pt x="1887893" y="1449423"/>
                    <a:pt x="1897872" y="1405830"/>
                  </a:cubicBezTo>
                  <a:cubicBezTo>
                    <a:pt x="1881655" y="1379675"/>
                    <a:pt x="1886645" y="1356010"/>
                    <a:pt x="1900367" y="1329855"/>
                  </a:cubicBezTo>
                  <a:cubicBezTo>
                    <a:pt x="1907852" y="1318645"/>
                    <a:pt x="1910347" y="1306190"/>
                    <a:pt x="1906605" y="1292490"/>
                  </a:cubicBezTo>
                  <a:cubicBezTo>
                    <a:pt x="1904110" y="1280035"/>
                    <a:pt x="1909099" y="1272562"/>
                    <a:pt x="1921574" y="1267580"/>
                  </a:cubicBezTo>
                  <a:cubicBezTo>
                    <a:pt x="1931554" y="1265089"/>
                    <a:pt x="1944028" y="1262598"/>
                    <a:pt x="1945276" y="1250143"/>
                  </a:cubicBezTo>
                  <a:cubicBezTo>
                    <a:pt x="1947771" y="1230215"/>
                    <a:pt x="1939039" y="1210287"/>
                    <a:pt x="1950266" y="1191604"/>
                  </a:cubicBezTo>
                  <a:cubicBezTo>
                    <a:pt x="1942781" y="1186622"/>
                    <a:pt x="1934049" y="1185377"/>
                    <a:pt x="1927811" y="1181640"/>
                  </a:cubicBezTo>
                  <a:cubicBezTo>
                    <a:pt x="1916584" y="1170431"/>
                    <a:pt x="1914089" y="1155485"/>
                    <a:pt x="1926564" y="1146766"/>
                  </a:cubicBezTo>
                  <a:cubicBezTo>
                    <a:pt x="1946523" y="1130575"/>
                    <a:pt x="1965235" y="1108156"/>
                    <a:pt x="1996422" y="1119365"/>
                  </a:cubicBezTo>
                  <a:cubicBezTo>
                    <a:pt x="2000164" y="1120611"/>
                    <a:pt x="2007649" y="1118120"/>
                    <a:pt x="2011392" y="1114383"/>
                  </a:cubicBezTo>
                  <a:cubicBezTo>
                    <a:pt x="2028856" y="1096946"/>
                    <a:pt x="2042578" y="1104419"/>
                    <a:pt x="2057548" y="1118120"/>
                  </a:cubicBezTo>
                  <a:cubicBezTo>
                    <a:pt x="2066280" y="1124347"/>
                    <a:pt x="2078755" y="1121856"/>
                    <a:pt x="2087487" y="1115629"/>
                  </a:cubicBezTo>
                  <a:cubicBezTo>
                    <a:pt x="2092477" y="1113138"/>
                    <a:pt x="2094972" y="1108156"/>
                    <a:pt x="2097467" y="1103174"/>
                  </a:cubicBezTo>
                  <a:cubicBezTo>
                    <a:pt x="2098714" y="1103174"/>
                    <a:pt x="2094972" y="1096946"/>
                    <a:pt x="2093724" y="1096946"/>
                  </a:cubicBezTo>
                  <a:cubicBezTo>
                    <a:pt x="2058795" y="1099437"/>
                    <a:pt x="2030103" y="1057090"/>
                    <a:pt x="1990185" y="1085737"/>
                  </a:cubicBezTo>
                  <a:cubicBezTo>
                    <a:pt x="1978957" y="1093210"/>
                    <a:pt x="1965235" y="1088228"/>
                    <a:pt x="1951513" y="1085737"/>
                  </a:cubicBezTo>
                  <a:cubicBezTo>
                    <a:pt x="1927811" y="1079509"/>
                    <a:pt x="1911594" y="1086982"/>
                    <a:pt x="1907852" y="1116874"/>
                  </a:cubicBezTo>
                  <a:cubicBezTo>
                    <a:pt x="1906605" y="1128084"/>
                    <a:pt x="1894130" y="1133066"/>
                    <a:pt x="1884150" y="1121856"/>
                  </a:cubicBezTo>
                  <a:cubicBezTo>
                    <a:pt x="1872923" y="1108156"/>
                    <a:pt x="1856706" y="1109401"/>
                    <a:pt x="1841736" y="1106910"/>
                  </a:cubicBezTo>
                  <a:cubicBezTo>
                    <a:pt x="1820529" y="1103174"/>
                    <a:pt x="1809302" y="1133066"/>
                    <a:pt x="1793085" y="1121856"/>
                  </a:cubicBezTo>
                  <a:cubicBezTo>
                    <a:pt x="1776868" y="1113138"/>
                    <a:pt x="1760651" y="1105665"/>
                    <a:pt x="1741939" y="1106910"/>
                  </a:cubicBezTo>
                  <a:cubicBezTo>
                    <a:pt x="1741939" y="1096946"/>
                    <a:pt x="1741939" y="1085737"/>
                    <a:pt x="1741939" y="1075773"/>
                  </a:cubicBezTo>
                  <a:cubicBezTo>
                    <a:pt x="1766889" y="1059581"/>
                    <a:pt x="1798075" y="1054599"/>
                    <a:pt x="1814292" y="1027198"/>
                  </a:cubicBezTo>
                  <a:cubicBezTo>
                    <a:pt x="1816787" y="1020971"/>
                    <a:pt x="1819282" y="1015989"/>
                    <a:pt x="1823024" y="1009761"/>
                  </a:cubicBezTo>
                  <a:cubicBezTo>
                    <a:pt x="1828014" y="1004779"/>
                    <a:pt x="1833004" y="999797"/>
                    <a:pt x="1836747" y="994815"/>
                  </a:cubicBezTo>
                  <a:cubicBezTo>
                    <a:pt x="1850469" y="989833"/>
                    <a:pt x="1864191" y="983606"/>
                    <a:pt x="1879160" y="986097"/>
                  </a:cubicBezTo>
                  <a:cubicBezTo>
                    <a:pt x="1879160" y="963678"/>
                    <a:pt x="1862943" y="962432"/>
                    <a:pt x="1854211" y="953714"/>
                  </a:cubicBezTo>
                  <a:cubicBezTo>
                    <a:pt x="1845479" y="943750"/>
                    <a:pt x="1845479" y="935032"/>
                    <a:pt x="1849221" y="925068"/>
                  </a:cubicBezTo>
                  <a:cubicBezTo>
                    <a:pt x="1855458" y="915104"/>
                    <a:pt x="1860448" y="910122"/>
                    <a:pt x="1874170" y="910122"/>
                  </a:cubicBezTo>
                  <a:cubicBezTo>
                    <a:pt x="1897872" y="911367"/>
                    <a:pt x="1917832" y="910122"/>
                    <a:pt x="1924069" y="942505"/>
                  </a:cubicBezTo>
                  <a:cubicBezTo>
                    <a:pt x="1927811" y="963678"/>
                    <a:pt x="1942781" y="986097"/>
                    <a:pt x="1972720" y="983606"/>
                  </a:cubicBezTo>
                  <a:cubicBezTo>
                    <a:pt x="1981452" y="969905"/>
                    <a:pt x="1965235" y="958696"/>
                    <a:pt x="1968978" y="946241"/>
                  </a:cubicBezTo>
                  <a:cubicBezTo>
                    <a:pt x="1971473" y="932541"/>
                    <a:pt x="1968978" y="922577"/>
                    <a:pt x="1961493" y="911367"/>
                  </a:cubicBezTo>
                  <a:cubicBezTo>
                    <a:pt x="1952761" y="895176"/>
                    <a:pt x="1970225" y="890194"/>
                    <a:pt x="1980205" y="883966"/>
                  </a:cubicBezTo>
                  <a:cubicBezTo>
                    <a:pt x="1987690" y="892685"/>
                    <a:pt x="1997669" y="898912"/>
                    <a:pt x="2006402" y="888948"/>
                  </a:cubicBezTo>
                  <a:cubicBezTo>
                    <a:pt x="2013886" y="878984"/>
                    <a:pt x="2012639" y="867775"/>
                    <a:pt x="2003907" y="860302"/>
                  </a:cubicBezTo>
                  <a:cubicBezTo>
                    <a:pt x="1996422" y="854074"/>
                    <a:pt x="1985195" y="851583"/>
                    <a:pt x="1975215" y="847847"/>
                  </a:cubicBezTo>
                  <a:cubicBezTo>
                    <a:pt x="1962740" y="840374"/>
                    <a:pt x="1955256" y="832901"/>
                    <a:pt x="1966483" y="816709"/>
                  </a:cubicBezTo>
                  <a:cubicBezTo>
                    <a:pt x="1971473" y="809236"/>
                    <a:pt x="1968978" y="796781"/>
                    <a:pt x="1971473" y="786817"/>
                  </a:cubicBezTo>
                  <a:cubicBezTo>
                    <a:pt x="1972720" y="776853"/>
                    <a:pt x="1980205" y="775608"/>
                    <a:pt x="1988937" y="774362"/>
                  </a:cubicBezTo>
                  <a:cubicBezTo>
                    <a:pt x="2022619" y="768135"/>
                    <a:pt x="2036341" y="816709"/>
                    <a:pt x="2071270" y="801763"/>
                  </a:cubicBezTo>
                  <a:cubicBezTo>
                    <a:pt x="2081250" y="816709"/>
                    <a:pt x="2077507" y="832901"/>
                    <a:pt x="2075012" y="847847"/>
                  </a:cubicBezTo>
                  <a:cubicBezTo>
                    <a:pt x="2073765" y="857811"/>
                    <a:pt x="2065032" y="856565"/>
                    <a:pt x="2056300" y="856565"/>
                  </a:cubicBezTo>
                  <a:cubicBezTo>
                    <a:pt x="2048815" y="856565"/>
                    <a:pt x="2038836" y="857811"/>
                    <a:pt x="2041331" y="867775"/>
                  </a:cubicBezTo>
                  <a:cubicBezTo>
                    <a:pt x="2041331" y="875248"/>
                    <a:pt x="2045073" y="883966"/>
                    <a:pt x="2051310" y="888948"/>
                  </a:cubicBezTo>
                  <a:cubicBezTo>
                    <a:pt x="2056300" y="892685"/>
                    <a:pt x="2066280" y="895176"/>
                    <a:pt x="2072517" y="892685"/>
                  </a:cubicBezTo>
                  <a:cubicBezTo>
                    <a:pt x="2102456" y="881475"/>
                    <a:pt x="2117426" y="895176"/>
                    <a:pt x="2123663" y="922577"/>
                  </a:cubicBezTo>
                  <a:cubicBezTo>
                    <a:pt x="2128653" y="936277"/>
                    <a:pt x="2136138" y="956205"/>
                    <a:pt x="2144870" y="951223"/>
                  </a:cubicBezTo>
                  <a:cubicBezTo>
                    <a:pt x="2188531" y="925068"/>
                    <a:pt x="2182294" y="969905"/>
                    <a:pt x="2197264" y="984851"/>
                  </a:cubicBezTo>
                  <a:cubicBezTo>
                    <a:pt x="2201006" y="987342"/>
                    <a:pt x="2208491" y="987342"/>
                    <a:pt x="2210986" y="984851"/>
                  </a:cubicBezTo>
                  <a:cubicBezTo>
                    <a:pt x="2214728" y="983606"/>
                    <a:pt x="2218471" y="976133"/>
                    <a:pt x="2218471" y="972396"/>
                  </a:cubicBezTo>
                  <a:cubicBezTo>
                    <a:pt x="2214728" y="948732"/>
                    <a:pt x="2208491" y="925068"/>
                    <a:pt x="2181047" y="916349"/>
                  </a:cubicBezTo>
                  <a:cubicBezTo>
                    <a:pt x="2159840" y="910122"/>
                    <a:pt x="2143623" y="897667"/>
                    <a:pt x="2132396" y="875248"/>
                  </a:cubicBezTo>
                  <a:cubicBezTo>
                    <a:pt x="2144870" y="870266"/>
                    <a:pt x="2154850" y="867775"/>
                    <a:pt x="2163582" y="862793"/>
                  </a:cubicBezTo>
                  <a:cubicBezTo>
                    <a:pt x="2184789" y="849092"/>
                    <a:pt x="2191026" y="839128"/>
                    <a:pt x="2176057" y="819200"/>
                  </a:cubicBezTo>
                  <a:cubicBezTo>
                    <a:pt x="2162335" y="799272"/>
                    <a:pt x="2161087" y="781835"/>
                    <a:pt x="2166077" y="759416"/>
                  </a:cubicBezTo>
                  <a:cubicBezTo>
                    <a:pt x="2168572" y="746961"/>
                    <a:pt x="2156097" y="741979"/>
                    <a:pt x="2144870" y="741979"/>
                  </a:cubicBezTo>
                  <a:cubicBezTo>
                    <a:pt x="2137385" y="741979"/>
                    <a:pt x="2129901" y="744470"/>
                    <a:pt x="2122416" y="745716"/>
                  </a:cubicBezTo>
                  <a:cubicBezTo>
                    <a:pt x="2109941" y="748207"/>
                    <a:pt x="2101209" y="778099"/>
                    <a:pt x="2086239" y="754434"/>
                  </a:cubicBezTo>
                  <a:cubicBezTo>
                    <a:pt x="2078755" y="740734"/>
                    <a:pt x="2096219" y="733261"/>
                    <a:pt x="2107446" y="724542"/>
                  </a:cubicBezTo>
                  <a:cubicBezTo>
                    <a:pt x="2116179" y="718315"/>
                    <a:pt x="2124911" y="712087"/>
                    <a:pt x="2131148" y="704614"/>
                  </a:cubicBezTo>
                  <a:cubicBezTo>
                    <a:pt x="2137385" y="699632"/>
                    <a:pt x="2138633" y="687177"/>
                    <a:pt x="2129901" y="687177"/>
                  </a:cubicBezTo>
                  <a:cubicBezTo>
                    <a:pt x="2109941" y="684686"/>
                    <a:pt x="2106199" y="668495"/>
                    <a:pt x="2096219" y="656040"/>
                  </a:cubicBezTo>
                  <a:cubicBezTo>
                    <a:pt x="2087487" y="644830"/>
                    <a:pt x="2080002" y="633621"/>
                    <a:pt x="2102456" y="627393"/>
                  </a:cubicBezTo>
                  <a:cubicBezTo>
                    <a:pt x="2114307" y="624279"/>
                    <a:pt x="2121169" y="617118"/>
                    <a:pt x="2126470" y="608399"/>
                  </a:cubicBezTo>
                  <a:lnTo>
                    <a:pt x="2139351" y="583500"/>
                  </a:lnTo>
                  <a:lnTo>
                    <a:pt x="2119578" y="566146"/>
                  </a:lnTo>
                  <a:cubicBezTo>
                    <a:pt x="2115055" y="558348"/>
                    <a:pt x="2113183" y="548990"/>
                    <a:pt x="2113807" y="537761"/>
                  </a:cubicBezTo>
                  <a:cubicBezTo>
                    <a:pt x="2115054" y="530275"/>
                    <a:pt x="2120046" y="524036"/>
                    <a:pt x="2125037" y="519046"/>
                  </a:cubicBezTo>
                  <a:cubicBezTo>
                    <a:pt x="2161223" y="501578"/>
                    <a:pt x="2135019" y="484110"/>
                    <a:pt x="2127532" y="464147"/>
                  </a:cubicBezTo>
                  <a:cubicBezTo>
                    <a:pt x="2110063" y="424220"/>
                    <a:pt x="2107568" y="467890"/>
                    <a:pt x="2098833" y="470385"/>
                  </a:cubicBezTo>
                  <a:cubicBezTo>
                    <a:pt x="2075125" y="472881"/>
                    <a:pt x="2052665" y="457908"/>
                    <a:pt x="2027709" y="465394"/>
                  </a:cubicBezTo>
                  <a:cubicBezTo>
                    <a:pt x="2004001" y="466642"/>
                    <a:pt x="1980293" y="469137"/>
                    <a:pt x="1962824" y="447926"/>
                  </a:cubicBezTo>
                  <a:cubicBezTo>
                    <a:pt x="1960328" y="431706"/>
                    <a:pt x="1969063" y="412991"/>
                    <a:pt x="1939116" y="408000"/>
                  </a:cubicBezTo>
                  <a:cubicBezTo>
                    <a:pt x="1896691" y="400514"/>
                    <a:pt x="1879222" y="360587"/>
                    <a:pt x="1848027" y="335633"/>
                  </a:cubicBezTo>
                  <a:cubicBezTo>
                    <a:pt x="1846779" y="303193"/>
                    <a:pt x="1819328" y="286972"/>
                    <a:pt x="1803107" y="264514"/>
                  </a:cubicBezTo>
                  <a:cubicBezTo>
                    <a:pt x="1789381" y="247046"/>
                    <a:pt x="1789381" y="222092"/>
                    <a:pt x="1800611" y="205872"/>
                  </a:cubicBezTo>
                  <a:cubicBezTo>
                    <a:pt x="1820576" y="179670"/>
                    <a:pt x="1791876" y="175927"/>
                    <a:pt x="1786885" y="162202"/>
                  </a:cubicBezTo>
                  <a:cubicBezTo>
                    <a:pt x="1814337" y="165945"/>
                    <a:pt x="1839293" y="147229"/>
                    <a:pt x="1866744" y="145982"/>
                  </a:cubicBezTo>
                  <a:cubicBezTo>
                    <a:pt x="1875479" y="167193"/>
                    <a:pt x="1888892" y="181541"/>
                    <a:pt x="1905426" y="191367"/>
                  </a:cubicBezTo>
                  <a:lnTo>
                    <a:pt x="1956497" y="207603"/>
                  </a:lnTo>
                  <a:lnTo>
                    <a:pt x="1964072" y="212110"/>
                  </a:lnTo>
                  <a:lnTo>
                    <a:pt x="1969480" y="217249"/>
                  </a:lnTo>
                  <a:lnTo>
                    <a:pt x="1989340" y="240028"/>
                  </a:lnTo>
                  <a:cubicBezTo>
                    <a:pt x="1998698" y="249541"/>
                    <a:pt x="2010240" y="255780"/>
                    <a:pt x="2028957" y="250789"/>
                  </a:cubicBezTo>
                  <a:cubicBezTo>
                    <a:pt x="2012736" y="253285"/>
                    <a:pt x="2001817" y="247358"/>
                    <a:pt x="1992303" y="238936"/>
                  </a:cubicBezTo>
                  <a:lnTo>
                    <a:pt x="1969480" y="217249"/>
                  </a:lnTo>
                  <a:lnTo>
                    <a:pt x="1962824" y="209615"/>
                  </a:lnTo>
                  <a:lnTo>
                    <a:pt x="1956497" y="207603"/>
                  </a:lnTo>
                  <a:lnTo>
                    <a:pt x="1914004" y="182321"/>
                  </a:lnTo>
                  <a:cubicBezTo>
                    <a:pt x="1896691" y="172808"/>
                    <a:pt x="1879846" y="162202"/>
                    <a:pt x="1866744" y="145982"/>
                  </a:cubicBezTo>
                  <a:cubicBezTo>
                    <a:pt x="1869240" y="140991"/>
                    <a:pt x="1870487" y="137248"/>
                    <a:pt x="1871735" y="131009"/>
                  </a:cubicBezTo>
                  <a:cubicBezTo>
                    <a:pt x="1872983" y="126018"/>
                    <a:pt x="1874231" y="117285"/>
                    <a:pt x="1871735" y="117285"/>
                  </a:cubicBezTo>
                  <a:cubicBezTo>
                    <a:pt x="1835549" y="103560"/>
                    <a:pt x="1844284" y="46165"/>
                    <a:pt x="1800611" y="42422"/>
                  </a:cubicBezTo>
                  <a:cubicBezTo>
                    <a:pt x="1775655" y="39927"/>
                    <a:pt x="1773160" y="21211"/>
                    <a:pt x="1769416" y="3743"/>
                  </a:cubicBezTo>
                  <a:cubicBezTo>
                    <a:pt x="1791876" y="3743"/>
                    <a:pt x="1814337" y="3743"/>
                    <a:pt x="1835549" y="3743"/>
                  </a:cubicBezTo>
                  <a:cubicBezTo>
                    <a:pt x="1860505" y="16220"/>
                    <a:pt x="1874231" y="44918"/>
                    <a:pt x="1911664" y="36184"/>
                  </a:cubicBezTo>
                  <a:cubicBezTo>
                    <a:pt x="1966567" y="24954"/>
                    <a:pt x="1994019" y="44918"/>
                    <a:pt x="1970311" y="106055"/>
                  </a:cubicBezTo>
                  <a:cubicBezTo>
                    <a:pt x="1965320" y="118532"/>
                    <a:pt x="1965320" y="133505"/>
                    <a:pt x="1992771" y="140991"/>
                  </a:cubicBezTo>
                  <a:cubicBezTo>
                    <a:pt x="1970311" y="72367"/>
                    <a:pt x="2011488" y="48661"/>
                    <a:pt x="2061399" y="33688"/>
                  </a:cubicBezTo>
                  <a:cubicBezTo>
                    <a:pt x="2083860" y="26202"/>
                    <a:pt x="2110063" y="13725"/>
                    <a:pt x="2126285" y="41175"/>
                  </a:cubicBezTo>
                  <a:cubicBezTo>
                    <a:pt x="2143754" y="67376"/>
                    <a:pt x="2120046" y="83597"/>
                    <a:pt x="2098833" y="111046"/>
                  </a:cubicBezTo>
                  <a:cubicBezTo>
                    <a:pt x="2131276" y="94826"/>
                    <a:pt x="2157479" y="86092"/>
                    <a:pt x="2183683" y="103560"/>
                  </a:cubicBezTo>
                  <a:cubicBezTo>
                    <a:pt x="2189922" y="108551"/>
                    <a:pt x="2193665" y="114789"/>
                    <a:pt x="2198657" y="121028"/>
                  </a:cubicBezTo>
                  <a:cubicBezTo>
                    <a:pt x="2200528" y="177174"/>
                    <a:pt x="2179238" y="237532"/>
                    <a:pt x="2147419" y="271045"/>
                  </a:cubicBezTo>
                  <a:lnTo>
                    <a:pt x="2113595" y="293762"/>
                  </a:lnTo>
                  <a:lnTo>
                    <a:pt x="2112206" y="293060"/>
                  </a:lnTo>
                  <a:lnTo>
                    <a:pt x="2102577" y="254844"/>
                  </a:lnTo>
                  <a:cubicBezTo>
                    <a:pt x="2101329" y="240184"/>
                    <a:pt x="2099457" y="223964"/>
                    <a:pt x="2088851" y="205872"/>
                  </a:cubicBezTo>
                  <a:cubicBezTo>
                    <a:pt x="2098833" y="243303"/>
                    <a:pt x="2100081" y="267009"/>
                    <a:pt x="2107568" y="290716"/>
                  </a:cubicBezTo>
                  <a:lnTo>
                    <a:pt x="2112206" y="293060"/>
                  </a:lnTo>
                  <a:lnTo>
                    <a:pt x="2112559" y="294459"/>
                  </a:lnTo>
                  <a:lnTo>
                    <a:pt x="2113595" y="293762"/>
                  </a:lnTo>
                  <a:lnTo>
                    <a:pt x="2135955" y="305064"/>
                  </a:lnTo>
                  <a:cubicBezTo>
                    <a:pt x="2145937" y="308807"/>
                    <a:pt x="2156232" y="311927"/>
                    <a:pt x="2166214" y="315670"/>
                  </a:cubicBezTo>
                  <a:cubicBezTo>
                    <a:pt x="2199904" y="328147"/>
                    <a:pt x="2223612" y="319413"/>
                    <a:pt x="2227355" y="280734"/>
                  </a:cubicBezTo>
                  <a:cubicBezTo>
                    <a:pt x="2231099" y="235817"/>
                    <a:pt x="2249816" y="202129"/>
                    <a:pt x="2279763" y="168440"/>
                  </a:cubicBezTo>
                  <a:cubicBezTo>
                    <a:pt x="2312205" y="136000"/>
                    <a:pt x="2277267" y="93578"/>
                    <a:pt x="2278515" y="54899"/>
                  </a:cubicBezTo>
                  <a:cubicBezTo>
                    <a:pt x="2278515" y="37431"/>
                    <a:pt x="2267285" y="19964"/>
                    <a:pt x="2282258" y="3743"/>
                  </a:cubicBezTo>
                  <a:cubicBezTo>
                    <a:pt x="2298480" y="2496"/>
                    <a:pt x="2314701" y="1248"/>
                    <a:pt x="2329674" y="0"/>
                  </a:cubicBezTo>
                  <a:close/>
                </a:path>
              </a:pathLst>
            </a:custGeom>
            <a:solidFill>
              <a:srgbClr val="4472C4">
                <a:alpha val="90195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id="{2B5E1986-69CE-4956-907B-A14AB77A9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2296" y="10051044"/>
              <a:ext cx="1169541" cy="1494089"/>
            </a:xfrm>
            <a:custGeom>
              <a:avLst/>
              <a:gdLst>
                <a:gd name="connsiteX0" fmla="*/ 124398 w 1169541"/>
                <a:gd name="connsiteY0" fmla="*/ 1455171 h 1494089"/>
                <a:gd name="connsiteX1" fmla="*/ 129558 w 1169541"/>
                <a:gd name="connsiteY1" fmla="*/ 1455616 h 1494089"/>
                <a:gd name="connsiteX2" fmla="*/ 132906 w 1169541"/>
                <a:gd name="connsiteY2" fmla="*/ 1456210 h 1494089"/>
                <a:gd name="connsiteX3" fmla="*/ 140158 w 1169541"/>
                <a:gd name="connsiteY3" fmla="*/ 1463925 h 1494089"/>
                <a:gd name="connsiteX4" fmla="*/ 140158 w 1169541"/>
                <a:gd name="connsiteY4" fmla="*/ 1478763 h 1494089"/>
                <a:gd name="connsiteX5" fmla="*/ 122863 w 1169541"/>
                <a:gd name="connsiteY5" fmla="*/ 1466893 h 1494089"/>
                <a:gd name="connsiteX6" fmla="*/ 120074 w 1169541"/>
                <a:gd name="connsiteY6" fmla="*/ 1457397 h 1494089"/>
                <a:gd name="connsiteX7" fmla="*/ 124398 w 1169541"/>
                <a:gd name="connsiteY7" fmla="*/ 1455171 h 1494089"/>
                <a:gd name="connsiteX8" fmla="*/ 1094703 w 1169541"/>
                <a:gd name="connsiteY8" fmla="*/ 1449436 h 1494089"/>
                <a:gd name="connsiteX9" fmla="*/ 1095196 w 1169541"/>
                <a:gd name="connsiteY9" fmla="*/ 1449777 h 1494089"/>
                <a:gd name="connsiteX10" fmla="*/ 1095280 w 1169541"/>
                <a:gd name="connsiteY10" fmla="*/ 1450016 h 1494089"/>
                <a:gd name="connsiteX11" fmla="*/ 35101 w 1169541"/>
                <a:gd name="connsiteY11" fmla="*/ 1419124 h 1494089"/>
                <a:gd name="connsiteX12" fmla="*/ 50727 w 1169541"/>
                <a:gd name="connsiteY12" fmla="*/ 1426536 h 1494089"/>
                <a:gd name="connsiteX13" fmla="*/ 50149 w 1169541"/>
                <a:gd name="connsiteY13" fmla="*/ 1426536 h 1494089"/>
                <a:gd name="connsiteX14" fmla="*/ 58251 w 1169541"/>
                <a:gd name="connsiteY14" fmla="*/ 1441359 h 1494089"/>
                <a:gd name="connsiteX15" fmla="*/ 64038 w 1169541"/>
                <a:gd name="connsiteY15" fmla="*/ 1463595 h 1494089"/>
                <a:gd name="connsiteX16" fmla="*/ 36259 w 1169541"/>
                <a:gd name="connsiteY16" fmla="*/ 1447631 h 1494089"/>
                <a:gd name="connsiteX17" fmla="*/ 36259 w 1169541"/>
                <a:gd name="connsiteY17" fmla="*/ 1448201 h 1494089"/>
                <a:gd name="connsiteX18" fmla="*/ 31050 w 1169541"/>
                <a:gd name="connsiteY18" fmla="*/ 1419694 h 1494089"/>
                <a:gd name="connsiteX19" fmla="*/ 35101 w 1169541"/>
                <a:gd name="connsiteY19" fmla="*/ 1419124 h 1494089"/>
                <a:gd name="connsiteX20" fmla="*/ 295529 w 1169541"/>
                <a:gd name="connsiteY20" fmla="*/ 1412399 h 1494089"/>
                <a:gd name="connsiteX21" fmla="*/ 302423 w 1169541"/>
                <a:gd name="connsiteY21" fmla="*/ 1416643 h 1494089"/>
                <a:gd name="connsiteX22" fmla="*/ 302423 w 1169541"/>
                <a:gd name="connsiteY22" fmla="*/ 1415491 h 1494089"/>
                <a:gd name="connsiteX23" fmla="*/ 304201 w 1169541"/>
                <a:gd name="connsiteY23" fmla="*/ 1444841 h 1494089"/>
                <a:gd name="connsiteX24" fmla="*/ 303015 w 1169541"/>
                <a:gd name="connsiteY24" fmla="*/ 1445417 h 1494089"/>
                <a:gd name="connsiteX25" fmla="*/ 301236 w 1169541"/>
                <a:gd name="connsiteY25" fmla="*/ 1450596 h 1494089"/>
                <a:gd name="connsiteX26" fmla="*/ 302423 w 1169541"/>
                <a:gd name="connsiteY26" fmla="*/ 1452897 h 1494089"/>
                <a:gd name="connsiteX27" fmla="*/ 304201 w 1169541"/>
                <a:gd name="connsiteY27" fmla="*/ 1456926 h 1494089"/>
                <a:gd name="connsiteX28" fmla="*/ 302422 w 1169541"/>
                <a:gd name="connsiteY28" fmla="*/ 1458653 h 1494089"/>
                <a:gd name="connsiteX29" fmla="*/ 292480 w 1169541"/>
                <a:gd name="connsiteY29" fmla="*/ 1462564 h 1494089"/>
                <a:gd name="connsiteX30" fmla="*/ 279888 w 1169541"/>
                <a:gd name="connsiteY30" fmla="*/ 1444841 h 1494089"/>
                <a:gd name="connsiteX31" fmla="*/ 281074 w 1169541"/>
                <a:gd name="connsiteY31" fmla="*/ 1439662 h 1494089"/>
                <a:gd name="connsiteX32" fmla="*/ 288190 w 1169541"/>
                <a:gd name="connsiteY32" fmla="*/ 1415491 h 1494089"/>
                <a:gd name="connsiteX33" fmla="*/ 295529 w 1169541"/>
                <a:gd name="connsiteY33" fmla="*/ 1412399 h 1494089"/>
                <a:gd name="connsiteX34" fmla="*/ 162030 w 1169541"/>
                <a:gd name="connsiteY34" fmla="*/ 1393269 h 1494089"/>
                <a:gd name="connsiteX35" fmla="*/ 162591 w 1169541"/>
                <a:gd name="connsiteY35" fmla="*/ 1394420 h 1494089"/>
                <a:gd name="connsiteX36" fmla="*/ 165954 w 1169541"/>
                <a:gd name="connsiteY36" fmla="*/ 1393269 h 1494089"/>
                <a:gd name="connsiteX37" fmla="*/ 174924 w 1169541"/>
                <a:gd name="connsiteY37" fmla="*/ 1399599 h 1494089"/>
                <a:gd name="connsiteX38" fmla="*/ 174924 w 1169541"/>
                <a:gd name="connsiteY38" fmla="*/ 1400175 h 1494089"/>
                <a:gd name="connsiteX39" fmla="*/ 181652 w 1169541"/>
                <a:gd name="connsiteY39" fmla="*/ 1416864 h 1494089"/>
                <a:gd name="connsiteX40" fmla="*/ 181652 w 1169541"/>
                <a:gd name="connsiteY40" fmla="*/ 1419166 h 1494089"/>
                <a:gd name="connsiteX41" fmla="*/ 167636 w 1169541"/>
                <a:gd name="connsiteY41" fmla="*/ 1451392 h 1494089"/>
                <a:gd name="connsiteX42" fmla="*/ 154742 w 1169541"/>
                <a:gd name="connsiteY42" fmla="*/ 1404203 h 1494089"/>
                <a:gd name="connsiteX43" fmla="*/ 154742 w 1169541"/>
                <a:gd name="connsiteY43" fmla="*/ 1403052 h 1494089"/>
                <a:gd name="connsiteX44" fmla="*/ 162030 w 1169541"/>
                <a:gd name="connsiteY44" fmla="*/ 1393269 h 1494089"/>
                <a:gd name="connsiteX45" fmla="*/ 530761 w 1169541"/>
                <a:gd name="connsiteY45" fmla="*/ 1386017 h 1494089"/>
                <a:gd name="connsiteX46" fmla="*/ 531347 w 1169541"/>
                <a:gd name="connsiteY46" fmla="*/ 1386592 h 1494089"/>
                <a:gd name="connsiteX47" fmla="*/ 530774 w 1169541"/>
                <a:gd name="connsiteY47" fmla="*/ 1386350 h 1494089"/>
                <a:gd name="connsiteX48" fmla="*/ 520130 w 1169541"/>
                <a:gd name="connsiteY48" fmla="*/ 1381844 h 1494089"/>
                <a:gd name="connsiteX49" fmla="*/ 530774 w 1169541"/>
                <a:gd name="connsiteY49" fmla="*/ 1386350 h 1494089"/>
                <a:gd name="connsiteX50" fmla="*/ 531934 w 1169541"/>
                <a:gd name="connsiteY50" fmla="*/ 1415366 h 1494089"/>
                <a:gd name="connsiteX51" fmla="*/ 529587 w 1169541"/>
                <a:gd name="connsiteY51" fmla="*/ 1420545 h 1494089"/>
                <a:gd name="connsiteX52" fmla="*/ 531934 w 1169541"/>
                <a:gd name="connsiteY52" fmla="*/ 1422848 h 1494089"/>
                <a:gd name="connsiteX53" fmla="*/ 532520 w 1169541"/>
                <a:gd name="connsiteY53" fmla="*/ 1427451 h 1494089"/>
                <a:gd name="connsiteX54" fmla="*/ 531114 w 1169541"/>
                <a:gd name="connsiteY54" fmla="*/ 1429291 h 1494089"/>
                <a:gd name="connsiteX55" fmla="*/ 531347 w 1169541"/>
                <a:gd name="connsiteY55" fmla="*/ 1429177 h 1494089"/>
                <a:gd name="connsiteX56" fmla="*/ 530761 w 1169541"/>
                <a:gd name="connsiteY56" fmla="*/ 1429753 h 1494089"/>
                <a:gd name="connsiteX57" fmla="*/ 531113 w 1169541"/>
                <a:gd name="connsiteY57" fmla="*/ 1429292 h 1494089"/>
                <a:gd name="connsiteX58" fmla="*/ 520717 w 1169541"/>
                <a:gd name="connsiteY58" fmla="*/ 1434357 h 1494089"/>
                <a:gd name="connsiteX59" fmla="*/ 509647 w 1169541"/>
                <a:gd name="connsiteY59" fmla="*/ 1429177 h 1494089"/>
                <a:gd name="connsiteX60" fmla="*/ 508473 w 1169541"/>
                <a:gd name="connsiteY60" fmla="*/ 1415366 h 1494089"/>
                <a:gd name="connsiteX61" fmla="*/ 509647 w 1169541"/>
                <a:gd name="connsiteY61" fmla="*/ 1409612 h 1494089"/>
                <a:gd name="connsiteX62" fmla="*/ 510233 w 1169541"/>
                <a:gd name="connsiteY62" fmla="*/ 1391196 h 1494089"/>
                <a:gd name="connsiteX63" fmla="*/ 510233 w 1169541"/>
                <a:gd name="connsiteY63" fmla="*/ 1388319 h 1494089"/>
                <a:gd name="connsiteX64" fmla="*/ 520130 w 1169541"/>
                <a:gd name="connsiteY64" fmla="*/ 1381844 h 1494089"/>
                <a:gd name="connsiteX65" fmla="*/ 8842 w 1169541"/>
                <a:gd name="connsiteY65" fmla="*/ 1337824 h 1494089"/>
                <a:gd name="connsiteX66" fmla="*/ 16535 w 1169541"/>
                <a:gd name="connsiteY66" fmla="*/ 1340482 h 1494089"/>
                <a:gd name="connsiteX67" fmla="*/ 18458 w 1169541"/>
                <a:gd name="connsiteY67" fmla="*/ 1342742 h 1494089"/>
                <a:gd name="connsiteX68" fmla="*/ 18293 w 1169541"/>
                <a:gd name="connsiteY68" fmla="*/ 1343108 h 1494089"/>
                <a:gd name="connsiteX69" fmla="*/ 24824 w 1169541"/>
                <a:gd name="connsiteY69" fmla="*/ 1345799 h 1494089"/>
                <a:gd name="connsiteX70" fmla="*/ 39574 w 1169541"/>
                <a:gd name="connsiteY70" fmla="*/ 1361679 h 1494089"/>
                <a:gd name="connsiteX71" fmla="*/ 38983 w 1169541"/>
                <a:gd name="connsiteY71" fmla="*/ 1372454 h 1494089"/>
                <a:gd name="connsiteX72" fmla="*/ 10074 w 1169541"/>
                <a:gd name="connsiteY72" fmla="*/ 1353171 h 1494089"/>
                <a:gd name="connsiteX73" fmla="*/ 7123 w 1169541"/>
                <a:gd name="connsiteY73" fmla="*/ 1348067 h 1494089"/>
                <a:gd name="connsiteX74" fmla="*/ 7644 w 1169541"/>
                <a:gd name="connsiteY74" fmla="*/ 1346814 h 1494089"/>
                <a:gd name="connsiteX75" fmla="*/ 7193 w 1169541"/>
                <a:gd name="connsiteY75" fmla="*/ 1346863 h 1494089"/>
                <a:gd name="connsiteX76" fmla="*/ 4995 w 1169541"/>
                <a:gd name="connsiteY76" fmla="*/ 1349521 h 1494089"/>
                <a:gd name="connsiteX77" fmla="*/ 1698 w 1169541"/>
                <a:gd name="connsiteY77" fmla="*/ 1348458 h 1494089"/>
                <a:gd name="connsiteX78" fmla="*/ 599 w 1169541"/>
                <a:gd name="connsiteY78" fmla="*/ 1346863 h 1494089"/>
                <a:gd name="connsiteX79" fmla="*/ 1148 w 1169541"/>
                <a:gd name="connsiteY79" fmla="*/ 1339951 h 1494089"/>
                <a:gd name="connsiteX80" fmla="*/ 8842 w 1169541"/>
                <a:gd name="connsiteY80" fmla="*/ 1337824 h 1494089"/>
                <a:gd name="connsiteX81" fmla="*/ 320316 w 1169541"/>
                <a:gd name="connsiteY81" fmla="*/ 1301745 h 1494089"/>
                <a:gd name="connsiteX82" fmla="*/ 328371 w 1169541"/>
                <a:gd name="connsiteY82" fmla="*/ 1308250 h 1494089"/>
                <a:gd name="connsiteX83" fmla="*/ 328947 w 1169541"/>
                <a:gd name="connsiteY83" fmla="*/ 1308841 h 1494089"/>
                <a:gd name="connsiteX84" fmla="*/ 335852 w 1169541"/>
                <a:gd name="connsiteY84" fmla="*/ 1314755 h 1494089"/>
                <a:gd name="connsiteX85" fmla="*/ 337578 w 1169541"/>
                <a:gd name="connsiteY85" fmla="*/ 1315938 h 1494089"/>
                <a:gd name="connsiteX86" fmla="*/ 342757 w 1169541"/>
                <a:gd name="connsiteY86" fmla="*/ 1324216 h 1494089"/>
                <a:gd name="connsiteX87" fmla="*/ 342757 w 1169541"/>
                <a:gd name="connsiteY87" fmla="*/ 1331903 h 1494089"/>
                <a:gd name="connsiteX88" fmla="*/ 334701 w 1169541"/>
                <a:gd name="connsiteY88" fmla="*/ 1346686 h 1494089"/>
                <a:gd name="connsiteX89" fmla="*/ 335277 w 1169541"/>
                <a:gd name="connsiteY89" fmla="*/ 1345504 h 1494089"/>
                <a:gd name="connsiteX90" fmla="*/ 321466 w 1169541"/>
                <a:gd name="connsiteY90" fmla="*/ 1329538 h 1494089"/>
                <a:gd name="connsiteX91" fmla="*/ 319164 w 1169541"/>
                <a:gd name="connsiteY91" fmla="*/ 1323625 h 1494089"/>
                <a:gd name="connsiteX92" fmla="*/ 314561 w 1169541"/>
                <a:gd name="connsiteY92" fmla="*/ 1314163 h 1494089"/>
                <a:gd name="connsiteX93" fmla="*/ 312835 w 1169541"/>
                <a:gd name="connsiteY93" fmla="*/ 1308841 h 1494089"/>
                <a:gd name="connsiteX94" fmla="*/ 320316 w 1169541"/>
                <a:gd name="connsiteY94" fmla="*/ 1302337 h 1494089"/>
                <a:gd name="connsiteX95" fmla="*/ 869951 w 1169541"/>
                <a:gd name="connsiteY95" fmla="*/ 1225424 h 1494089"/>
                <a:gd name="connsiteX96" fmla="*/ 884879 w 1169541"/>
                <a:gd name="connsiteY96" fmla="*/ 1233135 h 1494089"/>
                <a:gd name="connsiteX97" fmla="*/ 903329 w 1169541"/>
                <a:gd name="connsiteY97" fmla="*/ 1249915 h 1494089"/>
                <a:gd name="connsiteX98" fmla="*/ 916589 w 1169541"/>
                <a:gd name="connsiteY98" fmla="*/ 1254544 h 1494089"/>
                <a:gd name="connsiteX99" fmla="*/ 922931 w 1169541"/>
                <a:gd name="connsiteY99" fmla="*/ 1260909 h 1494089"/>
                <a:gd name="connsiteX100" fmla="*/ 924084 w 1169541"/>
                <a:gd name="connsiteY100" fmla="*/ 1265538 h 1494089"/>
                <a:gd name="connsiteX101" fmla="*/ 935615 w 1169541"/>
                <a:gd name="connsiteY101" fmla="*/ 1278846 h 1494089"/>
                <a:gd name="connsiteX102" fmla="*/ 927544 w 1169541"/>
                <a:gd name="connsiteY102" fmla="*/ 1281739 h 1494089"/>
                <a:gd name="connsiteX103" fmla="*/ 894104 w 1169541"/>
                <a:gd name="connsiteY103" fmla="*/ 1266695 h 1494089"/>
                <a:gd name="connsiteX104" fmla="*/ 876807 w 1169541"/>
                <a:gd name="connsiteY104" fmla="*/ 1269010 h 1494089"/>
                <a:gd name="connsiteX105" fmla="*/ 845097 w 1169541"/>
                <a:gd name="connsiteY105" fmla="*/ 1286368 h 1494089"/>
                <a:gd name="connsiteX106" fmla="*/ 839907 w 1169541"/>
                <a:gd name="connsiteY106" fmla="*/ 1341914 h 1494089"/>
                <a:gd name="connsiteX107" fmla="*/ 859510 w 1169541"/>
                <a:gd name="connsiteY107" fmla="*/ 1351751 h 1494089"/>
                <a:gd name="connsiteX108" fmla="*/ 868735 w 1169541"/>
                <a:gd name="connsiteY108" fmla="*/ 1345386 h 1494089"/>
                <a:gd name="connsiteX109" fmla="*/ 877383 w 1169541"/>
                <a:gd name="connsiteY109" fmla="*/ 1344807 h 1494089"/>
                <a:gd name="connsiteX110" fmla="*/ 886032 w 1169541"/>
                <a:gd name="connsiteY110" fmla="*/ 1348279 h 1494089"/>
                <a:gd name="connsiteX111" fmla="*/ 901599 w 1169541"/>
                <a:gd name="connsiteY111" fmla="*/ 1358116 h 1494089"/>
                <a:gd name="connsiteX112" fmla="*/ 901599 w 1169541"/>
                <a:gd name="connsiteY112" fmla="*/ 1361587 h 1494089"/>
                <a:gd name="connsiteX113" fmla="*/ 901368 w 1169541"/>
                <a:gd name="connsiteY113" fmla="*/ 1362248 h 1494089"/>
                <a:gd name="connsiteX114" fmla="*/ 901696 w 1169541"/>
                <a:gd name="connsiteY114" fmla="*/ 1361960 h 1494089"/>
                <a:gd name="connsiteX115" fmla="*/ 925953 w 1169541"/>
                <a:gd name="connsiteY115" fmla="*/ 1376834 h 1494089"/>
                <a:gd name="connsiteX116" fmla="*/ 929533 w 1169541"/>
                <a:gd name="connsiteY116" fmla="*/ 1381446 h 1494089"/>
                <a:gd name="connsiteX117" fmla="*/ 935183 w 1169541"/>
                <a:gd name="connsiteY117" fmla="*/ 1376065 h 1494089"/>
                <a:gd name="connsiteX118" fmla="*/ 959158 w 1169541"/>
                <a:gd name="connsiteY118" fmla="*/ 1380539 h 1494089"/>
                <a:gd name="connsiteX119" fmla="*/ 964342 w 1169541"/>
                <a:gd name="connsiteY119" fmla="*/ 1347566 h 1494089"/>
                <a:gd name="connsiteX120" fmla="*/ 967222 w 1169541"/>
                <a:gd name="connsiteY120" fmla="*/ 1345831 h 1494089"/>
                <a:gd name="connsiteX121" fmla="*/ 974133 w 1169541"/>
                <a:gd name="connsiteY121" fmla="*/ 1345831 h 1494089"/>
                <a:gd name="connsiteX122" fmla="*/ 1013874 w 1169541"/>
                <a:gd name="connsiteY122" fmla="*/ 1359714 h 1494089"/>
                <a:gd name="connsiteX123" fmla="*/ 1053616 w 1169541"/>
                <a:gd name="connsiteY123" fmla="*/ 1363763 h 1494089"/>
                <a:gd name="connsiteX124" fmla="*/ 1061680 w 1169541"/>
                <a:gd name="connsiteY124" fmla="*/ 1369548 h 1494089"/>
                <a:gd name="connsiteX125" fmla="*/ 1059995 w 1169541"/>
                <a:gd name="connsiteY125" fmla="*/ 1372087 h 1494089"/>
                <a:gd name="connsiteX126" fmla="*/ 1063565 w 1169541"/>
                <a:gd name="connsiteY126" fmla="*/ 1370069 h 1494089"/>
                <a:gd name="connsiteX127" fmla="*/ 1100469 w 1169541"/>
                <a:gd name="connsiteY127" fmla="*/ 1367752 h 1494089"/>
                <a:gd name="connsiteX128" fmla="*/ 1139680 w 1169541"/>
                <a:gd name="connsiteY128" fmla="*/ 1362539 h 1494089"/>
                <a:gd name="connsiteX129" fmla="*/ 1160439 w 1169541"/>
                <a:gd name="connsiteY129" fmla="*/ 1361959 h 1494089"/>
                <a:gd name="connsiteX130" fmla="*/ 1167359 w 1169541"/>
                <a:gd name="connsiteY130" fmla="*/ 1405987 h 1494089"/>
                <a:gd name="connsiteX131" fmla="*/ 1167359 w 1169541"/>
                <a:gd name="connsiteY131" fmla="*/ 1405408 h 1494089"/>
                <a:gd name="connsiteX132" fmla="*/ 1146023 w 1169541"/>
                <a:gd name="connsiteY132" fmla="*/ 1421629 h 1494089"/>
                <a:gd name="connsiteX133" fmla="*/ 1145447 w 1169541"/>
                <a:gd name="connsiteY133" fmla="*/ 1421629 h 1494089"/>
                <a:gd name="connsiteX134" fmla="*/ 1137950 w 1169541"/>
                <a:gd name="connsiteY134" fmla="*/ 1428001 h 1494089"/>
                <a:gd name="connsiteX135" fmla="*/ 1129877 w 1169541"/>
                <a:gd name="connsiteY135" fmla="*/ 1435532 h 1494089"/>
                <a:gd name="connsiteX136" fmla="*/ 1130454 w 1169541"/>
                <a:gd name="connsiteY136" fmla="*/ 1434953 h 1494089"/>
                <a:gd name="connsiteX137" fmla="*/ 1121805 w 1169541"/>
                <a:gd name="connsiteY137" fmla="*/ 1442484 h 1494089"/>
                <a:gd name="connsiteX138" fmla="*/ 1122958 w 1169541"/>
                <a:gd name="connsiteY138" fmla="*/ 1441905 h 1494089"/>
                <a:gd name="connsiteX139" fmla="*/ 1108542 w 1169541"/>
                <a:gd name="connsiteY139" fmla="*/ 1450594 h 1494089"/>
                <a:gd name="connsiteX140" fmla="*/ 1108542 w 1169541"/>
                <a:gd name="connsiteY140" fmla="*/ 1450015 h 1494089"/>
                <a:gd name="connsiteX141" fmla="*/ 1101406 w 1169541"/>
                <a:gd name="connsiteY141" fmla="*/ 1454071 h 1494089"/>
                <a:gd name="connsiteX142" fmla="*/ 1095196 w 1169541"/>
                <a:gd name="connsiteY142" fmla="*/ 1449776 h 1494089"/>
                <a:gd name="connsiteX143" fmla="*/ 1092650 w 1169541"/>
                <a:gd name="connsiteY143" fmla="*/ 1442530 h 1494089"/>
                <a:gd name="connsiteX144" fmla="*/ 1092206 w 1169541"/>
                <a:gd name="connsiteY144" fmla="*/ 1443014 h 1494089"/>
                <a:gd name="connsiteX145" fmla="*/ 1077231 w 1169541"/>
                <a:gd name="connsiteY145" fmla="*/ 1436072 h 1494089"/>
                <a:gd name="connsiteX146" fmla="*/ 1074927 w 1169541"/>
                <a:gd name="connsiteY146" fmla="*/ 1431445 h 1494089"/>
                <a:gd name="connsiteX147" fmla="*/ 1076655 w 1169541"/>
                <a:gd name="connsiteY147" fmla="*/ 1429131 h 1494089"/>
                <a:gd name="connsiteX148" fmla="*/ 1078159 w 1169541"/>
                <a:gd name="connsiteY148" fmla="*/ 1427258 h 1494089"/>
                <a:gd name="connsiteX149" fmla="*/ 1076655 w 1169541"/>
                <a:gd name="connsiteY149" fmla="*/ 1428552 h 1494089"/>
                <a:gd name="connsiteX150" fmla="*/ 1062832 w 1169541"/>
                <a:gd name="connsiteY150" fmla="*/ 1435494 h 1494089"/>
                <a:gd name="connsiteX151" fmla="*/ 1062256 w 1169541"/>
                <a:gd name="connsiteY151" fmla="*/ 1435494 h 1494089"/>
                <a:gd name="connsiteX152" fmla="*/ 1018482 w 1169541"/>
                <a:gd name="connsiteY152" fmla="*/ 1451113 h 1494089"/>
                <a:gd name="connsiteX153" fmla="*/ 1004659 w 1169541"/>
                <a:gd name="connsiteY153" fmla="*/ 1458633 h 1494089"/>
                <a:gd name="connsiteX154" fmla="*/ 996020 w 1169541"/>
                <a:gd name="connsiteY154" fmla="*/ 1463839 h 1494089"/>
                <a:gd name="connsiteX155" fmla="*/ 987956 w 1169541"/>
                <a:gd name="connsiteY155" fmla="*/ 1460368 h 1494089"/>
                <a:gd name="connsiteX156" fmla="*/ 982196 w 1169541"/>
                <a:gd name="connsiteY156" fmla="*/ 1450534 h 1494089"/>
                <a:gd name="connsiteX157" fmla="*/ 981620 w 1169541"/>
                <a:gd name="connsiteY157" fmla="*/ 1449377 h 1494089"/>
                <a:gd name="connsiteX158" fmla="*/ 978741 w 1169541"/>
                <a:gd name="connsiteY158" fmla="*/ 1446485 h 1494089"/>
                <a:gd name="connsiteX159" fmla="*/ 979317 w 1169541"/>
                <a:gd name="connsiteY159" fmla="*/ 1444171 h 1494089"/>
                <a:gd name="connsiteX160" fmla="*/ 973557 w 1169541"/>
                <a:gd name="connsiteY160" fmla="*/ 1444171 h 1494089"/>
                <a:gd name="connsiteX161" fmla="*/ 958582 w 1169541"/>
                <a:gd name="connsiteY161" fmla="*/ 1456897 h 1494089"/>
                <a:gd name="connsiteX162" fmla="*/ 944759 w 1169541"/>
                <a:gd name="connsiteY162" fmla="*/ 1473673 h 1494089"/>
                <a:gd name="connsiteX163" fmla="*/ 944341 w 1169541"/>
                <a:gd name="connsiteY163" fmla="*/ 1472205 h 1494089"/>
                <a:gd name="connsiteX164" fmla="*/ 940158 w 1169541"/>
                <a:gd name="connsiteY164" fmla="*/ 1474707 h 1494089"/>
                <a:gd name="connsiteX165" fmla="*/ 936437 w 1169541"/>
                <a:gd name="connsiteY165" fmla="*/ 1474863 h 1494089"/>
                <a:gd name="connsiteX166" fmla="*/ 931340 w 1169541"/>
                <a:gd name="connsiteY166" fmla="*/ 1479174 h 1494089"/>
                <a:gd name="connsiteX167" fmla="*/ 922809 w 1169541"/>
                <a:gd name="connsiteY167" fmla="*/ 1481301 h 1494089"/>
                <a:gd name="connsiteX168" fmla="*/ 915416 w 1169541"/>
                <a:gd name="connsiteY168" fmla="*/ 1480693 h 1494089"/>
                <a:gd name="connsiteX169" fmla="*/ 871624 w 1169541"/>
                <a:gd name="connsiteY169" fmla="*/ 1480086 h 1494089"/>
                <a:gd name="connsiteX170" fmla="*/ 857916 w 1169541"/>
                <a:gd name="connsiteY170" fmla="*/ 1480086 h 1494089"/>
                <a:gd name="connsiteX171" fmla="*/ 857781 w 1169541"/>
                <a:gd name="connsiteY171" fmla="*/ 1480202 h 1494089"/>
                <a:gd name="connsiteX172" fmla="*/ 849709 w 1169541"/>
                <a:gd name="connsiteY172" fmla="*/ 1487725 h 1494089"/>
                <a:gd name="connsiteX173" fmla="*/ 806467 w 1169541"/>
                <a:gd name="connsiteY173" fmla="*/ 1494089 h 1494089"/>
                <a:gd name="connsiteX174" fmla="*/ 777063 w 1169541"/>
                <a:gd name="connsiteY174" fmla="*/ 1487725 h 1494089"/>
                <a:gd name="connsiteX175" fmla="*/ 747082 w 1169541"/>
                <a:gd name="connsiteY175" fmla="*/ 1480202 h 1494089"/>
                <a:gd name="connsiteX176" fmla="*/ 710182 w 1169541"/>
                <a:gd name="connsiteY176" fmla="*/ 1472681 h 1494089"/>
                <a:gd name="connsiteX177" fmla="*/ 629465 w 1169541"/>
                <a:gd name="connsiteY177" fmla="*/ 1457637 h 1494089"/>
                <a:gd name="connsiteX178" fmla="*/ 627159 w 1169541"/>
                <a:gd name="connsiteY178" fmla="*/ 1451851 h 1494089"/>
                <a:gd name="connsiteX179" fmla="*/ 634077 w 1169541"/>
                <a:gd name="connsiteY179" fmla="*/ 1450115 h 1494089"/>
                <a:gd name="connsiteX180" fmla="*/ 645609 w 1169541"/>
                <a:gd name="connsiteY180" fmla="*/ 1442593 h 1494089"/>
                <a:gd name="connsiteX181" fmla="*/ 636384 w 1169541"/>
                <a:gd name="connsiteY181" fmla="*/ 1433914 h 1494089"/>
                <a:gd name="connsiteX182" fmla="*/ 619663 w 1169541"/>
                <a:gd name="connsiteY182" fmla="*/ 1420027 h 1494089"/>
                <a:gd name="connsiteX183" fmla="*/ 619663 w 1169541"/>
                <a:gd name="connsiteY183" fmla="*/ 1410190 h 1494089"/>
                <a:gd name="connsiteX184" fmla="*/ 632348 w 1169541"/>
                <a:gd name="connsiteY184" fmla="*/ 1412505 h 1494089"/>
                <a:gd name="connsiteX185" fmla="*/ 635807 w 1169541"/>
                <a:gd name="connsiteY185" fmla="*/ 1413662 h 1494089"/>
                <a:gd name="connsiteX186" fmla="*/ 645609 w 1169541"/>
                <a:gd name="connsiteY186" fmla="*/ 1410769 h 1494089"/>
                <a:gd name="connsiteX187" fmla="*/ 647915 w 1169541"/>
                <a:gd name="connsiteY187" fmla="*/ 1410769 h 1494089"/>
                <a:gd name="connsiteX188" fmla="*/ 646762 w 1169541"/>
                <a:gd name="connsiteY188" fmla="*/ 1409034 h 1494089"/>
                <a:gd name="connsiteX189" fmla="*/ 643302 w 1169541"/>
                <a:gd name="connsiteY189" fmla="*/ 1399197 h 1494089"/>
                <a:gd name="connsiteX190" fmla="*/ 635807 w 1169541"/>
                <a:gd name="connsiteY190" fmla="*/ 1399197 h 1494089"/>
                <a:gd name="connsiteX191" fmla="*/ 628312 w 1169541"/>
                <a:gd name="connsiteY191" fmla="*/ 1391675 h 1494089"/>
                <a:gd name="connsiteX192" fmla="*/ 621393 w 1169541"/>
                <a:gd name="connsiteY192" fmla="*/ 1384153 h 1494089"/>
                <a:gd name="connsiteX193" fmla="*/ 623384 w 1169541"/>
                <a:gd name="connsiteY193" fmla="*/ 1373639 h 1494089"/>
                <a:gd name="connsiteX194" fmla="*/ 621158 w 1169541"/>
                <a:gd name="connsiteY194" fmla="*/ 1381960 h 1494089"/>
                <a:gd name="connsiteX195" fmla="*/ 607279 w 1169541"/>
                <a:gd name="connsiteY195" fmla="*/ 1381384 h 1494089"/>
                <a:gd name="connsiteX196" fmla="*/ 607279 w 1169541"/>
                <a:gd name="connsiteY196" fmla="*/ 1374465 h 1494089"/>
                <a:gd name="connsiteX197" fmla="*/ 589352 w 1169541"/>
                <a:gd name="connsiteY197" fmla="*/ 1361780 h 1494089"/>
                <a:gd name="connsiteX198" fmla="*/ 577208 w 1169541"/>
                <a:gd name="connsiteY198" fmla="*/ 1357167 h 1494089"/>
                <a:gd name="connsiteX199" fmla="*/ 562173 w 1169541"/>
                <a:gd name="connsiteY199" fmla="*/ 1346789 h 1494089"/>
                <a:gd name="connsiteX200" fmla="*/ 546558 w 1169541"/>
                <a:gd name="connsiteY200" fmla="*/ 1352555 h 1494089"/>
                <a:gd name="connsiteX201" fmla="*/ 531523 w 1169541"/>
                <a:gd name="connsiteY201" fmla="*/ 1345059 h 1494089"/>
                <a:gd name="connsiteX202" fmla="*/ 480055 w 1169541"/>
                <a:gd name="connsiteY202" fmla="*/ 1330644 h 1494089"/>
                <a:gd name="connsiteX203" fmla="*/ 472537 w 1169541"/>
                <a:gd name="connsiteY203" fmla="*/ 1323149 h 1494089"/>
                <a:gd name="connsiteX204" fmla="*/ 435526 w 1169541"/>
                <a:gd name="connsiteY204" fmla="*/ 1293166 h 1494089"/>
                <a:gd name="connsiteX205" fmla="*/ 435526 w 1169541"/>
                <a:gd name="connsiteY205" fmla="*/ 1278752 h 1494089"/>
                <a:gd name="connsiteX206" fmla="*/ 456923 w 1169541"/>
                <a:gd name="connsiteY206" fmla="*/ 1284517 h 1494089"/>
                <a:gd name="connsiteX207" fmla="*/ 484681 w 1169541"/>
                <a:gd name="connsiteY207" fmla="*/ 1282211 h 1494089"/>
                <a:gd name="connsiteX208" fmla="*/ 518222 w 1169541"/>
                <a:gd name="connsiteY208" fmla="*/ 1268373 h 1494089"/>
                <a:gd name="connsiteX209" fmla="*/ 478898 w 1169541"/>
                <a:gd name="connsiteY209" fmla="*/ 1268950 h 1494089"/>
                <a:gd name="connsiteX210" fmla="*/ 480633 w 1169541"/>
                <a:gd name="connsiteY210" fmla="*/ 1248193 h 1494089"/>
                <a:gd name="connsiteX211" fmla="*/ 489307 w 1169541"/>
                <a:gd name="connsiteY211" fmla="*/ 1234931 h 1494089"/>
                <a:gd name="connsiteX212" fmla="*/ 524005 w 1169541"/>
                <a:gd name="connsiteY212" fmla="*/ 1234355 h 1494089"/>
                <a:gd name="connsiteX213" fmla="*/ 611906 w 1169541"/>
                <a:gd name="connsiteY213" fmla="*/ 1308734 h 1494089"/>
                <a:gd name="connsiteX214" fmla="*/ 683470 w 1169541"/>
                <a:gd name="connsiteY214" fmla="*/ 1245328 h 1494089"/>
                <a:gd name="connsiteX215" fmla="*/ 716300 w 1169541"/>
                <a:gd name="connsiteY215" fmla="*/ 1249244 h 1494089"/>
                <a:gd name="connsiteX216" fmla="*/ 719408 w 1169541"/>
                <a:gd name="connsiteY216" fmla="*/ 1245865 h 1494089"/>
                <a:gd name="connsiteX217" fmla="*/ 742470 w 1169541"/>
                <a:gd name="connsiteY217" fmla="*/ 1258594 h 1494089"/>
                <a:gd name="connsiteX218" fmla="*/ 740740 w 1169541"/>
                <a:gd name="connsiteY218" fmla="*/ 1266116 h 1494089"/>
                <a:gd name="connsiteX219" fmla="*/ 747082 w 1169541"/>
                <a:gd name="connsiteY219" fmla="*/ 1264959 h 1494089"/>
                <a:gd name="connsiteX220" fmla="*/ 817421 w 1169541"/>
                <a:gd name="connsiteY220" fmla="*/ 1234292 h 1494089"/>
                <a:gd name="connsiteX221" fmla="*/ 847979 w 1169541"/>
                <a:gd name="connsiteY221" fmla="*/ 1249915 h 1494089"/>
                <a:gd name="connsiteX222" fmla="*/ 869951 w 1169541"/>
                <a:gd name="connsiteY222" fmla="*/ 1225424 h 1494089"/>
                <a:gd name="connsiteX223" fmla="*/ 98795 w 1169541"/>
                <a:gd name="connsiteY223" fmla="*/ 522389 h 1494089"/>
                <a:gd name="connsiteX224" fmla="*/ 104550 w 1169541"/>
                <a:gd name="connsiteY224" fmla="*/ 523100 h 1494089"/>
                <a:gd name="connsiteX225" fmla="*/ 104550 w 1169541"/>
                <a:gd name="connsiteY225" fmla="*/ 544737 h 1494089"/>
                <a:gd name="connsiteX226" fmla="*/ 89887 w 1169541"/>
                <a:gd name="connsiteY226" fmla="*/ 544737 h 1494089"/>
                <a:gd name="connsiteX227" fmla="*/ 89887 w 1169541"/>
                <a:gd name="connsiteY227" fmla="*/ 537525 h 1494089"/>
                <a:gd name="connsiteX228" fmla="*/ 89887 w 1169541"/>
                <a:gd name="connsiteY228" fmla="*/ 532531 h 1494089"/>
                <a:gd name="connsiteX229" fmla="*/ 98795 w 1169541"/>
                <a:gd name="connsiteY229" fmla="*/ 522389 h 1494089"/>
                <a:gd name="connsiteX230" fmla="*/ 80887 w 1169541"/>
                <a:gd name="connsiteY230" fmla="*/ 522323 h 1494089"/>
                <a:gd name="connsiteX231" fmla="*/ 88030 w 1169541"/>
                <a:gd name="connsiteY231" fmla="*/ 522323 h 1494089"/>
                <a:gd name="connsiteX232" fmla="*/ 88030 w 1169541"/>
                <a:gd name="connsiteY232" fmla="*/ 537069 h 1494089"/>
                <a:gd name="connsiteX233" fmla="*/ 80887 w 1169541"/>
                <a:gd name="connsiteY233" fmla="*/ 522323 h 1494089"/>
                <a:gd name="connsiteX234" fmla="*/ 183674 w 1169541"/>
                <a:gd name="connsiteY234" fmla="*/ 494249 h 1494089"/>
                <a:gd name="connsiteX235" fmla="*/ 191135 w 1169541"/>
                <a:gd name="connsiteY235" fmla="*/ 494249 h 1494089"/>
                <a:gd name="connsiteX236" fmla="*/ 194004 w 1169541"/>
                <a:gd name="connsiteY236" fmla="*/ 509680 h 1494089"/>
                <a:gd name="connsiteX237" fmla="*/ 191135 w 1169541"/>
                <a:gd name="connsiteY237" fmla="*/ 532233 h 1494089"/>
                <a:gd name="connsiteX238" fmla="*/ 173345 w 1169541"/>
                <a:gd name="connsiteY238" fmla="*/ 534607 h 1494089"/>
                <a:gd name="connsiteX239" fmla="*/ 110218 w 1169541"/>
                <a:gd name="connsiteY239" fmla="*/ 524518 h 1494089"/>
                <a:gd name="connsiteX240" fmla="*/ 117679 w 1169541"/>
                <a:gd name="connsiteY240" fmla="*/ 524518 h 1494089"/>
                <a:gd name="connsiteX241" fmla="*/ 118252 w 1169541"/>
                <a:gd name="connsiteY241" fmla="*/ 523737 h 1494089"/>
                <a:gd name="connsiteX242" fmla="*/ 115583 w 1169541"/>
                <a:gd name="connsiteY242" fmla="*/ 514441 h 1494089"/>
                <a:gd name="connsiteX243" fmla="*/ 122925 w 1169541"/>
                <a:gd name="connsiteY243" fmla="*/ 506860 h 1494089"/>
                <a:gd name="connsiteX244" fmla="*/ 132525 w 1169541"/>
                <a:gd name="connsiteY244" fmla="*/ 516467 h 1494089"/>
                <a:gd name="connsiteX245" fmla="*/ 131953 w 1169541"/>
                <a:gd name="connsiteY245" fmla="*/ 516784 h 1494089"/>
                <a:gd name="connsiteX246" fmla="*/ 132025 w 1169541"/>
                <a:gd name="connsiteY246" fmla="*/ 516802 h 1494089"/>
                <a:gd name="connsiteX247" fmla="*/ 154407 w 1169541"/>
                <a:gd name="connsiteY247" fmla="*/ 509680 h 1494089"/>
                <a:gd name="connsiteX248" fmla="*/ 157417 w 1169541"/>
                <a:gd name="connsiteY248" fmla="*/ 507827 h 1494089"/>
                <a:gd name="connsiteX249" fmla="*/ 161830 w 1169541"/>
                <a:gd name="connsiteY249" fmla="*/ 500410 h 1494089"/>
                <a:gd name="connsiteX250" fmla="*/ 171213 w 1169541"/>
                <a:gd name="connsiteY250" fmla="*/ 494250 h 1494089"/>
                <a:gd name="connsiteX251" fmla="*/ 171214 w 1169541"/>
                <a:gd name="connsiteY251" fmla="*/ 494250 h 1494089"/>
                <a:gd name="connsiteX252" fmla="*/ 176013 w 1169541"/>
                <a:gd name="connsiteY252" fmla="*/ 494250 h 1494089"/>
                <a:gd name="connsiteX253" fmla="*/ 178251 w 1169541"/>
                <a:gd name="connsiteY253" fmla="*/ 494250 h 1494089"/>
                <a:gd name="connsiteX254" fmla="*/ 183354 w 1169541"/>
                <a:gd name="connsiteY254" fmla="*/ 494250 h 1494089"/>
                <a:gd name="connsiteX255" fmla="*/ 182756 w 1169541"/>
                <a:gd name="connsiteY255" fmla="*/ 494829 h 1494089"/>
                <a:gd name="connsiteX256" fmla="*/ 125123 w 1169541"/>
                <a:gd name="connsiteY256" fmla="*/ 448311 h 1494089"/>
                <a:gd name="connsiteX257" fmla="*/ 115392 w 1169541"/>
                <a:gd name="connsiteY257" fmla="*/ 460221 h 1494089"/>
                <a:gd name="connsiteX258" fmla="*/ 141723 w 1169541"/>
                <a:gd name="connsiteY258" fmla="*/ 469862 h 1494089"/>
                <a:gd name="connsiteX259" fmla="*/ 148592 w 1169541"/>
                <a:gd name="connsiteY259" fmla="*/ 479503 h 1494089"/>
                <a:gd name="connsiteX260" fmla="*/ 135426 w 1169541"/>
                <a:gd name="connsiteY260" fmla="*/ 488010 h 1494089"/>
                <a:gd name="connsiteX261" fmla="*/ 122833 w 1169541"/>
                <a:gd name="connsiteY261" fmla="*/ 482906 h 1494089"/>
                <a:gd name="connsiteX262" fmla="*/ 110240 w 1169541"/>
                <a:gd name="connsiteY262" fmla="*/ 477802 h 1494089"/>
                <a:gd name="connsiteX263" fmla="*/ 90779 w 1169541"/>
                <a:gd name="connsiteY263" fmla="*/ 476100 h 1494089"/>
                <a:gd name="connsiteX264" fmla="*/ 88489 w 1169541"/>
                <a:gd name="connsiteY264" fmla="*/ 455684 h 1494089"/>
                <a:gd name="connsiteX265" fmla="*/ 88489 w 1169541"/>
                <a:gd name="connsiteY265" fmla="*/ 448878 h 1494089"/>
                <a:gd name="connsiteX266" fmla="*/ 785787 w 1169541"/>
                <a:gd name="connsiteY266" fmla="*/ 237857 h 1494089"/>
                <a:gd name="connsiteX267" fmla="*/ 791129 w 1169541"/>
                <a:gd name="connsiteY267" fmla="*/ 240136 h 1494089"/>
                <a:gd name="connsiteX268" fmla="*/ 798352 w 1169541"/>
                <a:gd name="connsiteY268" fmla="*/ 257757 h 1494089"/>
                <a:gd name="connsiteX269" fmla="*/ 776081 w 1169541"/>
                <a:gd name="connsiteY269" fmla="*/ 247427 h 1494089"/>
                <a:gd name="connsiteX270" fmla="*/ 780896 w 1169541"/>
                <a:gd name="connsiteY270" fmla="*/ 238312 h 1494089"/>
                <a:gd name="connsiteX271" fmla="*/ 785787 w 1169541"/>
                <a:gd name="connsiteY271" fmla="*/ 237857 h 1494089"/>
                <a:gd name="connsiteX272" fmla="*/ 587549 w 1169541"/>
                <a:gd name="connsiteY272" fmla="*/ 201332 h 1494089"/>
                <a:gd name="connsiteX273" fmla="*/ 629137 w 1169541"/>
                <a:gd name="connsiteY273" fmla="*/ 212767 h 1494089"/>
                <a:gd name="connsiteX274" fmla="*/ 636068 w 1169541"/>
                <a:gd name="connsiteY274" fmla="*/ 232208 h 1494089"/>
                <a:gd name="connsiteX275" fmla="*/ 649827 w 1169541"/>
                <a:gd name="connsiteY275" fmla="*/ 225398 h 1494089"/>
                <a:gd name="connsiteX276" fmla="*/ 656249 w 1169541"/>
                <a:gd name="connsiteY276" fmla="*/ 214815 h 1494089"/>
                <a:gd name="connsiteX277" fmla="*/ 679715 w 1169541"/>
                <a:gd name="connsiteY277" fmla="*/ 214173 h 1494089"/>
                <a:gd name="connsiteX278" fmla="*/ 705788 w 1169541"/>
                <a:gd name="connsiteY278" fmla="*/ 217602 h 1494089"/>
                <a:gd name="connsiteX279" fmla="*/ 723170 w 1169541"/>
                <a:gd name="connsiteY279" fmla="*/ 219318 h 1494089"/>
                <a:gd name="connsiteX280" fmla="*/ 760251 w 1169541"/>
                <a:gd name="connsiteY280" fmla="*/ 219889 h 1494089"/>
                <a:gd name="connsiteX281" fmla="*/ 722011 w 1169541"/>
                <a:gd name="connsiteY281" fmla="*/ 269052 h 1494089"/>
                <a:gd name="connsiteX282" fmla="*/ 654449 w 1169541"/>
                <a:gd name="connsiteY282" fmla="*/ 237711 h 1494089"/>
                <a:gd name="connsiteX283" fmla="*/ 654134 w 1169541"/>
                <a:gd name="connsiteY283" fmla="*/ 237076 h 1494089"/>
                <a:gd name="connsiteX284" fmla="*/ 653252 w 1169541"/>
                <a:gd name="connsiteY284" fmla="*/ 253364 h 1494089"/>
                <a:gd name="connsiteX285" fmla="*/ 632025 w 1169541"/>
                <a:gd name="connsiteY285" fmla="*/ 265371 h 1494089"/>
                <a:gd name="connsiteX286" fmla="*/ 575419 w 1169541"/>
                <a:gd name="connsiteY286" fmla="*/ 267086 h 1494089"/>
                <a:gd name="connsiteX287" fmla="*/ 565022 w 1169541"/>
                <a:gd name="connsiteY287" fmla="*/ 267086 h 1494089"/>
                <a:gd name="connsiteX288" fmla="*/ 568488 w 1169541"/>
                <a:gd name="connsiteY288" fmla="*/ 271661 h 1494089"/>
                <a:gd name="connsiteX289" fmla="*/ 576575 w 1169541"/>
                <a:gd name="connsiteY289" fmla="*/ 296246 h 1494089"/>
                <a:gd name="connsiteX290" fmla="*/ 550005 w 1169541"/>
                <a:gd name="connsiteY290" fmla="*/ 301393 h 1494089"/>
                <a:gd name="connsiteX291" fmla="*/ 503219 w 1169541"/>
                <a:gd name="connsiteY291" fmla="*/ 283668 h 1494089"/>
                <a:gd name="connsiteX292" fmla="*/ 497442 w 1169541"/>
                <a:gd name="connsiteY292" fmla="*/ 246502 h 1494089"/>
                <a:gd name="connsiteX293" fmla="*/ 502063 w 1169541"/>
                <a:gd name="connsiteY293" fmla="*/ 234495 h 1494089"/>
                <a:gd name="connsiteX294" fmla="*/ 512460 w 1169541"/>
                <a:gd name="connsiteY294" fmla="*/ 235638 h 1494089"/>
                <a:gd name="connsiteX295" fmla="*/ 524590 w 1169541"/>
                <a:gd name="connsiteY295" fmla="*/ 248218 h 1494089"/>
                <a:gd name="connsiteX296" fmla="*/ 538452 w 1169541"/>
                <a:gd name="connsiteY296" fmla="*/ 247074 h 1494089"/>
                <a:gd name="connsiteX297" fmla="*/ 541918 w 1169541"/>
                <a:gd name="connsiteY297" fmla="*/ 237926 h 1494089"/>
                <a:gd name="connsiteX298" fmla="*/ 533254 w 1169541"/>
                <a:gd name="connsiteY298" fmla="*/ 215055 h 1494089"/>
                <a:gd name="connsiteX299" fmla="*/ 577730 w 1169541"/>
                <a:gd name="connsiteY299" fmla="*/ 203620 h 1494089"/>
                <a:gd name="connsiteX300" fmla="*/ 587549 w 1169541"/>
                <a:gd name="connsiteY300" fmla="*/ 201332 h 1494089"/>
                <a:gd name="connsiteX301" fmla="*/ 924268 w 1169541"/>
                <a:gd name="connsiteY301" fmla="*/ 14216 h 1494089"/>
                <a:gd name="connsiteX302" fmla="*/ 953693 w 1169541"/>
                <a:gd name="connsiteY302" fmla="*/ 17106 h 1494089"/>
                <a:gd name="connsiteX303" fmla="*/ 973311 w 1169541"/>
                <a:gd name="connsiteY303" fmla="*/ 18839 h 1494089"/>
                <a:gd name="connsiteX304" fmla="*/ 983120 w 1169541"/>
                <a:gd name="connsiteY304" fmla="*/ 25195 h 1494089"/>
                <a:gd name="connsiteX305" fmla="*/ 989355 w 1169541"/>
                <a:gd name="connsiteY305" fmla="*/ 29011 h 1494089"/>
                <a:gd name="connsiteX306" fmla="*/ 990997 w 1169541"/>
                <a:gd name="connsiteY306" fmla="*/ 27800 h 1494089"/>
                <a:gd name="connsiteX307" fmla="*/ 1023947 w 1169541"/>
                <a:gd name="connsiteY307" fmla="*/ 27218 h 1494089"/>
                <a:gd name="connsiteX308" fmla="*/ 1034741 w 1169541"/>
                <a:gd name="connsiteY308" fmla="*/ 37685 h 1494089"/>
                <a:gd name="connsiteX309" fmla="*/ 1011449 w 1169541"/>
                <a:gd name="connsiteY309" fmla="*/ 52222 h 1494089"/>
                <a:gd name="connsiteX310" fmla="*/ 1002795 w 1169541"/>
                <a:gd name="connsiteY310" fmla="*/ 45253 h 1494089"/>
                <a:gd name="connsiteX311" fmla="*/ 1003386 w 1169541"/>
                <a:gd name="connsiteY311" fmla="*/ 54159 h 1494089"/>
                <a:gd name="connsiteX312" fmla="*/ 990043 w 1169541"/>
                <a:gd name="connsiteY312" fmla="*/ 68532 h 1494089"/>
                <a:gd name="connsiteX313" fmla="*/ 950809 w 1169541"/>
                <a:gd name="connsiteY313" fmla="*/ 68532 h 1494089"/>
                <a:gd name="connsiteX314" fmla="*/ 920229 w 1169541"/>
                <a:gd name="connsiteY314" fmla="*/ 58709 h 1494089"/>
                <a:gd name="connsiteX315" fmla="*/ 908112 w 1169541"/>
                <a:gd name="connsiteY315" fmla="*/ 48886 h 1494089"/>
                <a:gd name="connsiteX316" fmla="*/ 904073 w 1169541"/>
                <a:gd name="connsiteY316" fmla="*/ 40218 h 1494089"/>
                <a:gd name="connsiteX317" fmla="*/ 900611 w 1169541"/>
                <a:gd name="connsiteY317" fmla="*/ 30395 h 1494089"/>
                <a:gd name="connsiteX318" fmla="*/ 905227 w 1169541"/>
                <a:gd name="connsiteY318" fmla="*/ 20572 h 1494089"/>
                <a:gd name="connsiteX319" fmla="*/ 924268 w 1169541"/>
                <a:gd name="connsiteY319" fmla="*/ 14216 h 1494089"/>
                <a:gd name="connsiteX320" fmla="*/ 1126730 w 1169541"/>
                <a:gd name="connsiteY320" fmla="*/ 0 h 1494089"/>
                <a:gd name="connsiteX321" fmla="*/ 1137071 w 1169541"/>
                <a:gd name="connsiteY321" fmla="*/ 2569 h 1494089"/>
                <a:gd name="connsiteX322" fmla="*/ 1149623 w 1169541"/>
                <a:gd name="connsiteY322" fmla="*/ 4282 h 1494089"/>
                <a:gd name="connsiteX323" fmla="*/ 1153616 w 1169541"/>
                <a:gd name="connsiteY323" fmla="*/ 11703 h 1494089"/>
                <a:gd name="connsiteX324" fmla="*/ 1101697 w 1169541"/>
                <a:gd name="connsiteY324" fmla="*/ 12274 h 1494089"/>
                <a:gd name="connsiteX325" fmla="*/ 1101127 w 1169541"/>
                <a:gd name="connsiteY325" fmla="*/ 10561 h 1494089"/>
                <a:gd name="connsiteX326" fmla="*/ 1103409 w 1169541"/>
                <a:gd name="connsiteY326" fmla="*/ 4282 h 1494089"/>
                <a:gd name="connsiteX327" fmla="*/ 1115961 w 1169541"/>
                <a:gd name="connsiteY327" fmla="*/ 2569 h 1494089"/>
                <a:gd name="connsiteX328" fmla="*/ 1126730 w 1169541"/>
                <a:gd name="connsiteY328" fmla="*/ 0 h 149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</a:cxnLst>
              <a:rect l="l" t="t" r="r" b="b"/>
              <a:pathLst>
                <a:path w="1169541" h="1494089">
                  <a:moveTo>
                    <a:pt x="124398" y="1455171"/>
                  </a:moveTo>
                  <a:cubicBezTo>
                    <a:pt x="126071" y="1455171"/>
                    <a:pt x="127884" y="1455616"/>
                    <a:pt x="129558" y="1455616"/>
                  </a:cubicBezTo>
                  <a:cubicBezTo>
                    <a:pt x="130674" y="1455616"/>
                    <a:pt x="132348" y="1456210"/>
                    <a:pt x="132906" y="1456210"/>
                  </a:cubicBezTo>
                  <a:cubicBezTo>
                    <a:pt x="135696" y="1458584"/>
                    <a:pt x="137927" y="1461551"/>
                    <a:pt x="140158" y="1463925"/>
                  </a:cubicBezTo>
                  <a:cubicBezTo>
                    <a:pt x="140158" y="1468673"/>
                    <a:pt x="140158" y="1474015"/>
                    <a:pt x="140158" y="1478763"/>
                  </a:cubicBezTo>
                  <a:cubicBezTo>
                    <a:pt x="132348" y="1478169"/>
                    <a:pt x="127327" y="1472235"/>
                    <a:pt x="122863" y="1466893"/>
                  </a:cubicBezTo>
                  <a:cubicBezTo>
                    <a:pt x="120074" y="1463925"/>
                    <a:pt x="117842" y="1461551"/>
                    <a:pt x="120074" y="1457397"/>
                  </a:cubicBezTo>
                  <a:cubicBezTo>
                    <a:pt x="121190" y="1455616"/>
                    <a:pt x="122724" y="1455171"/>
                    <a:pt x="124398" y="1455171"/>
                  </a:cubicBezTo>
                  <a:close/>
                  <a:moveTo>
                    <a:pt x="1094703" y="1449436"/>
                  </a:moveTo>
                  <a:lnTo>
                    <a:pt x="1095196" y="1449777"/>
                  </a:lnTo>
                  <a:lnTo>
                    <a:pt x="1095280" y="1450016"/>
                  </a:lnTo>
                  <a:close/>
                  <a:moveTo>
                    <a:pt x="35101" y="1419124"/>
                  </a:moveTo>
                  <a:cubicBezTo>
                    <a:pt x="39731" y="1423115"/>
                    <a:pt x="46676" y="1421404"/>
                    <a:pt x="50727" y="1426536"/>
                  </a:cubicBezTo>
                  <a:lnTo>
                    <a:pt x="50149" y="1426536"/>
                  </a:lnTo>
                  <a:cubicBezTo>
                    <a:pt x="55357" y="1429957"/>
                    <a:pt x="54200" y="1436798"/>
                    <a:pt x="58251" y="1441359"/>
                  </a:cubicBezTo>
                  <a:cubicBezTo>
                    <a:pt x="66932" y="1446491"/>
                    <a:pt x="75613" y="1456183"/>
                    <a:pt x="64038" y="1463595"/>
                  </a:cubicBezTo>
                  <a:cubicBezTo>
                    <a:pt x="50149" y="1472146"/>
                    <a:pt x="43782" y="1457323"/>
                    <a:pt x="36259" y="1447631"/>
                  </a:cubicBezTo>
                  <a:lnTo>
                    <a:pt x="36259" y="1448201"/>
                  </a:lnTo>
                  <a:cubicBezTo>
                    <a:pt x="32787" y="1438509"/>
                    <a:pt x="17739" y="1431667"/>
                    <a:pt x="31050" y="1419694"/>
                  </a:cubicBezTo>
                  <a:cubicBezTo>
                    <a:pt x="32207" y="1420264"/>
                    <a:pt x="33944" y="1420264"/>
                    <a:pt x="35101" y="1419124"/>
                  </a:cubicBezTo>
                  <a:close/>
                  <a:moveTo>
                    <a:pt x="295529" y="1412399"/>
                  </a:moveTo>
                  <a:cubicBezTo>
                    <a:pt x="297975" y="1412470"/>
                    <a:pt x="300347" y="1413765"/>
                    <a:pt x="302423" y="1416643"/>
                  </a:cubicBezTo>
                  <a:lnTo>
                    <a:pt x="302423" y="1415491"/>
                  </a:lnTo>
                  <a:cubicBezTo>
                    <a:pt x="310132" y="1425275"/>
                    <a:pt x="307166" y="1435058"/>
                    <a:pt x="304201" y="1444841"/>
                  </a:cubicBezTo>
                  <a:lnTo>
                    <a:pt x="303015" y="1445417"/>
                  </a:lnTo>
                  <a:cubicBezTo>
                    <a:pt x="301236" y="1447143"/>
                    <a:pt x="300643" y="1448869"/>
                    <a:pt x="301236" y="1450596"/>
                  </a:cubicBezTo>
                  <a:cubicBezTo>
                    <a:pt x="301236" y="1452322"/>
                    <a:pt x="301829" y="1452897"/>
                    <a:pt x="302423" y="1452897"/>
                  </a:cubicBezTo>
                  <a:cubicBezTo>
                    <a:pt x="304201" y="1454049"/>
                    <a:pt x="305388" y="1455775"/>
                    <a:pt x="304201" y="1456926"/>
                  </a:cubicBezTo>
                  <a:lnTo>
                    <a:pt x="302422" y="1458653"/>
                  </a:lnTo>
                  <a:lnTo>
                    <a:pt x="292480" y="1462564"/>
                  </a:lnTo>
                  <a:cubicBezTo>
                    <a:pt x="283112" y="1465234"/>
                    <a:pt x="276330" y="1462969"/>
                    <a:pt x="279888" y="1444841"/>
                  </a:cubicBezTo>
                  <a:cubicBezTo>
                    <a:pt x="281074" y="1443690"/>
                    <a:pt x="281667" y="1441388"/>
                    <a:pt x="281074" y="1439662"/>
                  </a:cubicBezTo>
                  <a:cubicBezTo>
                    <a:pt x="285818" y="1432756"/>
                    <a:pt x="281667" y="1422973"/>
                    <a:pt x="288190" y="1415491"/>
                  </a:cubicBezTo>
                  <a:cubicBezTo>
                    <a:pt x="290562" y="1413478"/>
                    <a:pt x="293082" y="1412326"/>
                    <a:pt x="295529" y="1412399"/>
                  </a:cubicBezTo>
                  <a:close/>
                  <a:moveTo>
                    <a:pt x="162030" y="1393269"/>
                  </a:moveTo>
                  <a:lnTo>
                    <a:pt x="162591" y="1394420"/>
                  </a:lnTo>
                  <a:cubicBezTo>
                    <a:pt x="163712" y="1394420"/>
                    <a:pt x="164833" y="1394420"/>
                    <a:pt x="165954" y="1393269"/>
                  </a:cubicBezTo>
                  <a:cubicBezTo>
                    <a:pt x="169318" y="1394420"/>
                    <a:pt x="172121" y="1397297"/>
                    <a:pt x="174924" y="1399599"/>
                  </a:cubicBezTo>
                  <a:lnTo>
                    <a:pt x="174924" y="1400175"/>
                  </a:lnTo>
                  <a:cubicBezTo>
                    <a:pt x="179409" y="1404779"/>
                    <a:pt x="178849" y="1411684"/>
                    <a:pt x="181652" y="1416864"/>
                  </a:cubicBezTo>
                  <a:lnTo>
                    <a:pt x="181652" y="1419166"/>
                  </a:lnTo>
                  <a:cubicBezTo>
                    <a:pt x="176606" y="1429524"/>
                    <a:pt x="182212" y="1444486"/>
                    <a:pt x="167636" y="1451392"/>
                  </a:cubicBezTo>
                  <a:cubicBezTo>
                    <a:pt x="144651" y="1441034"/>
                    <a:pt x="164833" y="1418590"/>
                    <a:pt x="154742" y="1404203"/>
                  </a:cubicBezTo>
                  <a:lnTo>
                    <a:pt x="154742" y="1403052"/>
                  </a:lnTo>
                  <a:cubicBezTo>
                    <a:pt x="155303" y="1398448"/>
                    <a:pt x="158106" y="1394995"/>
                    <a:pt x="162030" y="1393269"/>
                  </a:cubicBezTo>
                  <a:close/>
                  <a:moveTo>
                    <a:pt x="530761" y="1386017"/>
                  </a:moveTo>
                  <a:lnTo>
                    <a:pt x="531347" y="1386592"/>
                  </a:lnTo>
                  <a:lnTo>
                    <a:pt x="530774" y="1386350"/>
                  </a:lnTo>
                  <a:close/>
                  <a:moveTo>
                    <a:pt x="520130" y="1381844"/>
                  </a:moveTo>
                  <a:lnTo>
                    <a:pt x="530774" y="1386350"/>
                  </a:lnTo>
                  <a:lnTo>
                    <a:pt x="531934" y="1415366"/>
                  </a:lnTo>
                  <a:cubicBezTo>
                    <a:pt x="529587" y="1417093"/>
                    <a:pt x="529001" y="1418819"/>
                    <a:pt x="529587" y="1420545"/>
                  </a:cubicBezTo>
                  <a:cubicBezTo>
                    <a:pt x="530761" y="1422272"/>
                    <a:pt x="530761" y="1422848"/>
                    <a:pt x="531934" y="1422848"/>
                  </a:cubicBezTo>
                  <a:cubicBezTo>
                    <a:pt x="533107" y="1424574"/>
                    <a:pt x="533693" y="1426300"/>
                    <a:pt x="532520" y="1427451"/>
                  </a:cubicBezTo>
                  <a:lnTo>
                    <a:pt x="531114" y="1429291"/>
                  </a:lnTo>
                  <a:lnTo>
                    <a:pt x="531347" y="1429177"/>
                  </a:lnTo>
                  <a:lnTo>
                    <a:pt x="530761" y="1429753"/>
                  </a:lnTo>
                  <a:lnTo>
                    <a:pt x="531113" y="1429292"/>
                  </a:lnTo>
                  <a:lnTo>
                    <a:pt x="520717" y="1434357"/>
                  </a:lnTo>
                  <a:cubicBezTo>
                    <a:pt x="517125" y="1434501"/>
                    <a:pt x="513459" y="1432918"/>
                    <a:pt x="509647" y="1429177"/>
                  </a:cubicBezTo>
                  <a:cubicBezTo>
                    <a:pt x="509647" y="1424574"/>
                    <a:pt x="509060" y="1419970"/>
                    <a:pt x="508473" y="1415366"/>
                  </a:cubicBezTo>
                  <a:cubicBezTo>
                    <a:pt x="510233" y="1413640"/>
                    <a:pt x="510820" y="1411913"/>
                    <a:pt x="509647" y="1409612"/>
                  </a:cubicBezTo>
                  <a:cubicBezTo>
                    <a:pt x="514339" y="1403281"/>
                    <a:pt x="513166" y="1397526"/>
                    <a:pt x="510233" y="1391196"/>
                  </a:cubicBezTo>
                  <a:lnTo>
                    <a:pt x="510233" y="1388319"/>
                  </a:lnTo>
                  <a:cubicBezTo>
                    <a:pt x="513166" y="1383427"/>
                    <a:pt x="516538" y="1381701"/>
                    <a:pt x="520130" y="1381844"/>
                  </a:cubicBezTo>
                  <a:close/>
                  <a:moveTo>
                    <a:pt x="8842" y="1337824"/>
                  </a:moveTo>
                  <a:cubicBezTo>
                    <a:pt x="11040" y="1338356"/>
                    <a:pt x="13787" y="1339419"/>
                    <a:pt x="16535" y="1340482"/>
                  </a:cubicBezTo>
                  <a:cubicBezTo>
                    <a:pt x="17634" y="1341014"/>
                    <a:pt x="18320" y="1341812"/>
                    <a:pt x="18458" y="1342742"/>
                  </a:cubicBezTo>
                  <a:lnTo>
                    <a:pt x="18293" y="1343108"/>
                  </a:lnTo>
                  <a:lnTo>
                    <a:pt x="24824" y="1345799"/>
                  </a:lnTo>
                  <a:cubicBezTo>
                    <a:pt x="31313" y="1350335"/>
                    <a:pt x="37213" y="1354306"/>
                    <a:pt x="39574" y="1361679"/>
                  </a:cubicBezTo>
                  <a:cubicBezTo>
                    <a:pt x="39574" y="1365649"/>
                    <a:pt x="38983" y="1369051"/>
                    <a:pt x="38983" y="1372454"/>
                  </a:cubicBezTo>
                  <a:cubicBezTo>
                    <a:pt x="24824" y="1372454"/>
                    <a:pt x="20693" y="1358276"/>
                    <a:pt x="10074" y="1353171"/>
                  </a:cubicBezTo>
                  <a:cubicBezTo>
                    <a:pt x="8304" y="1351470"/>
                    <a:pt x="7123" y="1349769"/>
                    <a:pt x="7123" y="1348067"/>
                  </a:cubicBezTo>
                  <a:lnTo>
                    <a:pt x="7644" y="1346814"/>
                  </a:lnTo>
                  <a:lnTo>
                    <a:pt x="7193" y="1346863"/>
                  </a:lnTo>
                  <a:lnTo>
                    <a:pt x="4995" y="1349521"/>
                  </a:lnTo>
                  <a:lnTo>
                    <a:pt x="1698" y="1348458"/>
                  </a:lnTo>
                  <a:lnTo>
                    <a:pt x="599" y="1346863"/>
                  </a:lnTo>
                  <a:cubicBezTo>
                    <a:pt x="-500" y="1344204"/>
                    <a:pt x="49" y="1342078"/>
                    <a:pt x="1148" y="1339951"/>
                  </a:cubicBezTo>
                  <a:cubicBezTo>
                    <a:pt x="3347" y="1337824"/>
                    <a:pt x="6094" y="1337292"/>
                    <a:pt x="8842" y="1337824"/>
                  </a:cubicBezTo>
                  <a:close/>
                  <a:moveTo>
                    <a:pt x="320316" y="1301745"/>
                  </a:moveTo>
                  <a:cubicBezTo>
                    <a:pt x="323193" y="1303520"/>
                    <a:pt x="325494" y="1305885"/>
                    <a:pt x="328371" y="1308250"/>
                  </a:cubicBezTo>
                  <a:lnTo>
                    <a:pt x="328947" y="1308841"/>
                  </a:lnTo>
                  <a:cubicBezTo>
                    <a:pt x="330673" y="1311207"/>
                    <a:pt x="332975" y="1313572"/>
                    <a:pt x="335852" y="1314755"/>
                  </a:cubicBezTo>
                  <a:lnTo>
                    <a:pt x="337578" y="1315938"/>
                  </a:lnTo>
                  <a:cubicBezTo>
                    <a:pt x="338729" y="1319486"/>
                    <a:pt x="340455" y="1321851"/>
                    <a:pt x="342757" y="1324216"/>
                  </a:cubicBezTo>
                  <a:cubicBezTo>
                    <a:pt x="342757" y="1326582"/>
                    <a:pt x="342757" y="1329538"/>
                    <a:pt x="342757" y="1331903"/>
                  </a:cubicBezTo>
                  <a:cubicBezTo>
                    <a:pt x="338154" y="1335452"/>
                    <a:pt x="339880" y="1343139"/>
                    <a:pt x="334701" y="1346686"/>
                  </a:cubicBezTo>
                  <a:lnTo>
                    <a:pt x="335277" y="1345504"/>
                  </a:lnTo>
                  <a:cubicBezTo>
                    <a:pt x="319164" y="1349643"/>
                    <a:pt x="326645" y="1334269"/>
                    <a:pt x="321466" y="1329538"/>
                  </a:cubicBezTo>
                  <a:cubicBezTo>
                    <a:pt x="321466" y="1327173"/>
                    <a:pt x="320891" y="1325399"/>
                    <a:pt x="319164" y="1323625"/>
                  </a:cubicBezTo>
                  <a:cubicBezTo>
                    <a:pt x="318014" y="1320668"/>
                    <a:pt x="315137" y="1317712"/>
                    <a:pt x="314561" y="1314163"/>
                  </a:cubicBezTo>
                  <a:cubicBezTo>
                    <a:pt x="314561" y="1312389"/>
                    <a:pt x="313986" y="1310025"/>
                    <a:pt x="312835" y="1308841"/>
                  </a:cubicBezTo>
                  <a:cubicBezTo>
                    <a:pt x="315137" y="1306476"/>
                    <a:pt x="318014" y="1304111"/>
                    <a:pt x="320316" y="1302337"/>
                  </a:cubicBezTo>
                  <a:close/>
                  <a:moveTo>
                    <a:pt x="869951" y="1225424"/>
                  </a:moveTo>
                  <a:cubicBezTo>
                    <a:pt x="873528" y="1225035"/>
                    <a:pt x="878248" y="1227060"/>
                    <a:pt x="884879" y="1233135"/>
                  </a:cubicBezTo>
                  <a:cubicBezTo>
                    <a:pt x="888915" y="1240657"/>
                    <a:pt x="893527" y="1248179"/>
                    <a:pt x="903329" y="1249915"/>
                  </a:cubicBezTo>
                  <a:cubicBezTo>
                    <a:pt x="907941" y="1251072"/>
                    <a:pt x="912554" y="1252230"/>
                    <a:pt x="916589" y="1254544"/>
                  </a:cubicBezTo>
                  <a:cubicBezTo>
                    <a:pt x="918896" y="1256280"/>
                    <a:pt x="921202" y="1258015"/>
                    <a:pt x="922931" y="1260909"/>
                  </a:cubicBezTo>
                  <a:cubicBezTo>
                    <a:pt x="923508" y="1262644"/>
                    <a:pt x="923508" y="1264380"/>
                    <a:pt x="924084" y="1265538"/>
                  </a:cubicBezTo>
                  <a:cubicBezTo>
                    <a:pt x="927544" y="1270167"/>
                    <a:pt x="932157" y="1274217"/>
                    <a:pt x="935615" y="1278846"/>
                  </a:cubicBezTo>
                  <a:cubicBezTo>
                    <a:pt x="933886" y="1284632"/>
                    <a:pt x="930427" y="1283475"/>
                    <a:pt x="927544" y="1281739"/>
                  </a:cubicBezTo>
                  <a:cubicBezTo>
                    <a:pt x="916013" y="1276531"/>
                    <a:pt x="905058" y="1271324"/>
                    <a:pt x="894104" y="1266695"/>
                  </a:cubicBezTo>
                  <a:cubicBezTo>
                    <a:pt x="887762" y="1264380"/>
                    <a:pt x="877960" y="1264380"/>
                    <a:pt x="876807" y="1269010"/>
                  </a:cubicBezTo>
                  <a:cubicBezTo>
                    <a:pt x="872771" y="1288104"/>
                    <a:pt x="856051" y="1281739"/>
                    <a:pt x="845097" y="1286368"/>
                  </a:cubicBezTo>
                  <a:cubicBezTo>
                    <a:pt x="835295" y="1304305"/>
                    <a:pt x="857781" y="1325135"/>
                    <a:pt x="839907" y="1341914"/>
                  </a:cubicBezTo>
                  <a:cubicBezTo>
                    <a:pt x="845097" y="1348858"/>
                    <a:pt x="853745" y="1348279"/>
                    <a:pt x="859510" y="1351751"/>
                  </a:cubicBezTo>
                  <a:cubicBezTo>
                    <a:pt x="865276" y="1355222"/>
                    <a:pt x="867582" y="1351172"/>
                    <a:pt x="868735" y="1345386"/>
                  </a:cubicBezTo>
                  <a:cubicBezTo>
                    <a:pt x="870465" y="1340757"/>
                    <a:pt x="874501" y="1341914"/>
                    <a:pt x="877383" y="1344807"/>
                  </a:cubicBezTo>
                  <a:cubicBezTo>
                    <a:pt x="880267" y="1346543"/>
                    <a:pt x="881996" y="1348858"/>
                    <a:pt x="886032" y="1348279"/>
                  </a:cubicBezTo>
                  <a:cubicBezTo>
                    <a:pt x="899869" y="1345386"/>
                    <a:pt x="899869" y="1345964"/>
                    <a:pt x="901599" y="1358116"/>
                  </a:cubicBezTo>
                  <a:cubicBezTo>
                    <a:pt x="902175" y="1359272"/>
                    <a:pt x="901599" y="1361009"/>
                    <a:pt x="901599" y="1361587"/>
                  </a:cubicBezTo>
                  <a:lnTo>
                    <a:pt x="901368" y="1362248"/>
                  </a:lnTo>
                  <a:lnTo>
                    <a:pt x="901696" y="1361960"/>
                  </a:lnTo>
                  <a:cubicBezTo>
                    <a:pt x="909127" y="1368062"/>
                    <a:pt x="918851" y="1370568"/>
                    <a:pt x="925953" y="1376834"/>
                  </a:cubicBezTo>
                  <a:lnTo>
                    <a:pt x="929533" y="1381446"/>
                  </a:lnTo>
                  <a:lnTo>
                    <a:pt x="935183" y="1376065"/>
                  </a:lnTo>
                  <a:cubicBezTo>
                    <a:pt x="942851" y="1374140"/>
                    <a:pt x="951814" y="1384010"/>
                    <a:pt x="959158" y="1380539"/>
                  </a:cubicBezTo>
                  <a:cubicBezTo>
                    <a:pt x="940727" y="1366656"/>
                    <a:pt x="959158" y="1357979"/>
                    <a:pt x="964342" y="1347566"/>
                  </a:cubicBezTo>
                  <a:cubicBezTo>
                    <a:pt x="964342" y="1346988"/>
                    <a:pt x="965494" y="1346409"/>
                    <a:pt x="967222" y="1345831"/>
                  </a:cubicBezTo>
                  <a:cubicBezTo>
                    <a:pt x="969525" y="1345831"/>
                    <a:pt x="971829" y="1346409"/>
                    <a:pt x="974133" y="1345831"/>
                  </a:cubicBezTo>
                  <a:cubicBezTo>
                    <a:pt x="989684" y="1344095"/>
                    <a:pt x="997748" y="1361449"/>
                    <a:pt x="1013874" y="1359714"/>
                  </a:cubicBezTo>
                  <a:cubicBezTo>
                    <a:pt x="1027122" y="1357400"/>
                    <a:pt x="1040369" y="1361449"/>
                    <a:pt x="1053616" y="1363763"/>
                  </a:cubicBezTo>
                  <a:cubicBezTo>
                    <a:pt x="1056496" y="1363763"/>
                    <a:pt x="1059376" y="1367234"/>
                    <a:pt x="1061680" y="1369548"/>
                  </a:cubicBezTo>
                  <a:lnTo>
                    <a:pt x="1059995" y="1372087"/>
                  </a:lnTo>
                  <a:lnTo>
                    <a:pt x="1063565" y="1370069"/>
                  </a:lnTo>
                  <a:cubicBezTo>
                    <a:pt x="1076251" y="1369490"/>
                    <a:pt x="1088360" y="1368911"/>
                    <a:pt x="1100469" y="1367752"/>
                  </a:cubicBezTo>
                  <a:cubicBezTo>
                    <a:pt x="1113732" y="1367173"/>
                    <a:pt x="1127571" y="1370069"/>
                    <a:pt x="1139680" y="1362539"/>
                  </a:cubicBezTo>
                  <a:cubicBezTo>
                    <a:pt x="1146600" y="1362539"/>
                    <a:pt x="1153519" y="1361959"/>
                    <a:pt x="1160439" y="1361959"/>
                  </a:cubicBezTo>
                  <a:cubicBezTo>
                    <a:pt x="1169089" y="1376442"/>
                    <a:pt x="1171972" y="1394401"/>
                    <a:pt x="1167359" y="1405987"/>
                  </a:cubicBezTo>
                  <a:lnTo>
                    <a:pt x="1167359" y="1405408"/>
                  </a:lnTo>
                  <a:cubicBezTo>
                    <a:pt x="1165629" y="1418153"/>
                    <a:pt x="1152943" y="1415256"/>
                    <a:pt x="1146023" y="1421629"/>
                  </a:cubicBezTo>
                  <a:lnTo>
                    <a:pt x="1145447" y="1421629"/>
                  </a:lnTo>
                  <a:cubicBezTo>
                    <a:pt x="1142563" y="1423946"/>
                    <a:pt x="1140834" y="1426842"/>
                    <a:pt x="1137950" y="1428001"/>
                  </a:cubicBezTo>
                  <a:cubicBezTo>
                    <a:pt x="1135644" y="1430898"/>
                    <a:pt x="1133337" y="1433794"/>
                    <a:pt x="1129877" y="1435532"/>
                  </a:cubicBezTo>
                  <a:lnTo>
                    <a:pt x="1130454" y="1434953"/>
                  </a:lnTo>
                  <a:cubicBezTo>
                    <a:pt x="1128725" y="1438429"/>
                    <a:pt x="1125841" y="1441325"/>
                    <a:pt x="1121805" y="1442484"/>
                  </a:cubicBezTo>
                  <a:lnTo>
                    <a:pt x="1122958" y="1441905"/>
                  </a:lnTo>
                  <a:cubicBezTo>
                    <a:pt x="1120075" y="1448277"/>
                    <a:pt x="1112579" y="1446539"/>
                    <a:pt x="1108542" y="1450594"/>
                  </a:cubicBezTo>
                  <a:lnTo>
                    <a:pt x="1108542" y="1450015"/>
                  </a:lnTo>
                  <a:cubicBezTo>
                    <a:pt x="1106235" y="1452622"/>
                    <a:pt x="1103785" y="1454070"/>
                    <a:pt x="1101406" y="1454071"/>
                  </a:cubicBezTo>
                  <a:lnTo>
                    <a:pt x="1095196" y="1449776"/>
                  </a:lnTo>
                  <a:lnTo>
                    <a:pt x="1092650" y="1442530"/>
                  </a:lnTo>
                  <a:lnTo>
                    <a:pt x="1092206" y="1443014"/>
                  </a:lnTo>
                  <a:cubicBezTo>
                    <a:pt x="1088175" y="1437229"/>
                    <a:pt x="1080687" y="1440122"/>
                    <a:pt x="1077231" y="1436072"/>
                  </a:cubicBezTo>
                  <a:cubicBezTo>
                    <a:pt x="1075503" y="1434337"/>
                    <a:pt x="1074351" y="1433180"/>
                    <a:pt x="1074927" y="1431445"/>
                  </a:cubicBezTo>
                  <a:cubicBezTo>
                    <a:pt x="1075503" y="1429709"/>
                    <a:pt x="1075503" y="1429131"/>
                    <a:pt x="1076655" y="1429131"/>
                  </a:cubicBezTo>
                  <a:lnTo>
                    <a:pt x="1078159" y="1427258"/>
                  </a:lnTo>
                  <a:lnTo>
                    <a:pt x="1076655" y="1428552"/>
                  </a:lnTo>
                  <a:cubicBezTo>
                    <a:pt x="1072623" y="1432602"/>
                    <a:pt x="1066288" y="1430866"/>
                    <a:pt x="1062832" y="1435494"/>
                  </a:cubicBezTo>
                  <a:lnTo>
                    <a:pt x="1062256" y="1435494"/>
                  </a:lnTo>
                  <a:cubicBezTo>
                    <a:pt x="1050161" y="1447642"/>
                    <a:pt x="1032305" y="1444171"/>
                    <a:pt x="1018482" y="1451113"/>
                  </a:cubicBezTo>
                  <a:cubicBezTo>
                    <a:pt x="1013874" y="1453426"/>
                    <a:pt x="1006387" y="1450534"/>
                    <a:pt x="1004659" y="1458633"/>
                  </a:cubicBezTo>
                  <a:cubicBezTo>
                    <a:pt x="1001779" y="1460368"/>
                    <a:pt x="998899" y="1461525"/>
                    <a:pt x="996020" y="1463839"/>
                  </a:cubicBezTo>
                  <a:cubicBezTo>
                    <a:pt x="991988" y="1465574"/>
                    <a:pt x="989684" y="1463839"/>
                    <a:pt x="987956" y="1460368"/>
                  </a:cubicBezTo>
                  <a:cubicBezTo>
                    <a:pt x="986804" y="1455740"/>
                    <a:pt x="984500" y="1453426"/>
                    <a:pt x="982196" y="1450534"/>
                  </a:cubicBezTo>
                  <a:lnTo>
                    <a:pt x="981620" y="1449377"/>
                  </a:lnTo>
                  <a:cubicBezTo>
                    <a:pt x="979317" y="1448799"/>
                    <a:pt x="978741" y="1447642"/>
                    <a:pt x="978741" y="1446485"/>
                  </a:cubicBezTo>
                  <a:cubicBezTo>
                    <a:pt x="978741" y="1444750"/>
                    <a:pt x="979317" y="1444171"/>
                    <a:pt x="979317" y="1444171"/>
                  </a:cubicBezTo>
                  <a:cubicBezTo>
                    <a:pt x="977589" y="1439543"/>
                    <a:pt x="975861" y="1447642"/>
                    <a:pt x="973557" y="1444171"/>
                  </a:cubicBezTo>
                  <a:cubicBezTo>
                    <a:pt x="964342" y="1443014"/>
                    <a:pt x="964342" y="1452848"/>
                    <a:pt x="958582" y="1456897"/>
                  </a:cubicBezTo>
                  <a:lnTo>
                    <a:pt x="944759" y="1473673"/>
                  </a:lnTo>
                  <a:lnTo>
                    <a:pt x="944341" y="1472205"/>
                  </a:lnTo>
                  <a:lnTo>
                    <a:pt x="940158" y="1474707"/>
                  </a:lnTo>
                  <a:lnTo>
                    <a:pt x="936437" y="1474863"/>
                  </a:lnTo>
                  <a:lnTo>
                    <a:pt x="931340" y="1479174"/>
                  </a:lnTo>
                  <a:cubicBezTo>
                    <a:pt x="928638" y="1480238"/>
                    <a:pt x="925653" y="1480694"/>
                    <a:pt x="922809" y="1481301"/>
                  </a:cubicBezTo>
                  <a:cubicBezTo>
                    <a:pt x="919965" y="1480693"/>
                    <a:pt x="917690" y="1480693"/>
                    <a:pt x="915416" y="1480693"/>
                  </a:cubicBezTo>
                  <a:cubicBezTo>
                    <a:pt x="900629" y="1469149"/>
                    <a:pt x="886411" y="1469149"/>
                    <a:pt x="871624" y="1480086"/>
                  </a:cubicBezTo>
                  <a:lnTo>
                    <a:pt x="857916" y="1480086"/>
                  </a:lnTo>
                  <a:lnTo>
                    <a:pt x="857781" y="1480202"/>
                  </a:lnTo>
                  <a:cubicBezTo>
                    <a:pt x="854898" y="1482517"/>
                    <a:pt x="852592" y="1484832"/>
                    <a:pt x="849709" y="1487725"/>
                  </a:cubicBezTo>
                  <a:cubicBezTo>
                    <a:pt x="834718" y="1488303"/>
                    <a:pt x="820881" y="1488882"/>
                    <a:pt x="806467" y="1494089"/>
                  </a:cubicBezTo>
                  <a:cubicBezTo>
                    <a:pt x="797242" y="1488303"/>
                    <a:pt x="787441" y="1487146"/>
                    <a:pt x="777063" y="1487725"/>
                  </a:cubicBezTo>
                  <a:cubicBezTo>
                    <a:pt x="768414" y="1479624"/>
                    <a:pt x="757460" y="1480202"/>
                    <a:pt x="747082" y="1480202"/>
                  </a:cubicBezTo>
                  <a:cubicBezTo>
                    <a:pt x="736128" y="1471524"/>
                    <a:pt x="722867" y="1473260"/>
                    <a:pt x="710182" y="1472681"/>
                  </a:cubicBezTo>
                  <a:cubicBezTo>
                    <a:pt x="684238" y="1462844"/>
                    <a:pt x="657140" y="1458215"/>
                    <a:pt x="629465" y="1457637"/>
                  </a:cubicBezTo>
                  <a:cubicBezTo>
                    <a:pt x="628889" y="1455323"/>
                    <a:pt x="627736" y="1453587"/>
                    <a:pt x="627159" y="1451851"/>
                  </a:cubicBezTo>
                  <a:cubicBezTo>
                    <a:pt x="629465" y="1451272"/>
                    <a:pt x="631771" y="1451272"/>
                    <a:pt x="634077" y="1450115"/>
                  </a:cubicBezTo>
                  <a:cubicBezTo>
                    <a:pt x="639266" y="1449536"/>
                    <a:pt x="644455" y="1447800"/>
                    <a:pt x="645609" y="1442593"/>
                  </a:cubicBezTo>
                  <a:cubicBezTo>
                    <a:pt x="646185" y="1436807"/>
                    <a:pt x="640996" y="1434492"/>
                    <a:pt x="636384" y="1433914"/>
                  </a:cubicBezTo>
                  <a:cubicBezTo>
                    <a:pt x="628312" y="1431599"/>
                    <a:pt x="619663" y="1431599"/>
                    <a:pt x="619663" y="1420027"/>
                  </a:cubicBezTo>
                  <a:cubicBezTo>
                    <a:pt x="619663" y="1416555"/>
                    <a:pt x="618511" y="1411926"/>
                    <a:pt x="619663" y="1410190"/>
                  </a:cubicBezTo>
                  <a:cubicBezTo>
                    <a:pt x="624276" y="1406719"/>
                    <a:pt x="628312" y="1410769"/>
                    <a:pt x="632348" y="1412505"/>
                  </a:cubicBezTo>
                  <a:cubicBezTo>
                    <a:pt x="633501" y="1413084"/>
                    <a:pt x="634654" y="1413662"/>
                    <a:pt x="635807" y="1413662"/>
                  </a:cubicBezTo>
                  <a:cubicBezTo>
                    <a:pt x="638690" y="1410769"/>
                    <a:pt x="642149" y="1410190"/>
                    <a:pt x="645609" y="1410769"/>
                  </a:cubicBezTo>
                  <a:cubicBezTo>
                    <a:pt x="645609" y="1410190"/>
                    <a:pt x="647915" y="1410769"/>
                    <a:pt x="647915" y="1410769"/>
                  </a:cubicBezTo>
                  <a:cubicBezTo>
                    <a:pt x="647915" y="1410769"/>
                    <a:pt x="647338" y="1409612"/>
                    <a:pt x="646762" y="1409034"/>
                  </a:cubicBezTo>
                  <a:cubicBezTo>
                    <a:pt x="646185" y="1405562"/>
                    <a:pt x="645609" y="1401511"/>
                    <a:pt x="643302" y="1399197"/>
                  </a:cubicBezTo>
                  <a:cubicBezTo>
                    <a:pt x="640996" y="1399197"/>
                    <a:pt x="638113" y="1399197"/>
                    <a:pt x="635807" y="1399197"/>
                  </a:cubicBezTo>
                  <a:cubicBezTo>
                    <a:pt x="633501" y="1396883"/>
                    <a:pt x="631195" y="1393990"/>
                    <a:pt x="628312" y="1391675"/>
                  </a:cubicBezTo>
                  <a:cubicBezTo>
                    <a:pt x="626006" y="1389361"/>
                    <a:pt x="623699" y="1386467"/>
                    <a:pt x="621393" y="1384153"/>
                  </a:cubicBezTo>
                  <a:lnTo>
                    <a:pt x="623384" y="1373639"/>
                  </a:lnTo>
                  <a:lnTo>
                    <a:pt x="621158" y="1381960"/>
                  </a:lnTo>
                  <a:cubicBezTo>
                    <a:pt x="615954" y="1388303"/>
                    <a:pt x="611328" y="1389456"/>
                    <a:pt x="607279" y="1381384"/>
                  </a:cubicBezTo>
                  <a:cubicBezTo>
                    <a:pt x="606123" y="1379654"/>
                    <a:pt x="607279" y="1376771"/>
                    <a:pt x="607279" y="1374465"/>
                  </a:cubicBezTo>
                  <a:cubicBezTo>
                    <a:pt x="606701" y="1360050"/>
                    <a:pt x="606701" y="1359474"/>
                    <a:pt x="589352" y="1361780"/>
                  </a:cubicBezTo>
                  <a:cubicBezTo>
                    <a:pt x="584148" y="1362356"/>
                    <a:pt x="580678" y="1360050"/>
                    <a:pt x="577208" y="1357167"/>
                  </a:cubicBezTo>
                  <a:cubicBezTo>
                    <a:pt x="572582" y="1353131"/>
                    <a:pt x="567955" y="1349095"/>
                    <a:pt x="562173" y="1346789"/>
                  </a:cubicBezTo>
                  <a:cubicBezTo>
                    <a:pt x="555811" y="1343906"/>
                    <a:pt x="550606" y="1346789"/>
                    <a:pt x="546558" y="1352555"/>
                  </a:cubicBezTo>
                  <a:cubicBezTo>
                    <a:pt x="541932" y="1349672"/>
                    <a:pt x="536727" y="1347365"/>
                    <a:pt x="531523" y="1345059"/>
                  </a:cubicBezTo>
                  <a:cubicBezTo>
                    <a:pt x="517066" y="1331221"/>
                    <a:pt x="495090" y="1343906"/>
                    <a:pt x="480055" y="1330644"/>
                  </a:cubicBezTo>
                  <a:cubicBezTo>
                    <a:pt x="477741" y="1328338"/>
                    <a:pt x="475429" y="1325455"/>
                    <a:pt x="472537" y="1323149"/>
                  </a:cubicBezTo>
                  <a:cubicBezTo>
                    <a:pt x="462127" y="1310464"/>
                    <a:pt x="447092" y="1304122"/>
                    <a:pt x="435526" y="1293166"/>
                  </a:cubicBezTo>
                  <a:cubicBezTo>
                    <a:pt x="435526" y="1288554"/>
                    <a:pt x="435526" y="1283364"/>
                    <a:pt x="435526" y="1278752"/>
                  </a:cubicBezTo>
                  <a:cubicBezTo>
                    <a:pt x="442465" y="1280481"/>
                    <a:pt x="449405" y="1283364"/>
                    <a:pt x="456923" y="1284517"/>
                  </a:cubicBezTo>
                  <a:cubicBezTo>
                    <a:pt x="466176" y="1286247"/>
                    <a:pt x="477741" y="1289131"/>
                    <a:pt x="484681" y="1282211"/>
                  </a:cubicBezTo>
                  <a:cubicBezTo>
                    <a:pt x="493934" y="1272410"/>
                    <a:pt x="509548" y="1279905"/>
                    <a:pt x="518222" y="1268373"/>
                  </a:cubicBezTo>
                  <a:cubicBezTo>
                    <a:pt x="504343" y="1256841"/>
                    <a:pt x="491620" y="1268950"/>
                    <a:pt x="478898" y="1268950"/>
                  </a:cubicBezTo>
                  <a:cubicBezTo>
                    <a:pt x="475429" y="1261454"/>
                    <a:pt x="486416" y="1256841"/>
                    <a:pt x="480633" y="1248193"/>
                  </a:cubicBezTo>
                  <a:cubicBezTo>
                    <a:pt x="476007" y="1241850"/>
                    <a:pt x="482368" y="1234355"/>
                    <a:pt x="489307" y="1234931"/>
                  </a:cubicBezTo>
                  <a:cubicBezTo>
                    <a:pt x="501452" y="1236085"/>
                    <a:pt x="513017" y="1243580"/>
                    <a:pt x="524005" y="1234355"/>
                  </a:cubicBezTo>
                  <a:cubicBezTo>
                    <a:pt x="564485" y="1237814"/>
                    <a:pt x="606701" y="1268373"/>
                    <a:pt x="611906" y="1308734"/>
                  </a:cubicBezTo>
                  <a:cubicBezTo>
                    <a:pt x="626652" y="1262463"/>
                    <a:pt x="651808" y="1246031"/>
                    <a:pt x="683470" y="1245328"/>
                  </a:cubicBezTo>
                  <a:lnTo>
                    <a:pt x="716300" y="1249244"/>
                  </a:lnTo>
                  <a:lnTo>
                    <a:pt x="719408" y="1245865"/>
                  </a:lnTo>
                  <a:cubicBezTo>
                    <a:pt x="730938" y="1244129"/>
                    <a:pt x="740740" y="1245286"/>
                    <a:pt x="742470" y="1258594"/>
                  </a:cubicBezTo>
                  <a:cubicBezTo>
                    <a:pt x="744199" y="1261488"/>
                    <a:pt x="737857" y="1262644"/>
                    <a:pt x="740740" y="1266116"/>
                  </a:cubicBezTo>
                  <a:cubicBezTo>
                    <a:pt x="742470" y="1264380"/>
                    <a:pt x="744776" y="1264380"/>
                    <a:pt x="747082" y="1264959"/>
                  </a:cubicBezTo>
                  <a:cubicBezTo>
                    <a:pt x="778792" y="1273638"/>
                    <a:pt x="794936" y="1247022"/>
                    <a:pt x="817421" y="1234292"/>
                  </a:cubicBezTo>
                  <a:cubicBezTo>
                    <a:pt x="838178" y="1222720"/>
                    <a:pt x="847979" y="1225034"/>
                    <a:pt x="847979" y="1249915"/>
                  </a:cubicBezTo>
                  <a:cubicBezTo>
                    <a:pt x="858790" y="1249481"/>
                    <a:pt x="859222" y="1226590"/>
                    <a:pt x="869951" y="1225424"/>
                  </a:cubicBezTo>
                  <a:close/>
                  <a:moveTo>
                    <a:pt x="98795" y="522389"/>
                  </a:moveTo>
                  <a:cubicBezTo>
                    <a:pt x="100334" y="522094"/>
                    <a:pt x="102204" y="522267"/>
                    <a:pt x="104550" y="523100"/>
                  </a:cubicBezTo>
                  <a:lnTo>
                    <a:pt x="104550" y="544737"/>
                  </a:lnTo>
                  <a:cubicBezTo>
                    <a:pt x="99857" y="544737"/>
                    <a:pt x="94579" y="544737"/>
                    <a:pt x="89887" y="544737"/>
                  </a:cubicBezTo>
                  <a:cubicBezTo>
                    <a:pt x="89887" y="541963"/>
                    <a:pt x="89887" y="539743"/>
                    <a:pt x="89887" y="537525"/>
                  </a:cubicBezTo>
                  <a:cubicBezTo>
                    <a:pt x="89887" y="535860"/>
                    <a:pt x="89887" y="534196"/>
                    <a:pt x="89887" y="532531"/>
                  </a:cubicBezTo>
                  <a:cubicBezTo>
                    <a:pt x="92526" y="528370"/>
                    <a:pt x="94176" y="523273"/>
                    <a:pt x="98795" y="522389"/>
                  </a:cubicBezTo>
                  <a:close/>
                  <a:moveTo>
                    <a:pt x="80887" y="522323"/>
                  </a:moveTo>
                  <a:cubicBezTo>
                    <a:pt x="83085" y="522323"/>
                    <a:pt x="85283" y="522323"/>
                    <a:pt x="88030" y="522323"/>
                  </a:cubicBezTo>
                  <a:cubicBezTo>
                    <a:pt x="91877" y="527428"/>
                    <a:pt x="91328" y="531965"/>
                    <a:pt x="88030" y="537069"/>
                  </a:cubicBezTo>
                  <a:cubicBezTo>
                    <a:pt x="83635" y="533099"/>
                    <a:pt x="72095" y="533099"/>
                    <a:pt x="80887" y="522323"/>
                  </a:cubicBezTo>
                  <a:close/>
                  <a:moveTo>
                    <a:pt x="183674" y="494249"/>
                  </a:moveTo>
                  <a:cubicBezTo>
                    <a:pt x="185970" y="494249"/>
                    <a:pt x="188266" y="494249"/>
                    <a:pt x="191135" y="494249"/>
                  </a:cubicBezTo>
                  <a:cubicBezTo>
                    <a:pt x="197448" y="498403"/>
                    <a:pt x="198595" y="503745"/>
                    <a:pt x="194004" y="509680"/>
                  </a:cubicBezTo>
                  <a:cubicBezTo>
                    <a:pt x="187118" y="516802"/>
                    <a:pt x="186544" y="523924"/>
                    <a:pt x="191135" y="532233"/>
                  </a:cubicBezTo>
                  <a:cubicBezTo>
                    <a:pt x="185396" y="532827"/>
                    <a:pt x="178510" y="531640"/>
                    <a:pt x="173345" y="534607"/>
                  </a:cubicBezTo>
                  <a:cubicBezTo>
                    <a:pt x="150390" y="544697"/>
                    <a:pt x="129730" y="538762"/>
                    <a:pt x="110218" y="524518"/>
                  </a:cubicBezTo>
                  <a:cubicBezTo>
                    <a:pt x="112514" y="524518"/>
                    <a:pt x="115383" y="524518"/>
                    <a:pt x="117679" y="524518"/>
                  </a:cubicBezTo>
                  <a:lnTo>
                    <a:pt x="118252" y="523737"/>
                  </a:lnTo>
                  <a:lnTo>
                    <a:pt x="115583" y="514441"/>
                  </a:lnTo>
                  <a:cubicBezTo>
                    <a:pt x="115865" y="511363"/>
                    <a:pt x="117842" y="508661"/>
                    <a:pt x="122925" y="506860"/>
                  </a:cubicBezTo>
                  <a:cubicBezTo>
                    <a:pt x="131961" y="504458"/>
                    <a:pt x="131961" y="509862"/>
                    <a:pt x="132525" y="516467"/>
                  </a:cubicBezTo>
                  <a:lnTo>
                    <a:pt x="131953" y="516784"/>
                  </a:lnTo>
                  <a:lnTo>
                    <a:pt x="132025" y="516802"/>
                  </a:lnTo>
                  <a:cubicBezTo>
                    <a:pt x="139486" y="513834"/>
                    <a:pt x="145799" y="509087"/>
                    <a:pt x="154407" y="509680"/>
                  </a:cubicBezTo>
                  <a:lnTo>
                    <a:pt x="157417" y="507827"/>
                  </a:lnTo>
                  <a:lnTo>
                    <a:pt x="161830" y="500410"/>
                  </a:lnTo>
                  <a:lnTo>
                    <a:pt x="171213" y="494250"/>
                  </a:lnTo>
                  <a:lnTo>
                    <a:pt x="171214" y="494250"/>
                  </a:lnTo>
                  <a:lnTo>
                    <a:pt x="176013" y="494250"/>
                  </a:lnTo>
                  <a:lnTo>
                    <a:pt x="178251" y="494250"/>
                  </a:lnTo>
                  <a:lnTo>
                    <a:pt x="183354" y="494250"/>
                  </a:lnTo>
                  <a:lnTo>
                    <a:pt x="182756" y="494829"/>
                  </a:lnTo>
                  <a:close/>
                  <a:moveTo>
                    <a:pt x="125123" y="448311"/>
                  </a:moveTo>
                  <a:cubicBezTo>
                    <a:pt x="121689" y="452281"/>
                    <a:pt x="118826" y="455684"/>
                    <a:pt x="115392" y="460221"/>
                  </a:cubicBezTo>
                  <a:cubicBezTo>
                    <a:pt x="124551" y="463623"/>
                    <a:pt x="133136" y="467593"/>
                    <a:pt x="141723" y="469862"/>
                  </a:cubicBezTo>
                  <a:cubicBezTo>
                    <a:pt x="147447" y="470996"/>
                    <a:pt x="150309" y="473265"/>
                    <a:pt x="148592" y="479503"/>
                  </a:cubicBezTo>
                  <a:cubicBezTo>
                    <a:pt x="146874" y="486309"/>
                    <a:pt x="142867" y="488577"/>
                    <a:pt x="135426" y="488010"/>
                  </a:cubicBezTo>
                  <a:cubicBezTo>
                    <a:pt x="130847" y="486876"/>
                    <a:pt x="126268" y="486876"/>
                    <a:pt x="122833" y="482906"/>
                  </a:cubicBezTo>
                  <a:cubicBezTo>
                    <a:pt x="119971" y="478936"/>
                    <a:pt x="114820" y="478369"/>
                    <a:pt x="110240" y="477802"/>
                  </a:cubicBezTo>
                  <a:cubicBezTo>
                    <a:pt x="103944" y="476100"/>
                    <a:pt x="94786" y="484040"/>
                    <a:pt x="90779" y="476100"/>
                  </a:cubicBezTo>
                  <a:cubicBezTo>
                    <a:pt x="87344" y="470996"/>
                    <a:pt x="89061" y="462490"/>
                    <a:pt x="88489" y="455684"/>
                  </a:cubicBezTo>
                  <a:cubicBezTo>
                    <a:pt x="87916" y="452848"/>
                    <a:pt x="88489" y="451147"/>
                    <a:pt x="88489" y="448878"/>
                  </a:cubicBezTo>
                  <a:close/>
                  <a:moveTo>
                    <a:pt x="785787" y="237857"/>
                  </a:moveTo>
                  <a:cubicBezTo>
                    <a:pt x="787668" y="238312"/>
                    <a:pt x="789624" y="239224"/>
                    <a:pt x="791129" y="240136"/>
                  </a:cubicBezTo>
                  <a:cubicBezTo>
                    <a:pt x="797148" y="244389"/>
                    <a:pt x="797749" y="251073"/>
                    <a:pt x="798352" y="257757"/>
                  </a:cubicBezTo>
                  <a:cubicBezTo>
                    <a:pt x="781498" y="261403"/>
                    <a:pt x="777285" y="259581"/>
                    <a:pt x="776081" y="247427"/>
                  </a:cubicBezTo>
                  <a:cubicBezTo>
                    <a:pt x="776081" y="244389"/>
                    <a:pt x="778489" y="239528"/>
                    <a:pt x="780896" y="238312"/>
                  </a:cubicBezTo>
                  <a:cubicBezTo>
                    <a:pt x="782100" y="237401"/>
                    <a:pt x="783906" y="237401"/>
                    <a:pt x="785787" y="237857"/>
                  </a:cubicBezTo>
                  <a:close/>
                  <a:moveTo>
                    <a:pt x="587549" y="201332"/>
                  </a:moveTo>
                  <a:cubicBezTo>
                    <a:pt x="601412" y="204763"/>
                    <a:pt x="615852" y="207622"/>
                    <a:pt x="629137" y="212767"/>
                  </a:cubicBezTo>
                  <a:cubicBezTo>
                    <a:pt x="637801" y="216198"/>
                    <a:pt x="635491" y="225347"/>
                    <a:pt x="636068" y="232208"/>
                  </a:cubicBezTo>
                  <a:lnTo>
                    <a:pt x="649827" y="225398"/>
                  </a:lnTo>
                  <a:lnTo>
                    <a:pt x="656249" y="214815"/>
                  </a:lnTo>
                  <a:cubicBezTo>
                    <a:pt x="663093" y="205919"/>
                    <a:pt x="669286" y="206026"/>
                    <a:pt x="679715" y="214173"/>
                  </a:cubicBezTo>
                  <a:cubicBezTo>
                    <a:pt x="688406" y="220461"/>
                    <a:pt x="694779" y="224462"/>
                    <a:pt x="705788" y="217602"/>
                  </a:cubicBezTo>
                  <a:cubicBezTo>
                    <a:pt x="709264" y="214744"/>
                    <a:pt x="717376" y="218746"/>
                    <a:pt x="723170" y="219318"/>
                  </a:cubicBezTo>
                  <a:cubicBezTo>
                    <a:pt x="735337" y="219318"/>
                    <a:pt x="747505" y="219889"/>
                    <a:pt x="760251" y="219889"/>
                  </a:cubicBezTo>
                  <a:cubicBezTo>
                    <a:pt x="750981" y="239897"/>
                    <a:pt x="731281" y="274197"/>
                    <a:pt x="722011" y="269052"/>
                  </a:cubicBezTo>
                  <a:cubicBezTo>
                    <a:pt x="700211" y="257547"/>
                    <a:pt x="669539" y="259611"/>
                    <a:pt x="654449" y="237711"/>
                  </a:cubicBezTo>
                  <a:lnTo>
                    <a:pt x="654134" y="237076"/>
                  </a:lnTo>
                  <a:lnTo>
                    <a:pt x="653252" y="253364"/>
                  </a:lnTo>
                  <a:cubicBezTo>
                    <a:pt x="649931" y="259653"/>
                    <a:pt x="643288" y="263942"/>
                    <a:pt x="632025" y="265371"/>
                  </a:cubicBezTo>
                  <a:cubicBezTo>
                    <a:pt x="612964" y="255079"/>
                    <a:pt x="594480" y="260225"/>
                    <a:pt x="575419" y="267086"/>
                  </a:cubicBezTo>
                  <a:cubicBezTo>
                    <a:pt x="571954" y="267658"/>
                    <a:pt x="566755" y="265942"/>
                    <a:pt x="565022" y="267086"/>
                  </a:cubicBezTo>
                  <a:cubicBezTo>
                    <a:pt x="561557" y="270517"/>
                    <a:pt x="567333" y="270517"/>
                    <a:pt x="568488" y="271661"/>
                  </a:cubicBezTo>
                  <a:cubicBezTo>
                    <a:pt x="575419" y="278522"/>
                    <a:pt x="584661" y="285955"/>
                    <a:pt x="576575" y="296246"/>
                  </a:cubicBezTo>
                  <a:cubicBezTo>
                    <a:pt x="570221" y="304823"/>
                    <a:pt x="559246" y="304823"/>
                    <a:pt x="550005" y="301393"/>
                  </a:cubicBezTo>
                  <a:cubicBezTo>
                    <a:pt x="533831" y="295103"/>
                    <a:pt x="521124" y="283096"/>
                    <a:pt x="503219" y="283668"/>
                  </a:cubicBezTo>
                  <a:cubicBezTo>
                    <a:pt x="502063" y="271089"/>
                    <a:pt x="509572" y="257938"/>
                    <a:pt x="497442" y="246502"/>
                  </a:cubicBezTo>
                  <a:cubicBezTo>
                    <a:pt x="493976" y="243643"/>
                    <a:pt x="497442" y="236782"/>
                    <a:pt x="502063" y="234495"/>
                  </a:cubicBezTo>
                  <a:cubicBezTo>
                    <a:pt x="504951" y="233924"/>
                    <a:pt x="510149" y="233924"/>
                    <a:pt x="512460" y="235638"/>
                  </a:cubicBezTo>
                  <a:cubicBezTo>
                    <a:pt x="517081" y="239069"/>
                    <a:pt x="519969" y="244787"/>
                    <a:pt x="524590" y="248218"/>
                  </a:cubicBezTo>
                  <a:cubicBezTo>
                    <a:pt x="529211" y="252220"/>
                    <a:pt x="533831" y="249361"/>
                    <a:pt x="538452" y="247074"/>
                  </a:cubicBezTo>
                  <a:cubicBezTo>
                    <a:pt x="541918" y="244787"/>
                    <a:pt x="543651" y="241928"/>
                    <a:pt x="541918" y="237926"/>
                  </a:cubicBezTo>
                  <a:cubicBezTo>
                    <a:pt x="539608" y="231064"/>
                    <a:pt x="536719" y="224775"/>
                    <a:pt x="533254" y="215055"/>
                  </a:cubicBezTo>
                  <a:cubicBezTo>
                    <a:pt x="551160" y="218486"/>
                    <a:pt x="565600" y="215627"/>
                    <a:pt x="577730" y="203620"/>
                  </a:cubicBezTo>
                  <a:cubicBezTo>
                    <a:pt x="579463" y="201332"/>
                    <a:pt x="584083" y="200760"/>
                    <a:pt x="587549" y="201332"/>
                  </a:cubicBezTo>
                  <a:close/>
                  <a:moveTo>
                    <a:pt x="924268" y="14216"/>
                  </a:moveTo>
                  <a:cubicBezTo>
                    <a:pt x="934076" y="15950"/>
                    <a:pt x="944462" y="11905"/>
                    <a:pt x="953693" y="17106"/>
                  </a:cubicBezTo>
                  <a:cubicBezTo>
                    <a:pt x="960040" y="17683"/>
                    <a:pt x="966964" y="18261"/>
                    <a:pt x="973311" y="18839"/>
                  </a:cubicBezTo>
                  <a:cubicBezTo>
                    <a:pt x="977927" y="19995"/>
                    <a:pt x="980812" y="22306"/>
                    <a:pt x="983120" y="25195"/>
                  </a:cubicBezTo>
                  <a:lnTo>
                    <a:pt x="989355" y="29011"/>
                  </a:lnTo>
                  <a:lnTo>
                    <a:pt x="990997" y="27800"/>
                  </a:lnTo>
                  <a:cubicBezTo>
                    <a:pt x="1001791" y="27800"/>
                    <a:pt x="1013153" y="27218"/>
                    <a:pt x="1023947" y="27218"/>
                  </a:cubicBezTo>
                  <a:cubicBezTo>
                    <a:pt x="1028492" y="30126"/>
                    <a:pt x="1033605" y="31289"/>
                    <a:pt x="1034741" y="37685"/>
                  </a:cubicBezTo>
                  <a:cubicBezTo>
                    <a:pt x="1026220" y="55130"/>
                    <a:pt x="1018692" y="56293"/>
                    <a:pt x="1011449" y="52222"/>
                  </a:cubicBezTo>
                  <a:lnTo>
                    <a:pt x="1002795" y="45253"/>
                  </a:lnTo>
                  <a:lnTo>
                    <a:pt x="1003386" y="54159"/>
                  </a:lnTo>
                  <a:cubicBezTo>
                    <a:pt x="1002304" y="59865"/>
                    <a:pt x="998122" y="64777"/>
                    <a:pt x="990043" y="68532"/>
                  </a:cubicBezTo>
                  <a:cubicBezTo>
                    <a:pt x="976773" y="72577"/>
                    <a:pt x="964079" y="72577"/>
                    <a:pt x="950809" y="68532"/>
                  </a:cubicBezTo>
                  <a:cubicBezTo>
                    <a:pt x="942731" y="61020"/>
                    <a:pt x="930037" y="62176"/>
                    <a:pt x="920229" y="58709"/>
                  </a:cubicBezTo>
                  <a:cubicBezTo>
                    <a:pt x="915036" y="56398"/>
                    <a:pt x="910420" y="53509"/>
                    <a:pt x="908112" y="48886"/>
                  </a:cubicBezTo>
                  <a:cubicBezTo>
                    <a:pt x="906381" y="45997"/>
                    <a:pt x="906381" y="43108"/>
                    <a:pt x="904073" y="40218"/>
                  </a:cubicBezTo>
                  <a:cubicBezTo>
                    <a:pt x="902919" y="36751"/>
                    <a:pt x="900611" y="35018"/>
                    <a:pt x="900611" y="30395"/>
                  </a:cubicBezTo>
                  <a:cubicBezTo>
                    <a:pt x="900611" y="26351"/>
                    <a:pt x="902919" y="22884"/>
                    <a:pt x="905227" y="20572"/>
                  </a:cubicBezTo>
                  <a:cubicBezTo>
                    <a:pt x="909266" y="17683"/>
                    <a:pt x="919652" y="13639"/>
                    <a:pt x="924268" y="14216"/>
                  </a:cubicBezTo>
                  <a:close/>
                  <a:moveTo>
                    <a:pt x="1126730" y="0"/>
                  </a:moveTo>
                  <a:cubicBezTo>
                    <a:pt x="1130224" y="0"/>
                    <a:pt x="1133647" y="857"/>
                    <a:pt x="1137071" y="2569"/>
                  </a:cubicBezTo>
                  <a:cubicBezTo>
                    <a:pt x="1141064" y="3710"/>
                    <a:pt x="1145629" y="3710"/>
                    <a:pt x="1149623" y="4282"/>
                  </a:cubicBezTo>
                  <a:cubicBezTo>
                    <a:pt x="1153616" y="5423"/>
                    <a:pt x="1154186" y="8278"/>
                    <a:pt x="1153616" y="11703"/>
                  </a:cubicBezTo>
                  <a:cubicBezTo>
                    <a:pt x="1136500" y="41960"/>
                    <a:pt x="1119384" y="30542"/>
                    <a:pt x="1101697" y="12274"/>
                  </a:cubicBezTo>
                  <a:lnTo>
                    <a:pt x="1101127" y="10561"/>
                  </a:lnTo>
                  <a:cubicBezTo>
                    <a:pt x="1098845" y="7707"/>
                    <a:pt x="1099986" y="5423"/>
                    <a:pt x="1103409" y="4282"/>
                  </a:cubicBezTo>
                  <a:cubicBezTo>
                    <a:pt x="1107403" y="3710"/>
                    <a:pt x="1111397" y="3710"/>
                    <a:pt x="1115961" y="2569"/>
                  </a:cubicBezTo>
                  <a:cubicBezTo>
                    <a:pt x="1119669" y="857"/>
                    <a:pt x="1123235" y="0"/>
                    <a:pt x="1126730" y="0"/>
                  </a:cubicBezTo>
                  <a:close/>
                </a:path>
              </a:pathLst>
            </a:custGeom>
            <a:solidFill>
              <a:srgbClr val="4472C4">
                <a:alpha val="70195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3" name="Freeform 594">
              <a:extLst>
                <a:ext uri="{FF2B5EF4-FFF2-40B4-BE49-F238E27FC236}">
                  <a16:creationId xmlns:a16="http://schemas.microsoft.com/office/drawing/2014/main" id="{7B02DC6C-F4B9-464F-92AD-6E4D40561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5276" y="10063474"/>
              <a:ext cx="1230388" cy="1489307"/>
            </a:xfrm>
            <a:custGeom>
              <a:avLst/>
              <a:gdLst/>
              <a:ahLst/>
              <a:cxnLst/>
              <a:rect l="0" t="0" r="r" b="b"/>
              <a:pathLst>
                <a:path w="2660319" h="3206793">
                  <a:moveTo>
                    <a:pt x="153862" y="3191573"/>
                  </a:moveTo>
                  <a:cubicBezTo>
                    <a:pt x="160731" y="3191573"/>
                    <a:pt x="168973" y="3191573"/>
                    <a:pt x="167599" y="3201719"/>
                  </a:cubicBezTo>
                  <a:cubicBezTo>
                    <a:pt x="166225" y="3202988"/>
                    <a:pt x="159357" y="3205524"/>
                    <a:pt x="155236" y="3206793"/>
                  </a:cubicBezTo>
                  <a:cubicBezTo>
                    <a:pt x="153862" y="3201719"/>
                    <a:pt x="153862" y="3196646"/>
                    <a:pt x="153862" y="3191573"/>
                  </a:cubicBezTo>
                  <a:close/>
                  <a:moveTo>
                    <a:pt x="825218" y="3158601"/>
                  </a:moveTo>
                  <a:cubicBezTo>
                    <a:pt x="828802" y="3158601"/>
                    <a:pt x="832386" y="3158601"/>
                    <a:pt x="837164" y="3158601"/>
                  </a:cubicBezTo>
                  <a:cubicBezTo>
                    <a:pt x="838358" y="3172551"/>
                    <a:pt x="839553" y="3185232"/>
                    <a:pt x="822829" y="3190305"/>
                  </a:cubicBezTo>
                  <a:lnTo>
                    <a:pt x="821635" y="3190305"/>
                  </a:lnTo>
                  <a:cubicBezTo>
                    <a:pt x="814468" y="3178891"/>
                    <a:pt x="813273" y="3167478"/>
                    <a:pt x="825218" y="3158601"/>
                  </a:cubicBezTo>
                  <a:close/>
                  <a:moveTo>
                    <a:pt x="138748" y="3098155"/>
                  </a:moveTo>
                  <a:cubicBezTo>
                    <a:pt x="153859" y="3104620"/>
                    <a:pt x="155233" y="3117550"/>
                    <a:pt x="157980" y="3130479"/>
                  </a:cubicBezTo>
                  <a:cubicBezTo>
                    <a:pt x="151112" y="3136944"/>
                    <a:pt x="142869" y="3140823"/>
                    <a:pt x="140122" y="3129186"/>
                  </a:cubicBezTo>
                  <a:cubicBezTo>
                    <a:pt x="137374" y="3120135"/>
                    <a:pt x="138748" y="3108499"/>
                    <a:pt x="138748" y="3098155"/>
                  </a:cubicBezTo>
                  <a:close/>
                  <a:moveTo>
                    <a:pt x="839525" y="3081667"/>
                  </a:moveTo>
                  <a:cubicBezTo>
                    <a:pt x="838304" y="3096885"/>
                    <a:pt x="838304" y="3113371"/>
                    <a:pt x="838304" y="3129858"/>
                  </a:cubicBezTo>
                  <a:cubicBezTo>
                    <a:pt x="834641" y="3129858"/>
                    <a:pt x="829756" y="3129858"/>
                    <a:pt x="824872" y="3129858"/>
                  </a:cubicBezTo>
                  <a:cubicBezTo>
                    <a:pt x="824872" y="3112103"/>
                    <a:pt x="818766" y="3091812"/>
                    <a:pt x="839525" y="3081667"/>
                  </a:cubicBezTo>
                  <a:close/>
                  <a:moveTo>
                    <a:pt x="487621" y="3057047"/>
                  </a:moveTo>
                  <a:cubicBezTo>
                    <a:pt x="492739" y="3056730"/>
                    <a:pt x="498013" y="3059267"/>
                    <a:pt x="503596" y="3064339"/>
                  </a:cubicBezTo>
                  <a:cubicBezTo>
                    <a:pt x="506077" y="3069411"/>
                    <a:pt x="506077" y="3075751"/>
                    <a:pt x="507318" y="3080824"/>
                  </a:cubicBezTo>
                  <a:cubicBezTo>
                    <a:pt x="509800" y="3087164"/>
                    <a:pt x="508559" y="3092236"/>
                    <a:pt x="503596" y="3097309"/>
                  </a:cubicBezTo>
                  <a:cubicBezTo>
                    <a:pt x="499874" y="3101113"/>
                    <a:pt x="493670" y="3102381"/>
                    <a:pt x="488707" y="3098577"/>
                  </a:cubicBezTo>
                  <a:cubicBezTo>
                    <a:pt x="477540" y="3090968"/>
                    <a:pt x="473818" y="3079556"/>
                    <a:pt x="472577" y="3066875"/>
                  </a:cubicBezTo>
                  <a:cubicBezTo>
                    <a:pt x="477540" y="3060535"/>
                    <a:pt x="482503" y="3057364"/>
                    <a:pt x="487621" y="3057047"/>
                  </a:cubicBezTo>
                  <a:close/>
                  <a:moveTo>
                    <a:pt x="16484" y="3016945"/>
                  </a:moveTo>
                  <a:cubicBezTo>
                    <a:pt x="19232" y="3016945"/>
                    <a:pt x="21979" y="3021830"/>
                    <a:pt x="26100" y="3025493"/>
                  </a:cubicBezTo>
                  <a:cubicBezTo>
                    <a:pt x="19232" y="3029156"/>
                    <a:pt x="10989" y="3032820"/>
                    <a:pt x="4121" y="3036483"/>
                  </a:cubicBezTo>
                  <a:cubicBezTo>
                    <a:pt x="4121" y="3032820"/>
                    <a:pt x="2747" y="3030377"/>
                    <a:pt x="0" y="3029156"/>
                  </a:cubicBezTo>
                  <a:cubicBezTo>
                    <a:pt x="1373" y="3021830"/>
                    <a:pt x="6868" y="3015724"/>
                    <a:pt x="16484" y="3016945"/>
                  </a:cubicBezTo>
                  <a:close/>
                  <a:moveTo>
                    <a:pt x="439607" y="2966271"/>
                  </a:moveTo>
                  <a:cubicBezTo>
                    <a:pt x="451544" y="2966271"/>
                    <a:pt x="462155" y="2966271"/>
                    <a:pt x="472765" y="2966271"/>
                  </a:cubicBezTo>
                  <a:cubicBezTo>
                    <a:pt x="474091" y="2978046"/>
                    <a:pt x="475418" y="2988513"/>
                    <a:pt x="476744" y="3000289"/>
                  </a:cubicBezTo>
                  <a:cubicBezTo>
                    <a:pt x="464807" y="3019915"/>
                    <a:pt x="452870" y="3002906"/>
                    <a:pt x="440934" y="2998981"/>
                  </a:cubicBezTo>
                  <a:cubicBezTo>
                    <a:pt x="440934" y="2987205"/>
                    <a:pt x="440934" y="2978046"/>
                    <a:pt x="439607" y="2966271"/>
                  </a:cubicBezTo>
                  <a:close/>
                  <a:moveTo>
                    <a:pt x="2400323" y="2787762"/>
                  </a:moveTo>
                  <a:lnTo>
                    <a:pt x="2399657" y="2788260"/>
                  </a:lnTo>
                  <a:lnTo>
                    <a:pt x="2400177" y="2788307"/>
                  </a:lnTo>
                  <a:lnTo>
                    <a:pt x="2400323" y="2787762"/>
                  </a:lnTo>
                  <a:close/>
                  <a:moveTo>
                    <a:pt x="2277977" y="2653110"/>
                  </a:moveTo>
                  <a:lnTo>
                    <a:pt x="2272475" y="2654922"/>
                  </a:lnTo>
                  <a:lnTo>
                    <a:pt x="2271661" y="2655939"/>
                  </a:lnTo>
                  <a:lnTo>
                    <a:pt x="2277977" y="2653110"/>
                  </a:lnTo>
                  <a:close/>
                  <a:moveTo>
                    <a:pt x="2554224" y="2182941"/>
                  </a:moveTo>
                  <a:cubicBezTo>
                    <a:pt x="2560549" y="2180456"/>
                    <a:pt x="2569404" y="2180456"/>
                    <a:pt x="2575730" y="2182941"/>
                  </a:cubicBezTo>
                  <a:cubicBezTo>
                    <a:pt x="2609886" y="2199096"/>
                    <a:pt x="2621272" y="2233890"/>
                    <a:pt x="2644043" y="2258743"/>
                  </a:cubicBezTo>
                  <a:cubicBezTo>
                    <a:pt x="2646573" y="2261228"/>
                    <a:pt x="2647838" y="2263713"/>
                    <a:pt x="2650368" y="2266198"/>
                  </a:cubicBezTo>
                  <a:cubicBezTo>
                    <a:pt x="2652898" y="2277382"/>
                    <a:pt x="2666814" y="2291051"/>
                    <a:pt x="2644043" y="2298507"/>
                  </a:cubicBezTo>
                  <a:cubicBezTo>
                    <a:pt x="2632657" y="2302235"/>
                    <a:pt x="2625067" y="2307206"/>
                    <a:pt x="2642778" y="2314661"/>
                  </a:cubicBezTo>
                  <a:cubicBezTo>
                    <a:pt x="2656693" y="2320875"/>
                    <a:pt x="2669344" y="2328331"/>
                    <a:pt x="2651633" y="2342000"/>
                  </a:cubicBezTo>
                  <a:cubicBezTo>
                    <a:pt x="2621272" y="2366852"/>
                    <a:pt x="2621272" y="2366852"/>
                    <a:pt x="2630127" y="2401646"/>
                  </a:cubicBezTo>
                  <a:cubicBezTo>
                    <a:pt x="2632657" y="2409102"/>
                    <a:pt x="2632657" y="2417801"/>
                    <a:pt x="2635187" y="2425257"/>
                  </a:cubicBezTo>
                  <a:cubicBezTo>
                    <a:pt x="2608621" y="2426499"/>
                    <a:pt x="2599766" y="2404132"/>
                    <a:pt x="2584585" y="2390463"/>
                  </a:cubicBezTo>
                  <a:cubicBezTo>
                    <a:pt x="2578260" y="2385492"/>
                    <a:pt x="2580790" y="2375551"/>
                    <a:pt x="2587115" y="2370580"/>
                  </a:cubicBezTo>
                  <a:cubicBezTo>
                    <a:pt x="2612416" y="2342000"/>
                    <a:pt x="2580790" y="2330816"/>
                    <a:pt x="2569404" y="2314661"/>
                  </a:cubicBezTo>
                  <a:cubicBezTo>
                    <a:pt x="2580790" y="2293537"/>
                    <a:pt x="2561814" y="2287323"/>
                    <a:pt x="2549163" y="2278625"/>
                  </a:cubicBezTo>
                  <a:cubicBezTo>
                    <a:pt x="2494766" y="2243831"/>
                    <a:pt x="2507417" y="2212765"/>
                    <a:pt x="2554224" y="2182941"/>
                  </a:cubicBezTo>
                  <a:close/>
                  <a:moveTo>
                    <a:pt x="1901236" y="2132911"/>
                  </a:moveTo>
                  <a:cubicBezTo>
                    <a:pt x="1905277" y="2133747"/>
                    <a:pt x="1909495" y="2135769"/>
                    <a:pt x="1913868" y="2139190"/>
                  </a:cubicBezTo>
                  <a:cubicBezTo>
                    <a:pt x="1932611" y="2155365"/>
                    <a:pt x="1946357" y="2144167"/>
                    <a:pt x="1961351" y="2135458"/>
                  </a:cubicBezTo>
                  <a:cubicBezTo>
                    <a:pt x="2018832" y="2159097"/>
                    <a:pt x="2091307" y="2162830"/>
                    <a:pt x="2107551" y="2242458"/>
                  </a:cubicBezTo>
                  <a:cubicBezTo>
                    <a:pt x="2112550" y="2264854"/>
                    <a:pt x="2141290" y="2264854"/>
                    <a:pt x="2155035" y="2279784"/>
                  </a:cubicBezTo>
                  <a:cubicBezTo>
                    <a:pt x="2160034" y="2287249"/>
                    <a:pt x="2160034" y="2293470"/>
                    <a:pt x="2153786" y="2299691"/>
                  </a:cubicBezTo>
                  <a:cubicBezTo>
                    <a:pt x="2158784" y="2304668"/>
                    <a:pt x="2163782" y="2309645"/>
                    <a:pt x="2170030" y="2315866"/>
                  </a:cubicBezTo>
                  <a:cubicBezTo>
                    <a:pt x="2175028" y="2322087"/>
                    <a:pt x="2180027" y="2325819"/>
                    <a:pt x="2185025" y="2330796"/>
                  </a:cubicBezTo>
                  <a:lnTo>
                    <a:pt x="2185029" y="2330796"/>
                  </a:lnTo>
                  <a:lnTo>
                    <a:pt x="2191216" y="2278693"/>
                  </a:lnTo>
                  <a:cubicBezTo>
                    <a:pt x="2209654" y="2235085"/>
                    <a:pt x="2259675" y="2216094"/>
                    <a:pt x="2297830" y="2187960"/>
                  </a:cubicBezTo>
                  <a:cubicBezTo>
                    <a:pt x="2300932" y="2185460"/>
                    <a:pt x="2305895" y="2183584"/>
                    <a:pt x="2310238" y="2182959"/>
                  </a:cubicBezTo>
                  <a:cubicBezTo>
                    <a:pt x="2314581" y="2182334"/>
                    <a:pt x="2318304" y="2182959"/>
                    <a:pt x="2318924" y="2185460"/>
                  </a:cubicBezTo>
                  <a:cubicBezTo>
                    <a:pt x="2361112" y="2249230"/>
                    <a:pt x="2428116" y="2189211"/>
                    <a:pt x="2475268" y="2221721"/>
                  </a:cubicBezTo>
                  <a:cubicBezTo>
                    <a:pt x="2514974" y="2232975"/>
                    <a:pt x="2526141" y="2270487"/>
                    <a:pt x="2548476" y="2299246"/>
                  </a:cubicBezTo>
                  <a:cubicBezTo>
                    <a:pt x="2548476" y="2315501"/>
                    <a:pt x="2538550" y="2326755"/>
                    <a:pt x="2526141" y="2336758"/>
                  </a:cubicBezTo>
                  <a:cubicBezTo>
                    <a:pt x="2502566" y="2358015"/>
                    <a:pt x="2501325" y="2358015"/>
                    <a:pt x="2486435" y="2325505"/>
                  </a:cubicBezTo>
                  <a:cubicBezTo>
                    <a:pt x="2483953" y="2321753"/>
                    <a:pt x="2481472" y="2316752"/>
                    <a:pt x="2478990" y="2311750"/>
                  </a:cubicBezTo>
                  <a:cubicBezTo>
                    <a:pt x="2464100" y="2318002"/>
                    <a:pt x="2470304" y="2341760"/>
                    <a:pt x="2452933" y="2346761"/>
                  </a:cubicBezTo>
                  <a:cubicBezTo>
                    <a:pt x="2439284" y="2334257"/>
                    <a:pt x="2438043" y="2314251"/>
                    <a:pt x="2421912" y="2301747"/>
                  </a:cubicBezTo>
                  <a:cubicBezTo>
                    <a:pt x="2429357" y="2315501"/>
                    <a:pt x="2434320" y="2330506"/>
                    <a:pt x="2425635" y="2343010"/>
                  </a:cubicBezTo>
                  <a:lnTo>
                    <a:pt x="2425158" y="2343490"/>
                  </a:lnTo>
                  <a:lnTo>
                    <a:pt x="2422824" y="2344143"/>
                  </a:lnTo>
                  <a:lnTo>
                    <a:pt x="2420710" y="2347973"/>
                  </a:lnTo>
                  <a:lnTo>
                    <a:pt x="2420361" y="2348325"/>
                  </a:lnTo>
                  <a:cubicBezTo>
                    <a:pt x="2418190" y="2349263"/>
                    <a:pt x="2415708" y="2349263"/>
                    <a:pt x="2413227" y="2348012"/>
                  </a:cubicBezTo>
                  <a:cubicBezTo>
                    <a:pt x="2417569" y="2353014"/>
                    <a:pt x="2419121" y="2351138"/>
                    <a:pt x="2420517" y="2348324"/>
                  </a:cubicBezTo>
                  <a:lnTo>
                    <a:pt x="2420710" y="2347973"/>
                  </a:lnTo>
                  <a:lnTo>
                    <a:pt x="2425158" y="2343490"/>
                  </a:lnTo>
                  <a:lnTo>
                    <a:pt x="2426876" y="2343010"/>
                  </a:lnTo>
                  <a:cubicBezTo>
                    <a:pt x="2438043" y="2336758"/>
                    <a:pt x="2445488" y="2338009"/>
                    <a:pt x="2452933" y="2346761"/>
                  </a:cubicBezTo>
                  <a:cubicBezTo>
                    <a:pt x="2443006" y="2364267"/>
                    <a:pt x="2433080" y="2383023"/>
                    <a:pt x="2423153" y="2401779"/>
                  </a:cubicBezTo>
                  <a:cubicBezTo>
                    <a:pt x="2415708" y="2413033"/>
                    <a:pt x="2393373" y="2420535"/>
                    <a:pt x="2402059" y="2439291"/>
                  </a:cubicBezTo>
                  <a:cubicBezTo>
                    <a:pt x="2419431" y="2470551"/>
                    <a:pt x="2378483" y="2454296"/>
                    <a:pt x="2376002" y="2473052"/>
                  </a:cubicBezTo>
                  <a:cubicBezTo>
                    <a:pt x="2374761" y="2488057"/>
                    <a:pt x="2369798" y="2504312"/>
                    <a:pt x="2347463" y="2513065"/>
                  </a:cubicBezTo>
                  <a:cubicBezTo>
                    <a:pt x="2377243" y="2526819"/>
                    <a:pt x="2399577" y="2521818"/>
                    <a:pt x="2421912" y="2523068"/>
                  </a:cubicBezTo>
                  <a:cubicBezTo>
                    <a:pt x="2384688" y="2554328"/>
                    <a:pt x="2436802" y="2541824"/>
                    <a:pt x="2438043" y="2554328"/>
                  </a:cubicBezTo>
                  <a:cubicBezTo>
                    <a:pt x="2446729" y="2565582"/>
                    <a:pt x="2446729" y="2576835"/>
                    <a:pt x="2438043" y="2586838"/>
                  </a:cubicBezTo>
                  <a:lnTo>
                    <a:pt x="2438043" y="2603094"/>
                  </a:lnTo>
                  <a:lnTo>
                    <a:pt x="2438011" y="2603149"/>
                  </a:lnTo>
                  <a:lnTo>
                    <a:pt x="2441767" y="2614245"/>
                  </a:lnTo>
                  <a:cubicBezTo>
                    <a:pt x="2441826" y="2630746"/>
                    <a:pt x="2429448" y="2648115"/>
                    <a:pt x="2438789" y="2664790"/>
                  </a:cubicBezTo>
                  <a:cubicBezTo>
                    <a:pt x="2445017" y="2675907"/>
                    <a:pt x="2451245" y="2689494"/>
                    <a:pt x="2466192" y="2677142"/>
                  </a:cubicBezTo>
                  <a:cubicBezTo>
                    <a:pt x="2476156" y="2669731"/>
                    <a:pt x="2484875" y="2662320"/>
                    <a:pt x="2494839" y="2669731"/>
                  </a:cubicBezTo>
                  <a:cubicBezTo>
                    <a:pt x="2513523" y="2683318"/>
                    <a:pt x="2532206" y="2690729"/>
                    <a:pt x="2558363" y="2688258"/>
                  </a:cubicBezTo>
                  <a:cubicBezTo>
                    <a:pt x="2575800" y="2687023"/>
                    <a:pt x="2591992" y="2711727"/>
                    <a:pt x="2614412" y="2711727"/>
                  </a:cubicBezTo>
                  <a:cubicBezTo>
                    <a:pt x="2611921" y="2720373"/>
                    <a:pt x="2609430" y="2729019"/>
                    <a:pt x="2606939" y="2737665"/>
                  </a:cubicBezTo>
                  <a:cubicBezTo>
                    <a:pt x="2603202" y="2743841"/>
                    <a:pt x="2599466" y="2750017"/>
                    <a:pt x="2595729" y="2756193"/>
                  </a:cubicBezTo>
                  <a:cubicBezTo>
                    <a:pt x="2589501" y="2762369"/>
                    <a:pt x="2584519" y="2767309"/>
                    <a:pt x="2579537" y="2772250"/>
                  </a:cubicBezTo>
                  <a:cubicBezTo>
                    <a:pt x="2567081" y="2777191"/>
                    <a:pt x="2554626" y="2782131"/>
                    <a:pt x="2542170" y="2785837"/>
                  </a:cubicBezTo>
                  <a:cubicBezTo>
                    <a:pt x="2529715" y="2789542"/>
                    <a:pt x="2520996" y="2795718"/>
                    <a:pt x="2517259" y="2811775"/>
                  </a:cubicBezTo>
                  <a:cubicBezTo>
                    <a:pt x="2513523" y="2829068"/>
                    <a:pt x="2503558" y="2845125"/>
                    <a:pt x="2496085" y="2861182"/>
                  </a:cubicBezTo>
                  <a:cubicBezTo>
                    <a:pt x="2494839" y="2863652"/>
                    <a:pt x="2486120" y="2866123"/>
                    <a:pt x="2482384" y="2863652"/>
                  </a:cubicBezTo>
                  <a:cubicBezTo>
                    <a:pt x="2478647" y="2862417"/>
                    <a:pt x="2472419" y="2857477"/>
                    <a:pt x="2472419" y="2853771"/>
                  </a:cubicBezTo>
                  <a:cubicBezTo>
                    <a:pt x="2472419" y="2838949"/>
                    <a:pt x="2476156" y="2824127"/>
                    <a:pt x="2478647" y="2804364"/>
                  </a:cubicBezTo>
                  <a:cubicBezTo>
                    <a:pt x="2428825" y="2804364"/>
                    <a:pt x="2381494" y="2804364"/>
                    <a:pt x="2335408" y="2804364"/>
                  </a:cubicBezTo>
                  <a:cubicBezTo>
                    <a:pt x="2319216" y="2804364"/>
                    <a:pt x="2303024" y="2804673"/>
                    <a:pt x="2287299" y="2802975"/>
                  </a:cubicBezTo>
                  <a:lnTo>
                    <a:pt x="2275664" y="2799525"/>
                  </a:lnTo>
                  <a:lnTo>
                    <a:pt x="2244475" y="2796906"/>
                  </a:lnTo>
                  <a:cubicBezTo>
                    <a:pt x="2222140" y="2796906"/>
                    <a:pt x="2199805" y="2800657"/>
                    <a:pt x="2182434" y="2781901"/>
                  </a:cubicBezTo>
                  <a:cubicBezTo>
                    <a:pt x="2166303" y="2759394"/>
                    <a:pt x="2166303" y="2738137"/>
                    <a:pt x="2189878" y="2720631"/>
                  </a:cubicBezTo>
                  <a:lnTo>
                    <a:pt x="2206082" y="2713585"/>
                  </a:lnTo>
                  <a:lnTo>
                    <a:pt x="2204719" y="2713040"/>
                  </a:lnTo>
                  <a:lnTo>
                    <a:pt x="2192360" y="2718130"/>
                  </a:lnTo>
                  <a:cubicBezTo>
                    <a:pt x="2162580" y="2715630"/>
                    <a:pt x="2155135" y="2694373"/>
                    <a:pt x="2152654" y="2669365"/>
                  </a:cubicBezTo>
                  <a:cubicBezTo>
                    <a:pt x="2151413" y="2646858"/>
                    <a:pt x="2139005" y="2635604"/>
                    <a:pt x="2120392" y="2629352"/>
                  </a:cubicBezTo>
                  <a:cubicBezTo>
                    <a:pt x="2107984" y="2621850"/>
                    <a:pt x="2098058" y="2610596"/>
                    <a:pt x="2093094" y="2595591"/>
                  </a:cubicBezTo>
                  <a:cubicBezTo>
                    <a:pt x="2088131" y="2576835"/>
                    <a:pt x="2093094" y="2559330"/>
                    <a:pt x="2101780" y="2543074"/>
                  </a:cubicBezTo>
                  <a:cubicBezTo>
                    <a:pt x="2104262" y="2536822"/>
                    <a:pt x="2107984" y="2529320"/>
                    <a:pt x="2110466" y="2524318"/>
                  </a:cubicBezTo>
                  <a:cubicBezTo>
                    <a:pt x="2119772" y="2502749"/>
                    <a:pt x="2113025" y="2481180"/>
                    <a:pt x="2112734" y="2460138"/>
                  </a:cubicBezTo>
                  <a:lnTo>
                    <a:pt x="2114189" y="2448881"/>
                  </a:lnTo>
                  <a:lnTo>
                    <a:pt x="2087089" y="2472167"/>
                  </a:lnTo>
                  <a:cubicBezTo>
                    <a:pt x="2080685" y="2484143"/>
                    <a:pt x="2080061" y="2498762"/>
                    <a:pt x="2087558" y="2517425"/>
                  </a:cubicBezTo>
                  <a:cubicBezTo>
                    <a:pt x="2100054" y="2547286"/>
                    <a:pt x="2080061" y="2559728"/>
                    <a:pt x="2057569" y="2569681"/>
                  </a:cubicBezTo>
                  <a:cubicBezTo>
                    <a:pt x="2051321" y="2575902"/>
                    <a:pt x="2046322" y="2580879"/>
                    <a:pt x="2042574" y="2585856"/>
                  </a:cubicBezTo>
                  <a:cubicBezTo>
                    <a:pt x="2042574" y="2590832"/>
                    <a:pt x="2042574" y="2597053"/>
                    <a:pt x="2042574" y="2602030"/>
                  </a:cubicBezTo>
                  <a:cubicBezTo>
                    <a:pt x="2046322" y="2608251"/>
                    <a:pt x="2052570" y="2613228"/>
                    <a:pt x="2057569" y="2618205"/>
                  </a:cubicBezTo>
                  <a:cubicBezTo>
                    <a:pt x="2067565" y="2616960"/>
                    <a:pt x="2078811" y="2600786"/>
                    <a:pt x="2090057" y="2618205"/>
                  </a:cubicBezTo>
                  <a:cubicBezTo>
                    <a:pt x="2093806" y="2621937"/>
                    <a:pt x="2095056" y="2624426"/>
                    <a:pt x="2093806" y="2629402"/>
                  </a:cubicBezTo>
                  <a:cubicBezTo>
                    <a:pt x="2092557" y="2631891"/>
                    <a:pt x="2091307" y="2634379"/>
                    <a:pt x="2090057" y="2634379"/>
                  </a:cubicBezTo>
                  <a:cubicBezTo>
                    <a:pt x="2073813" y="2651798"/>
                    <a:pt x="2055069" y="2631891"/>
                    <a:pt x="2037575" y="2638112"/>
                  </a:cubicBezTo>
                  <a:cubicBezTo>
                    <a:pt x="2030078" y="2641844"/>
                    <a:pt x="2027579" y="2630647"/>
                    <a:pt x="2023830" y="2623181"/>
                  </a:cubicBezTo>
                  <a:cubicBezTo>
                    <a:pt x="2020081" y="2610739"/>
                    <a:pt x="2013834" y="2598298"/>
                    <a:pt x="2008835" y="2585856"/>
                  </a:cubicBezTo>
                  <a:cubicBezTo>
                    <a:pt x="2008835" y="2583367"/>
                    <a:pt x="2008835" y="2579635"/>
                    <a:pt x="2008835" y="2575902"/>
                  </a:cubicBezTo>
                  <a:cubicBezTo>
                    <a:pt x="1967599" y="2531111"/>
                    <a:pt x="1965100" y="2486320"/>
                    <a:pt x="2021331" y="2425355"/>
                  </a:cubicBezTo>
                  <a:cubicBezTo>
                    <a:pt x="1995090" y="2444018"/>
                    <a:pt x="1992591" y="2453971"/>
                    <a:pt x="1988842" y="2462680"/>
                  </a:cubicBezTo>
                  <a:cubicBezTo>
                    <a:pt x="1983844" y="2471390"/>
                    <a:pt x="1985093" y="2483832"/>
                    <a:pt x="1976346" y="2491297"/>
                  </a:cubicBezTo>
                  <a:cubicBezTo>
                    <a:pt x="1965100" y="2500006"/>
                    <a:pt x="1952604" y="2501250"/>
                    <a:pt x="1940109" y="2504983"/>
                  </a:cubicBezTo>
                  <a:cubicBezTo>
                    <a:pt x="1936360" y="2504983"/>
                    <a:pt x="1932611" y="2506227"/>
                    <a:pt x="1930112" y="2506227"/>
                  </a:cubicBezTo>
                  <a:cubicBezTo>
                    <a:pt x="1916367" y="2518669"/>
                    <a:pt x="1902622" y="2531111"/>
                    <a:pt x="1888876" y="2542309"/>
                  </a:cubicBezTo>
                  <a:cubicBezTo>
                    <a:pt x="1876380" y="2552262"/>
                    <a:pt x="1871382" y="2560972"/>
                    <a:pt x="1876380" y="2575902"/>
                  </a:cubicBezTo>
                  <a:cubicBezTo>
                    <a:pt x="1878879" y="2583367"/>
                    <a:pt x="1873881" y="2594565"/>
                    <a:pt x="1865134" y="2590832"/>
                  </a:cubicBezTo>
                  <a:cubicBezTo>
                    <a:pt x="1836394" y="2582123"/>
                    <a:pt x="1823898" y="2609495"/>
                    <a:pt x="1802656" y="2616960"/>
                  </a:cubicBezTo>
                  <a:cubicBezTo>
                    <a:pt x="1795158" y="2619449"/>
                    <a:pt x="1783912" y="2624426"/>
                    <a:pt x="1781413" y="2620693"/>
                  </a:cubicBezTo>
                  <a:cubicBezTo>
                    <a:pt x="1770167" y="2609495"/>
                    <a:pt x="1783912" y="2603274"/>
                    <a:pt x="1791409" y="2599542"/>
                  </a:cubicBezTo>
                  <a:cubicBezTo>
                    <a:pt x="1815151" y="2590832"/>
                    <a:pt x="1803905" y="2553507"/>
                    <a:pt x="1833895" y="2548530"/>
                  </a:cubicBezTo>
                  <a:cubicBezTo>
                    <a:pt x="1841392" y="2547286"/>
                    <a:pt x="1838893" y="2537332"/>
                    <a:pt x="1837644" y="2528623"/>
                  </a:cubicBezTo>
                  <a:cubicBezTo>
                    <a:pt x="1835144" y="2512448"/>
                    <a:pt x="1833895" y="2497518"/>
                    <a:pt x="1833895" y="2481343"/>
                  </a:cubicBezTo>
                  <a:cubicBezTo>
                    <a:pt x="1833895" y="2457704"/>
                    <a:pt x="1833895" y="2457704"/>
                    <a:pt x="1871382" y="2450238"/>
                  </a:cubicBezTo>
                  <a:cubicBezTo>
                    <a:pt x="1880129" y="2447750"/>
                    <a:pt x="1888876" y="2442773"/>
                    <a:pt x="1885128" y="2435308"/>
                  </a:cubicBezTo>
                  <a:cubicBezTo>
                    <a:pt x="1882628" y="2430331"/>
                    <a:pt x="1872632" y="2429087"/>
                    <a:pt x="1865134" y="2426599"/>
                  </a:cubicBezTo>
                  <a:cubicBezTo>
                    <a:pt x="1860136" y="2425355"/>
                    <a:pt x="1855138" y="2426599"/>
                    <a:pt x="1848890" y="2426599"/>
                  </a:cubicBezTo>
                  <a:lnTo>
                    <a:pt x="1847932" y="2422172"/>
                  </a:lnTo>
                  <a:lnTo>
                    <a:pt x="1847141" y="2425957"/>
                  </a:lnTo>
                  <a:cubicBezTo>
                    <a:pt x="1843402" y="2424702"/>
                    <a:pt x="1838417" y="2422192"/>
                    <a:pt x="1833432" y="2420937"/>
                  </a:cubicBezTo>
                  <a:cubicBezTo>
                    <a:pt x="1808509" y="2413407"/>
                    <a:pt x="1789816" y="2444781"/>
                    <a:pt x="1761153" y="2428467"/>
                  </a:cubicBezTo>
                  <a:cubicBezTo>
                    <a:pt x="1739968" y="2415917"/>
                    <a:pt x="1712552" y="2415917"/>
                    <a:pt x="1687628" y="2409642"/>
                  </a:cubicBezTo>
                  <a:cubicBezTo>
                    <a:pt x="1696352" y="2438506"/>
                    <a:pt x="1729999" y="2439761"/>
                    <a:pt x="1747445" y="2468625"/>
                  </a:cubicBezTo>
                  <a:cubicBezTo>
                    <a:pt x="1685136" y="2486195"/>
                    <a:pt x="1630303" y="2508784"/>
                    <a:pt x="1572979" y="2536393"/>
                  </a:cubicBezTo>
                  <a:cubicBezTo>
                    <a:pt x="1567994" y="2507529"/>
                    <a:pt x="1584194" y="2483685"/>
                    <a:pt x="1569240" y="2456076"/>
                  </a:cubicBezTo>
                  <a:cubicBezTo>
                    <a:pt x="1553040" y="2447291"/>
                    <a:pt x="1538085" y="2472390"/>
                    <a:pt x="1516900" y="2466115"/>
                  </a:cubicBezTo>
                  <a:cubicBezTo>
                    <a:pt x="1500700" y="2462350"/>
                    <a:pt x="1482007" y="2468625"/>
                    <a:pt x="1468299" y="2486195"/>
                  </a:cubicBezTo>
                  <a:cubicBezTo>
                    <a:pt x="1462068" y="2491215"/>
                    <a:pt x="1444621" y="2497489"/>
                    <a:pt x="1440883" y="2493724"/>
                  </a:cubicBezTo>
                  <a:cubicBezTo>
                    <a:pt x="1410974" y="2466115"/>
                    <a:pt x="1362373" y="2471135"/>
                    <a:pt x="1339941" y="2433486"/>
                  </a:cubicBezTo>
                  <a:cubicBezTo>
                    <a:pt x="1338695" y="2430977"/>
                    <a:pt x="1337449" y="2428467"/>
                    <a:pt x="1337449" y="2425957"/>
                  </a:cubicBezTo>
                  <a:cubicBezTo>
                    <a:pt x="1351157" y="2402112"/>
                    <a:pt x="1332464" y="2382033"/>
                    <a:pt x="1331218" y="2359444"/>
                  </a:cubicBezTo>
                  <a:cubicBezTo>
                    <a:pt x="1329972" y="2351914"/>
                    <a:pt x="1320002" y="2350659"/>
                    <a:pt x="1311279" y="2351914"/>
                  </a:cubicBezTo>
                  <a:cubicBezTo>
                    <a:pt x="1292586" y="2353169"/>
                    <a:pt x="1291340" y="2343129"/>
                    <a:pt x="1297571" y="2328070"/>
                  </a:cubicBezTo>
                  <a:cubicBezTo>
                    <a:pt x="1300063" y="2318030"/>
                    <a:pt x="1302555" y="2307991"/>
                    <a:pt x="1303802" y="2297951"/>
                  </a:cubicBezTo>
                  <a:cubicBezTo>
                    <a:pt x="1329972" y="2300461"/>
                    <a:pt x="1352403" y="2307991"/>
                    <a:pt x="1368604" y="2329325"/>
                  </a:cubicBezTo>
                  <a:cubicBezTo>
                    <a:pt x="1366111" y="2331835"/>
                    <a:pt x="1364865" y="2334345"/>
                    <a:pt x="1363619" y="2338110"/>
                  </a:cubicBezTo>
                  <a:lnTo>
                    <a:pt x="1367357" y="2334345"/>
                  </a:lnTo>
                  <a:lnTo>
                    <a:pt x="1368604" y="2329325"/>
                  </a:lnTo>
                  <a:cubicBezTo>
                    <a:pt x="1373588" y="2329325"/>
                    <a:pt x="1378573" y="2329325"/>
                    <a:pt x="1383558" y="2329325"/>
                  </a:cubicBezTo>
                  <a:cubicBezTo>
                    <a:pt x="1415959" y="2326815"/>
                    <a:pt x="1401004" y="2286656"/>
                    <a:pt x="1422190" y="2279127"/>
                  </a:cubicBezTo>
                  <a:cubicBezTo>
                    <a:pt x="1449606" y="2269087"/>
                    <a:pt x="1478268" y="2230183"/>
                    <a:pt x="1504438" y="2280382"/>
                  </a:cubicBezTo>
                  <a:cubicBezTo>
                    <a:pt x="1505684" y="2286656"/>
                    <a:pt x="1500700" y="2287911"/>
                    <a:pt x="1496961" y="2292931"/>
                  </a:cubicBezTo>
                  <a:cubicBezTo>
                    <a:pt x="1501946" y="2294186"/>
                    <a:pt x="1505684" y="2291676"/>
                    <a:pt x="1505684" y="2285401"/>
                  </a:cubicBezTo>
                  <a:cubicBezTo>
                    <a:pt x="1510669" y="2266577"/>
                    <a:pt x="1504438" y="2237713"/>
                    <a:pt x="1530608" y="2233948"/>
                  </a:cubicBezTo>
                  <a:cubicBezTo>
                    <a:pt x="1559271" y="2228928"/>
                    <a:pt x="1546809" y="2264067"/>
                    <a:pt x="1560517" y="2274107"/>
                  </a:cubicBezTo>
                  <a:cubicBezTo>
                    <a:pt x="1533101" y="2207594"/>
                    <a:pt x="1574225" y="2187515"/>
                    <a:pt x="1627811" y="2174965"/>
                  </a:cubicBezTo>
                  <a:cubicBezTo>
                    <a:pt x="1665197" y="2177475"/>
                    <a:pt x="1665197" y="2198809"/>
                    <a:pt x="1650243" y="2223908"/>
                  </a:cubicBezTo>
                  <a:cubicBezTo>
                    <a:pt x="1637781" y="2245243"/>
                    <a:pt x="1624073" y="2264067"/>
                    <a:pt x="1637781" y="2295441"/>
                  </a:cubicBezTo>
                  <a:cubicBezTo>
                    <a:pt x="1671428" y="2238027"/>
                    <a:pt x="1702972" y="2261792"/>
                    <a:pt x="1735042" y="2282029"/>
                  </a:cubicBezTo>
                  <a:lnTo>
                    <a:pt x="1766672" y="2297600"/>
                  </a:lnTo>
                  <a:lnTo>
                    <a:pt x="1772041" y="2253500"/>
                  </a:lnTo>
                  <a:cubicBezTo>
                    <a:pt x="1777977" y="2240281"/>
                    <a:pt x="1788910" y="2230016"/>
                    <a:pt x="1807654" y="2225039"/>
                  </a:cubicBezTo>
                  <a:cubicBezTo>
                    <a:pt x="1848890" y="2216330"/>
                    <a:pt x="1858886" y="2183981"/>
                    <a:pt x="1870132" y="2151632"/>
                  </a:cubicBezTo>
                  <a:cubicBezTo>
                    <a:pt x="1878567" y="2138568"/>
                    <a:pt x="1889111" y="2130403"/>
                    <a:pt x="1901236" y="2132911"/>
                  </a:cubicBezTo>
                  <a:close/>
                  <a:moveTo>
                    <a:pt x="777619" y="1310663"/>
                  </a:moveTo>
                  <a:lnTo>
                    <a:pt x="778692" y="1310922"/>
                  </a:lnTo>
                  <a:lnTo>
                    <a:pt x="777486" y="1310922"/>
                  </a:lnTo>
                  <a:lnTo>
                    <a:pt x="777619" y="1310663"/>
                  </a:lnTo>
                  <a:close/>
                  <a:moveTo>
                    <a:pt x="774470" y="1270355"/>
                  </a:moveTo>
                  <a:cubicBezTo>
                    <a:pt x="779899" y="1270194"/>
                    <a:pt x="784723" y="1270840"/>
                    <a:pt x="787136" y="1273426"/>
                  </a:cubicBezTo>
                  <a:cubicBezTo>
                    <a:pt x="791358" y="1279891"/>
                    <a:pt x="789850" y="1286356"/>
                    <a:pt x="786834" y="1292659"/>
                  </a:cubicBezTo>
                  <a:lnTo>
                    <a:pt x="777619" y="1310663"/>
                  </a:lnTo>
                  <a:lnTo>
                    <a:pt x="759996" y="1306397"/>
                  </a:lnTo>
                  <a:cubicBezTo>
                    <a:pt x="754568" y="1303488"/>
                    <a:pt x="750346" y="1298639"/>
                    <a:pt x="748537" y="1290235"/>
                  </a:cubicBezTo>
                  <a:cubicBezTo>
                    <a:pt x="747331" y="1282477"/>
                    <a:pt x="748537" y="1272133"/>
                    <a:pt x="758187" y="1272133"/>
                  </a:cubicBezTo>
                  <a:cubicBezTo>
                    <a:pt x="763012" y="1271487"/>
                    <a:pt x="769042" y="1270517"/>
                    <a:pt x="774470" y="1270355"/>
                  </a:cubicBezTo>
                  <a:close/>
                  <a:moveTo>
                    <a:pt x="748398" y="1192370"/>
                  </a:moveTo>
                  <a:cubicBezTo>
                    <a:pt x="750993" y="1191922"/>
                    <a:pt x="753435" y="1191922"/>
                    <a:pt x="754046" y="1192519"/>
                  </a:cubicBezTo>
                  <a:cubicBezTo>
                    <a:pt x="758930" y="1194908"/>
                    <a:pt x="760151" y="1200881"/>
                    <a:pt x="760151" y="1205660"/>
                  </a:cubicBezTo>
                  <a:cubicBezTo>
                    <a:pt x="762594" y="1239109"/>
                    <a:pt x="738171" y="1245082"/>
                    <a:pt x="708864" y="1243887"/>
                  </a:cubicBezTo>
                  <a:cubicBezTo>
                    <a:pt x="719854" y="1227163"/>
                    <a:pt x="729623" y="1210438"/>
                    <a:pt x="741834" y="1194908"/>
                  </a:cubicBezTo>
                  <a:cubicBezTo>
                    <a:pt x="743056" y="1193714"/>
                    <a:pt x="745803" y="1192818"/>
                    <a:pt x="748398" y="1192370"/>
                  </a:cubicBezTo>
                  <a:close/>
                  <a:moveTo>
                    <a:pt x="806509" y="1114390"/>
                  </a:moveTo>
                  <a:cubicBezTo>
                    <a:pt x="795096" y="1133526"/>
                    <a:pt x="790024" y="1153937"/>
                    <a:pt x="788756" y="1176900"/>
                  </a:cubicBezTo>
                  <a:cubicBezTo>
                    <a:pt x="788756" y="1183279"/>
                    <a:pt x="782415" y="1184555"/>
                    <a:pt x="778611" y="1178176"/>
                  </a:cubicBezTo>
                  <a:cubicBezTo>
                    <a:pt x="776074" y="1175625"/>
                    <a:pt x="776074" y="1167970"/>
                    <a:pt x="774806" y="1164143"/>
                  </a:cubicBezTo>
                  <a:cubicBezTo>
                    <a:pt x="776074" y="1124596"/>
                    <a:pt x="776074" y="1124596"/>
                    <a:pt x="806509" y="1114390"/>
                  </a:cubicBezTo>
                  <a:close/>
                  <a:moveTo>
                    <a:pt x="1033074" y="1037458"/>
                  </a:moveTo>
                  <a:lnTo>
                    <a:pt x="1040499" y="1044930"/>
                  </a:lnTo>
                  <a:lnTo>
                    <a:pt x="1040685" y="1044834"/>
                  </a:lnTo>
                  <a:cubicBezTo>
                    <a:pt x="1043221" y="1044979"/>
                    <a:pt x="1045757" y="1046425"/>
                    <a:pt x="1048294" y="1048738"/>
                  </a:cubicBezTo>
                  <a:cubicBezTo>
                    <a:pt x="1054634" y="1053366"/>
                    <a:pt x="1059707" y="1057993"/>
                    <a:pt x="1064779" y="1063777"/>
                  </a:cubicBezTo>
                  <a:lnTo>
                    <a:pt x="1051651" y="1063777"/>
                  </a:lnTo>
                  <a:lnTo>
                    <a:pt x="1062991" y="1068922"/>
                  </a:lnTo>
                  <a:lnTo>
                    <a:pt x="1062991" y="1064935"/>
                  </a:lnTo>
                  <a:cubicBezTo>
                    <a:pt x="1083750" y="1064935"/>
                    <a:pt x="1104509" y="1066195"/>
                    <a:pt x="1124048" y="1067454"/>
                  </a:cubicBezTo>
                  <a:cubicBezTo>
                    <a:pt x="1128932" y="1068713"/>
                    <a:pt x="1132596" y="1073750"/>
                    <a:pt x="1133817" y="1078787"/>
                  </a:cubicBezTo>
                  <a:cubicBezTo>
                    <a:pt x="1136259" y="1082565"/>
                    <a:pt x="1132596" y="1087602"/>
                    <a:pt x="1126490" y="1087602"/>
                  </a:cubicBezTo>
                  <a:cubicBezTo>
                    <a:pt x="1111836" y="1088861"/>
                    <a:pt x="1113057" y="1100195"/>
                    <a:pt x="1109394" y="1110269"/>
                  </a:cubicBezTo>
                  <a:cubicBezTo>
                    <a:pt x="1103288" y="1124121"/>
                    <a:pt x="1098404" y="1114047"/>
                    <a:pt x="1092298" y="1109010"/>
                  </a:cubicBezTo>
                  <a:cubicBezTo>
                    <a:pt x="1086803" y="1104602"/>
                    <a:pt x="1081918" y="1104917"/>
                    <a:pt x="1077186" y="1106649"/>
                  </a:cubicBezTo>
                  <a:lnTo>
                    <a:pt x="1064770" y="1112018"/>
                  </a:lnTo>
                  <a:lnTo>
                    <a:pt x="1064770" y="1118602"/>
                  </a:lnTo>
                  <a:lnTo>
                    <a:pt x="994607" y="1118602"/>
                  </a:lnTo>
                  <a:cubicBezTo>
                    <a:pt x="1009915" y="1099310"/>
                    <a:pt x="1021396" y="1083877"/>
                    <a:pt x="1032878" y="1069729"/>
                  </a:cubicBezTo>
                  <a:lnTo>
                    <a:pt x="1045997" y="1063777"/>
                  </a:lnTo>
                  <a:lnTo>
                    <a:pt x="1033076" y="1063777"/>
                  </a:lnTo>
                  <a:lnTo>
                    <a:pt x="1033076" y="1052769"/>
                  </a:lnTo>
                  <a:lnTo>
                    <a:pt x="1033074" y="1052769"/>
                  </a:lnTo>
                  <a:lnTo>
                    <a:pt x="1033074" y="1037458"/>
                  </a:lnTo>
                  <a:close/>
                  <a:moveTo>
                    <a:pt x="1000103" y="1037456"/>
                  </a:moveTo>
                  <a:cubicBezTo>
                    <a:pt x="1004813" y="1037456"/>
                    <a:pt x="1009523" y="1037456"/>
                    <a:pt x="1015410" y="1037456"/>
                  </a:cubicBezTo>
                  <a:cubicBezTo>
                    <a:pt x="1014232" y="1045214"/>
                    <a:pt x="1015410" y="1058143"/>
                    <a:pt x="1007168" y="1058143"/>
                  </a:cubicBezTo>
                  <a:cubicBezTo>
                    <a:pt x="1000103" y="1058143"/>
                    <a:pt x="1001281" y="1045214"/>
                    <a:pt x="1000103" y="1037456"/>
                  </a:cubicBezTo>
                  <a:close/>
                  <a:moveTo>
                    <a:pt x="925390" y="1027798"/>
                  </a:moveTo>
                  <a:cubicBezTo>
                    <a:pt x="931414" y="1025524"/>
                    <a:pt x="940925" y="1028254"/>
                    <a:pt x="954875" y="1035533"/>
                  </a:cubicBezTo>
                  <a:cubicBezTo>
                    <a:pt x="952339" y="1052517"/>
                    <a:pt x="948534" y="1070715"/>
                    <a:pt x="947266" y="1087700"/>
                  </a:cubicBezTo>
                  <a:cubicBezTo>
                    <a:pt x="945998" y="1101045"/>
                    <a:pt x="945998" y="1113177"/>
                    <a:pt x="926976" y="1110751"/>
                  </a:cubicBezTo>
                  <a:cubicBezTo>
                    <a:pt x="910490" y="1108324"/>
                    <a:pt x="907953" y="1094979"/>
                    <a:pt x="906685" y="1081634"/>
                  </a:cubicBezTo>
                  <a:cubicBezTo>
                    <a:pt x="920635" y="1074355"/>
                    <a:pt x="918099" y="1062223"/>
                    <a:pt x="916830" y="1050091"/>
                  </a:cubicBezTo>
                  <a:cubicBezTo>
                    <a:pt x="916830" y="1037352"/>
                    <a:pt x="919367" y="1030073"/>
                    <a:pt x="925390" y="1027798"/>
                  </a:cubicBezTo>
                  <a:close/>
                  <a:moveTo>
                    <a:pt x="804480" y="1010590"/>
                  </a:moveTo>
                  <a:cubicBezTo>
                    <a:pt x="823025" y="1017917"/>
                    <a:pt x="842808" y="1025244"/>
                    <a:pt x="863826" y="1033792"/>
                  </a:cubicBezTo>
                  <a:cubicBezTo>
                    <a:pt x="872481" y="1049667"/>
                    <a:pt x="850226" y="1064321"/>
                    <a:pt x="853935" y="1081417"/>
                  </a:cubicBezTo>
                  <a:cubicBezTo>
                    <a:pt x="844044" y="1091186"/>
                    <a:pt x="832916" y="1091186"/>
                    <a:pt x="823025" y="1081417"/>
                  </a:cubicBezTo>
                  <a:lnTo>
                    <a:pt x="823025" y="1066763"/>
                  </a:lnTo>
                  <a:cubicBezTo>
                    <a:pt x="814371" y="1058215"/>
                    <a:pt x="798298" y="1061878"/>
                    <a:pt x="792116" y="1050888"/>
                  </a:cubicBezTo>
                  <a:cubicBezTo>
                    <a:pt x="785934" y="1050888"/>
                    <a:pt x="780988" y="1050888"/>
                    <a:pt x="776043" y="1050888"/>
                  </a:cubicBezTo>
                  <a:cubicBezTo>
                    <a:pt x="776043" y="1046003"/>
                    <a:pt x="774806" y="1039898"/>
                    <a:pt x="776043" y="1035013"/>
                  </a:cubicBezTo>
                  <a:cubicBezTo>
                    <a:pt x="780988" y="1010590"/>
                    <a:pt x="787170" y="1004484"/>
                    <a:pt x="804480" y="1010590"/>
                  </a:cubicBezTo>
                  <a:close/>
                  <a:moveTo>
                    <a:pt x="1016522" y="121"/>
                  </a:moveTo>
                  <a:cubicBezTo>
                    <a:pt x="1021496" y="-1131"/>
                    <a:pt x="1028957" y="7631"/>
                    <a:pt x="1035175" y="12638"/>
                  </a:cubicBezTo>
                  <a:cubicBezTo>
                    <a:pt x="1045123" y="8883"/>
                    <a:pt x="1055071" y="8883"/>
                    <a:pt x="1065019" y="5128"/>
                  </a:cubicBezTo>
                  <a:cubicBezTo>
                    <a:pt x="1077455" y="-1131"/>
                    <a:pt x="1089890" y="-1131"/>
                    <a:pt x="1098595" y="12638"/>
                  </a:cubicBezTo>
                  <a:cubicBezTo>
                    <a:pt x="1096108" y="15141"/>
                    <a:pt x="1094864" y="16393"/>
                    <a:pt x="1091134" y="18896"/>
                  </a:cubicBezTo>
                  <a:cubicBezTo>
                    <a:pt x="1091134" y="17644"/>
                    <a:pt x="1096108" y="20148"/>
                    <a:pt x="1096108" y="18896"/>
                  </a:cubicBezTo>
                  <a:cubicBezTo>
                    <a:pt x="1093621" y="16393"/>
                    <a:pt x="1094864" y="13889"/>
                    <a:pt x="1098595" y="12638"/>
                  </a:cubicBezTo>
                  <a:cubicBezTo>
                    <a:pt x="1127196" y="25154"/>
                    <a:pt x="1152067" y="42678"/>
                    <a:pt x="1183155" y="46433"/>
                  </a:cubicBezTo>
                  <a:cubicBezTo>
                    <a:pt x="1193103" y="46433"/>
                    <a:pt x="1204295" y="53943"/>
                    <a:pt x="1208026" y="61453"/>
                  </a:cubicBezTo>
                  <a:cubicBezTo>
                    <a:pt x="1227922" y="95248"/>
                    <a:pt x="1259010" y="92744"/>
                    <a:pt x="1290099" y="92744"/>
                  </a:cubicBezTo>
                  <a:cubicBezTo>
                    <a:pt x="1268959" y="135301"/>
                    <a:pt x="1230409" y="127791"/>
                    <a:pt x="1195590" y="124036"/>
                  </a:cubicBezTo>
                  <a:cubicBezTo>
                    <a:pt x="1159528" y="119029"/>
                    <a:pt x="1144605" y="131546"/>
                    <a:pt x="1150823" y="170348"/>
                  </a:cubicBezTo>
                  <a:cubicBezTo>
                    <a:pt x="1152067" y="184116"/>
                    <a:pt x="1135901" y="201639"/>
                    <a:pt x="1120978" y="195381"/>
                  </a:cubicBezTo>
                  <a:cubicBezTo>
                    <a:pt x="1099838" y="186619"/>
                    <a:pt x="1084916" y="175354"/>
                    <a:pt x="1076211" y="209149"/>
                  </a:cubicBezTo>
                  <a:cubicBezTo>
                    <a:pt x="1072481" y="222918"/>
                    <a:pt x="1053828" y="222918"/>
                    <a:pt x="1041392" y="214156"/>
                  </a:cubicBezTo>
                  <a:cubicBezTo>
                    <a:pt x="1025226" y="204143"/>
                    <a:pt x="1001599" y="194129"/>
                    <a:pt x="1020252" y="166593"/>
                  </a:cubicBezTo>
                  <a:cubicBezTo>
                    <a:pt x="1021496" y="165341"/>
                    <a:pt x="1015278" y="159083"/>
                    <a:pt x="1011548" y="157831"/>
                  </a:cubicBezTo>
                  <a:cubicBezTo>
                    <a:pt x="1002843" y="152824"/>
                    <a:pt x="990407" y="149069"/>
                    <a:pt x="995382" y="136553"/>
                  </a:cubicBezTo>
                  <a:cubicBezTo>
                    <a:pt x="999112" y="124036"/>
                    <a:pt x="1012791" y="131546"/>
                    <a:pt x="1022739" y="131546"/>
                  </a:cubicBezTo>
                  <a:cubicBezTo>
                    <a:pt x="1037662" y="131546"/>
                    <a:pt x="1045123" y="121533"/>
                    <a:pt x="1050097" y="107764"/>
                  </a:cubicBezTo>
                  <a:cubicBezTo>
                    <a:pt x="1019009" y="90241"/>
                    <a:pt x="987920" y="75221"/>
                    <a:pt x="951858" y="99003"/>
                  </a:cubicBezTo>
                  <a:cubicBezTo>
                    <a:pt x="945640" y="102758"/>
                    <a:pt x="933205" y="95248"/>
                    <a:pt x="923257" y="92744"/>
                  </a:cubicBezTo>
                  <a:cubicBezTo>
                    <a:pt x="920770" y="97751"/>
                    <a:pt x="920770" y="102758"/>
                    <a:pt x="919526" y="107764"/>
                  </a:cubicBezTo>
                  <a:cubicBezTo>
                    <a:pt x="917039" y="111519"/>
                    <a:pt x="912065" y="116526"/>
                    <a:pt x="908334" y="116526"/>
                  </a:cubicBezTo>
                  <a:cubicBezTo>
                    <a:pt x="903360" y="116526"/>
                    <a:pt x="897143" y="111519"/>
                    <a:pt x="895899" y="107764"/>
                  </a:cubicBezTo>
                  <a:cubicBezTo>
                    <a:pt x="884707" y="73969"/>
                    <a:pt x="903360" y="47684"/>
                    <a:pt x="918283" y="20148"/>
                  </a:cubicBezTo>
                  <a:cubicBezTo>
                    <a:pt x="919526" y="18896"/>
                    <a:pt x="922013" y="16393"/>
                    <a:pt x="924500" y="16393"/>
                  </a:cubicBezTo>
                  <a:cubicBezTo>
                    <a:pt x="954345" y="10134"/>
                    <a:pt x="985433" y="2624"/>
                    <a:pt x="1016522" y="121"/>
                  </a:cubicBezTo>
                  <a:close/>
                </a:path>
              </a:pathLst>
            </a:custGeom>
            <a:solidFill>
              <a:srgbClr val="4472C4">
                <a:alpha val="50195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4" name="Freeform 595">
              <a:extLst>
                <a:ext uri="{FF2B5EF4-FFF2-40B4-BE49-F238E27FC236}">
                  <a16:creationId xmlns:a16="http://schemas.microsoft.com/office/drawing/2014/main" id="{9762E225-E147-4109-81AB-25BC27924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7765" y="10618272"/>
              <a:ext cx="357917" cy="900524"/>
            </a:xfrm>
            <a:custGeom>
              <a:avLst/>
              <a:gdLst/>
              <a:ahLst/>
              <a:cxnLst/>
              <a:rect l="0" t="0" r="r" b="b"/>
              <a:pathLst>
                <a:path w="773881" h="1939020">
                  <a:moveTo>
                    <a:pt x="210744" y="1933145"/>
                  </a:moveTo>
                  <a:lnTo>
                    <a:pt x="211914" y="1934296"/>
                  </a:lnTo>
                  <a:lnTo>
                    <a:pt x="211999" y="1934413"/>
                  </a:lnTo>
                  <a:lnTo>
                    <a:pt x="210744" y="1933145"/>
                  </a:lnTo>
                  <a:close/>
                  <a:moveTo>
                    <a:pt x="383939" y="1807603"/>
                  </a:moveTo>
                  <a:lnTo>
                    <a:pt x="385195" y="1808871"/>
                  </a:lnTo>
                  <a:lnTo>
                    <a:pt x="384138" y="1808656"/>
                  </a:lnTo>
                  <a:lnTo>
                    <a:pt x="383939" y="1807603"/>
                  </a:lnTo>
                  <a:close/>
                  <a:moveTo>
                    <a:pt x="367134" y="1805206"/>
                  </a:moveTo>
                  <a:lnTo>
                    <a:pt x="384138" y="1808656"/>
                  </a:lnTo>
                  <a:lnTo>
                    <a:pt x="388704" y="1832866"/>
                  </a:lnTo>
                  <a:cubicBezTo>
                    <a:pt x="386763" y="1855157"/>
                    <a:pt x="366996" y="1869423"/>
                    <a:pt x="350053" y="1883689"/>
                  </a:cubicBezTo>
                  <a:cubicBezTo>
                    <a:pt x="334993" y="1887494"/>
                    <a:pt x="316167" y="1887494"/>
                    <a:pt x="306127" y="1903979"/>
                  </a:cubicBezTo>
                  <a:lnTo>
                    <a:pt x="304872" y="1903979"/>
                  </a:lnTo>
                  <a:cubicBezTo>
                    <a:pt x="296087" y="1912856"/>
                    <a:pt x="281026" y="1910319"/>
                    <a:pt x="272241" y="1919196"/>
                  </a:cubicBezTo>
                  <a:lnTo>
                    <a:pt x="273496" y="1919196"/>
                  </a:lnTo>
                  <a:cubicBezTo>
                    <a:pt x="262201" y="1929341"/>
                    <a:pt x="248395" y="1928073"/>
                    <a:pt x="235845" y="1933145"/>
                  </a:cubicBezTo>
                  <a:lnTo>
                    <a:pt x="229570" y="1933145"/>
                  </a:lnTo>
                  <a:lnTo>
                    <a:pt x="224550" y="1934413"/>
                  </a:lnTo>
                  <a:cubicBezTo>
                    <a:pt x="222040" y="1937584"/>
                    <a:pt x="219216" y="1939169"/>
                    <a:pt x="216706" y="1939010"/>
                  </a:cubicBezTo>
                  <a:lnTo>
                    <a:pt x="211914" y="1934296"/>
                  </a:lnTo>
                  <a:lnTo>
                    <a:pt x="201645" y="1920147"/>
                  </a:lnTo>
                  <a:cubicBezTo>
                    <a:pt x="201332" y="1915075"/>
                    <a:pt x="203842" y="1909686"/>
                    <a:pt x="208234" y="1903979"/>
                  </a:cubicBezTo>
                  <a:lnTo>
                    <a:pt x="208234" y="1902711"/>
                  </a:lnTo>
                  <a:cubicBezTo>
                    <a:pt x="219530" y="1895102"/>
                    <a:pt x="215765" y="1879885"/>
                    <a:pt x="224550" y="1871008"/>
                  </a:cubicBezTo>
                  <a:cubicBezTo>
                    <a:pt x="242120" y="1850719"/>
                    <a:pt x="250906" y="1815212"/>
                    <a:pt x="288557" y="1840574"/>
                  </a:cubicBezTo>
                  <a:lnTo>
                    <a:pt x="287302" y="1839306"/>
                  </a:lnTo>
                  <a:cubicBezTo>
                    <a:pt x="294832" y="1843110"/>
                    <a:pt x="298597" y="1848182"/>
                    <a:pt x="304872" y="1853255"/>
                  </a:cubicBezTo>
                  <a:cubicBezTo>
                    <a:pt x="311147" y="1853255"/>
                    <a:pt x="316167" y="1851987"/>
                    <a:pt x="322443" y="1850719"/>
                  </a:cubicBezTo>
                  <a:cubicBezTo>
                    <a:pt x="327463" y="1848182"/>
                    <a:pt x="332483" y="1844378"/>
                    <a:pt x="336248" y="1838038"/>
                  </a:cubicBezTo>
                  <a:lnTo>
                    <a:pt x="336248" y="1836769"/>
                  </a:lnTo>
                  <a:cubicBezTo>
                    <a:pt x="348485" y="1828210"/>
                    <a:pt x="352956" y="1808237"/>
                    <a:pt x="367134" y="1805206"/>
                  </a:cubicBezTo>
                  <a:close/>
                  <a:moveTo>
                    <a:pt x="466389" y="1738704"/>
                  </a:moveTo>
                  <a:cubicBezTo>
                    <a:pt x="471352" y="1741126"/>
                    <a:pt x="476316" y="1742336"/>
                    <a:pt x="481279" y="1742336"/>
                  </a:cubicBezTo>
                  <a:cubicBezTo>
                    <a:pt x="493687" y="1758076"/>
                    <a:pt x="475075" y="1764130"/>
                    <a:pt x="468871" y="1772606"/>
                  </a:cubicBezTo>
                  <a:lnTo>
                    <a:pt x="467630" y="1775027"/>
                  </a:lnTo>
                  <a:cubicBezTo>
                    <a:pt x="461426" y="1777449"/>
                    <a:pt x="456462" y="1783503"/>
                    <a:pt x="453981" y="1788346"/>
                  </a:cubicBezTo>
                  <a:lnTo>
                    <a:pt x="451499" y="1791978"/>
                  </a:lnTo>
                  <a:cubicBezTo>
                    <a:pt x="440332" y="1791978"/>
                    <a:pt x="426683" y="1808929"/>
                    <a:pt x="417997" y="1788346"/>
                  </a:cubicBezTo>
                  <a:cubicBezTo>
                    <a:pt x="420479" y="1784714"/>
                    <a:pt x="421719" y="1779871"/>
                    <a:pt x="420479" y="1777449"/>
                  </a:cubicBezTo>
                  <a:cubicBezTo>
                    <a:pt x="422960" y="1770184"/>
                    <a:pt x="429164" y="1764130"/>
                    <a:pt x="431646" y="1758076"/>
                  </a:cubicBezTo>
                  <a:cubicBezTo>
                    <a:pt x="441573" y="1745969"/>
                    <a:pt x="452740" y="1741126"/>
                    <a:pt x="466389" y="1738704"/>
                  </a:cubicBezTo>
                  <a:close/>
                  <a:moveTo>
                    <a:pt x="385024" y="1595829"/>
                  </a:moveTo>
                  <a:cubicBezTo>
                    <a:pt x="390096" y="1595829"/>
                    <a:pt x="395168" y="1595829"/>
                    <a:pt x="400240" y="1595829"/>
                  </a:cubicBezTo>
                  <a:cubicBezTo>
                    <a:pt x="400240" y="1606820"/>
                    <a:pt x="400240" y="1616589"/>
                    <a:pt x="400240" y="1626359"/>
                  </a:cubicBezTo>
                  <a:lnTo>
                    <a:pt x="392632" y="1627580"/>
                  </a:lnTo>
                  <a:lnTo>
                    <a:pt x="385024" y="1626359"/>
                  </a:lnTo>
                  <a:cubicBezTo>
                    <a:pt x="385024" y="1616589"/>
                    <a:pt x="385024" y="1606820"/>
                    <a:pt x="385024" y="1595829"/>
                  </a:cubicBezTo>
                  <a:close/>
                  <a:moveTo>
                    <a:pt x="625161" y="1578732"/>
                  </a:moveTo>
                  <a:lnTo>
                    <a:pt x="623897" y="1579954"/>
                  </a:lnTo>
                  <a:lnTo>
                    <a:pt x="624123" y="1579407"/>
                  </a:lnTo>
                  <a:lnTo>
                    <a:pt x="625161" y="1578732"/>
                  </a:lnTo>
                  <a:close/>
                  <a:moveTo>
                    <a:pt x="530369" y="1565300"/>
                  </a:moveTo>
                  <a:lnTo>
                    <a:pt x="530184" y="1565674"/>
                  </a:lnTo>
                  <a:lnTo>
                    <a:pt x="529105" y="1566521"/>
                  </a:lnTo>
                  <a:lnTo>
                    <a:pt x="530369" y="1565300"/>
                  </a:lnTo>
                  <a:close/>
                  <a:moveTo>
                    <a:pt x="670882" y="1547564"/>
                  </a:moveTo>
                  <a:lnTo>
                    <a:pt x="669623" y="1548838"/>
                  </a:lnTo>
                  <a:lnTo>
                    <a:pt x="669912" y="1548044"/>
                  </a:lnTo>
                  <a:lnTo>
                    <a:pt x="670882" y="1547564"/>
                  </a:lnTo>
                  <a:close/>
                  <a:moveTo>
                    <a:pt x="593722" y="1543472"/>
                  </a:moveTo>
                  <a:cubicBezTo>
                    <a:pt x="598935" y="1543625"/>
                    <a:pt x="604307" y="1545762"/>
                    <a:pt x="609994" y="1549425"/>
                  </a:cubicBezTo>
                  <a:lnTo>
                    <a:pt x="611258" y="1549425"/>
                  </a:lnTo>
                  <a:cubicBezTo>
                    <a:pt x="615998" y="1555836"/>
                    <a:pt x="627847" y="1560873"/>
                    <a:pt x="628143" y="1569689"/>
                  </a:cubicBezTo>
                  <a:lnTo>
                    <a:pt x="624123" y="1579407"/>
                  </a:lnTo>
                  <a:lnTo>
                    <a:pt x="609678" y="1588807"/>
                  </a:lnTo>
                  <a:cubicBezTo>
                    <a:pt x="603675" y="1590639"/>
                    <a:pt x="597356" y="1592165"/>
                    <a:pt x="592300" y="1597050"/>
                  </a:cubicBezTo>
                  <a:lnTo>
                    <a:pt x="593564" y="1595828"/>
                  </a:lnTo>
                  <a:cubicBezTo>
                    <a:pt x="584717" y="1606819"/>
                    <a:pt x="569550" y="1604376"/>
                    <a:pt x="559439" y="1611703"/>
                  </a:cubicBezTo>
                  <a:lnTo>
                    <a:pt x="560703" y="1610482"/>
                  </a:lnTo>
                  <a:cubicBezTo>
                    <a:pt x="555647" y="1616588"/>
                    <a:pt x="550592" y="1616588"/>
                    <a:pt x="545536" y="1611703"/>
                  </a:cubicBezTo>
                  <a:lnTo>
                    <a:pt x="546800" y="1612924"/>
                  </a:lnTo>
                  <a:cubicBezTo>
                    <a:pt x="533529" y="1603766"/>
                    <a:pt x="520258" y="1595294"/>
                    <a:pt x="522450" y="1581328"/>
                  </a:cubicBezTo>
                  <a:lnTo>
                    <a:pt x="530184" y="1565674"/>
                  </a:lnTo>
                  <a:lnTo>
                    <a:pt x="549328" y="1550646"/>
                  </a:lnTo>
                  <a:cubicBezTo>
                    <a:pt x="558175" y="1550646"/>
                    <a:pt x="568286" y="1549425"/>
                    <a:pt x="578397" y="1549425"/>
                  </a:cubicBezTo>
                  <a:cubicBezTo>
                    <a:pt x="583453" y="1545151"/>
                    <a:pt x="588508" y="1543319"/>
                    <a:pt x="593722" y="1543472"/>
                  </a:cubicBezTo>
                  <a:close/>
                  <a:moveTo>
                    <a:pt x="275476" y="1499380"/>
                  </a:moveTo>
                  <a:lnTo>
                    <a:pt x="276717" y="1500621"/>
                  </a:lnTo>
                  <a:lnTo>
                    <a:pt x="275476" y="1499702"/>
                  </a:lnTo>
                  <a:lnTo>
                    <a:pt x="275476" y="1499380"/>
                  </a:lnTo>
                  <a:close/>
                  <a:moveTo>
                    <a:pt x="656401" y="1477162"/>
                  </a:moveTo>
                  <a:cubicBezTo>
                    <a:pt x="661752" y="1477162"/>
                    <a:pt x="667104" y="1479392"/>
                    <a:pt x="672141" y="1483852"/>
                  </a:cubicBezTo>
                  <a:cubicBezTo>
                    <a:pt x="677808" y="1494683"/>
                    <a:pt x="681271" y="1505833"/>
                    <a:pt x="681271" y="1516823"/>
                  </a:cubicBezTo>
                  <a:lnTo>
                    <a:pt x="669912" y="1548044"/>
                  </a:lnTo>
                  <a:lnTo>
                    <a:pt x="649318" y="1558236"/>
                  </a:lnTo>
                  <a:cubicBezTo>
                    <a:pt x="641920" y="1558395"/>
                    <a:pt x="634365" y="1555210"/>
                    <a:pt x="626809" y="1548838"/>
                  </a:cubicBezTo>
                  <a:lnTo>
                    <a:pt x="626809" y="1522079"/>
                  </a:lnTo>
                  <a:cubicBezTo>
                    <a:pt x="631846" y="1510611"/>
                    <a:pt x="630587" y="1495320"/>
                    <a:pt x="640661" y="1483852"/>
                  </a:cubicBezTo>
                  <a:cubicBezTo>
                    <a:pt x="645698" y="1479392"/>
                    <a:pt x="651049" y="1477162"/>
                    <a:pt x="656401" y="1477162"/>
                  </a:cubicBezTo>
                  <a:close/>
                  <a:moveTo>
                    <a:pt x="675128" y="1377215"/>
                  </a:moveTo>
                  <a:lnTo>
                    <a:pt x="706668" y="1377215"/>
                  </a:lnTo>
                  <a:cubicBezTo>
                    <a:pt x="707950" y="1381993"/>
                    <a:pt x="706668" y="1386771"/>
                    <a:pt x="706668" y="1391549"/>
                  </a:cubicBezTo>
                  <a:lnTo>
                    <a:pt x="675897" y="1391549"/>
                  </a:lnTo>
                  <a:cubicBezTo>
                    <a:pt x="672051" y="1387966"/>
                    <a:pt x="670769" y="1385577"/>
                    <a:pt x="672051" y="1381993"/>
                  </a:cubicBezTo>
                  <a:lnTo>
                    <a:pt x="675128" y="1377215"/>
                  </a:lnTo>
                  <a:close/>
                  <a:moveTo>
                    <a:pt x="675897" y="1376020"/>
                  </a:moveTo>
                  <a:lnTo>
                    <a:pt x="675128" y="1377215"/>
                  </a:lnTo>
                  <a:lnTo>
                    <a:pt x="674615" y="1377215"/>
                  </a:lnTo>
                  <a:lnTo>
                    <a:pt x="675897" y="1376020"/>
                  </a:lnTo>
                  <a:close/>
                  <a:moveTo>
                    <a:pt x="513431" y="1370521"/>
                  </a:moveTo>
                  <a:cubicBezTo>
                    <a:pt x="518365" y="1373057"/>
                    <a:pt x="523299" y="1373057"/>
                    <a:pt x="529467" y="1373057"/>
                  </a:cubicBezTo>
                  <a:cubicBezTo>
                    <a:pt x="533167" y="1379398"/>
                    <a:pt x="539335" y="1383202"/>
                    <a:pt x="545503" y="1388275"/>
                  </a:cubicBezTo>
                  <a:lnTo>
                    <a:pt x="546736" y="1389543"/>
                  </a:lnTo>
                  <a:cubicBezTo>
                    <a:pt x="552904" y="1400956"/>
                    <a:pt x="554137" y="1412369"/>
                    <a:pt x="544269" y="1422515"/>
                  </a:cubicBezTo>
                  <a:lnTo>
                    <a:pt x="544269" y="1421246"/>
                  </a:lnTo>
                  <a:cubicBezTo>
                    <a:pt x="527000" y="1435196"/>
                    <a:pt x="523299" y="1413638"/>
                    <a:pt x="512197" y="1408565"/>
                  </a:cubicBezTo>
                  <a:lnTo>
                    <a:pt x="510964" y="1407297"/>
                  </a:lnTo>
                  <a:cubicBezTo>
                    <a:pt x="507263" y="1399688"/>
                    <a:pt x="503563" y="1394616"/>
                    <a:pt x="497395" y="1392079"/>
                  </a:cubicBezTo>
                  <a:lnTo>
                    <a:pt x="494928" y="1390811"/>
                  </a:lnTo>
                  <a:cubicBezTo>
                    <a:pt x="497395" y="1379398"/>
                    <a:pt x="503563" y="1373057"/>
                    <a:pt x="513431" y="1370521"/>
                  </a:cubicBezTo>
                  <a:close/>
                  <a:moveTo>
                    <a:pt x="226613" y="1340456"/>
                  </a:moveTo>
                  <a:lnTo>
                    <a:pt x="220880" y="1345454"/>
                  </a:lnTo>
                  <a:cubicBezTo>
                    <a:pt x="219639" y="1348868"/>
                    <a:pt x="219716" y="1351506"/>
                    <a:pt x="220647" y="1353639"/>
                  </a:cubicBezTo>
                  <a:lnTo>
                    <a:pt x="224877" y="1358106"/>
                  </a:lnTo>
                  <a:lnTo>
                    <a:pt x="225044" y="1355855"/>
                  </a:lnTo>
                  <a:lnTo>
                    <a:pt x="226613" y="1340456"/>
                  </a:lnTo>
                  <a:close/>
                  <a:moveTo>
                    <a:pt x="696733" y="1210236"/>
                  </a:moveTo>
                  <a:cubicBezTo>
                    <a:pt x="702194" y="1209321"/>
                    <a:pt x="709529" y="1210913"/>
                    <a:pt x="719734" y="1216324"/>
                  </a:cubicBezTo>
                  <a:cubicBezTo>
                    <a:pt x="729938" y="1232877"/>
                    <a:pt x="728663" y="1249430"/>
                    <a:pt x="719734" y="1265983"/>
                  </a:cubicBezTo>
                  <a:cubicBezTo>
                    <a:pt x="718458" y="1268530"/>
                    <a:pt x="717182" y="1271076"/>
                    <a:pt x="718458" y="1274896"/>
                  </a:cubicBezTo>
                  <a:cubicBezTo>
                    <a:pt x="705702" y="1297816"/>
                    <a:pt x="689119" y="1292722"/>
                    <a:pt x="672536" y="1282536"/>
                  </a:cubicBezTo>
                  <a:cubicBezTo>
                    <a:pt x="659780" y="1273623"/>
                    <a:pt x="662331" y="1260890"/>
                    <a:pt x="671260" y="1249430"/>
                  </a:cubicBezTo>
                  <a:lnTo>
                    <a:pt x="671260" y="1250703"/>
                  </a:lnTo>
                  <a:cubicBezTo>
                    <a:pt x="680828" y="1238288"/>
                    <a:pt x="680349" y="1212982"/>
                    <a:pt x="696733" y="1210236"/>
                  </a:cubicBezTo>
                  <a:close/>
                  <a:moveTo>
                    <a:pt x="753194" y="1084774"/>
                  </a:moveTo>
                  <a:cubicBezTo>
                    <a:pt x="758366" y="1084774"/>
                    <a:pt x="763538" y="1084774"/>
                    <a:pt x="768709" y="1084774"/>
                  </a:cubicBezTo>
                  <a:cubicBezTo>
                    <a:pt x="772588" y="1087129"/>
                    <a:pt x="773881" y="1090663"/>
                    <a:pt x="773881" y="1095373"/>
                  </a:cubicBezTo>
                  <a:cubicBezTo>
                    <a:pt x="772588" y="1097729"/>
                    <a:pt x="771295" y="1100084"/>
                    <a:pt x="770002" y="1100084"/>
                  </a:cubicBezTo>
                  <a:cubicBezTo>
                    <a:pt x="760952" y="1097729"/>
                    <a:pt x="755780" y="1093018"/>
                    <a:pt x="753194" y="1084774"/>
                  </a:cubicBezTo>
                  <a:close/>
                  <a:moveTo>
                    <a:pt x="226818" y="988697"/>
                  </a:moveTo>
                  <a:cubicBezTo>
                    <a:pt x="213093" y="1002346"/>
                    <a:pt x="199367" y="1018477"/>
                    <a:pt x="183146" y="1035849"/>
                  </a:cubicBezTo>
                  <a:cubicBezTo>
                    <a:pt x="204358" y="1055703"/>
                    <a:pt x="226818" y="1073075"/>
                    <a:pt x="244287" y="1095410"/>
                  </a:cubicBezTo>
                  <a:cubicBezTo>
                    <a:pt x="251150" y="1103475"/>
                    <a:pt x="249902" y="1108128"/>
                    <a:pt x="245379" y="1111075"/>
                  </a:cubicBezTo>
                  <a:lnTo>
                    <a:pt x="239767" y="1112717"/>
                  </a:lnTo>
                  <a:lnTo>
                    <a:pt x="257297" y="1132532"/>
                  </a:lnTo>
                  <a:cubicBezTo>
                    <a:pt x="267442" y="1159603"/>
                    <a:pt x="253588" y="1196481"/>
                    <a:pt x="273602" y="1219660"/>
                  </a:cubicBezTo>
                  <a:lnTo>
                    <a:pt x="285144" y="1228278"/>
                  </a:lnTo>
                  <a:lnTo>
                    <a:pt x="269126" y="1190137"/>
                  </a:lnTo>
                  <a:cubicBezTo>
                    <a:pt x="261004" y="1157343"/>
                    <a:pt x="266613" y="1126726"/>
                    <a:pt x="285731" y="1096059"/>
                  </a:cubicBezTo>
                  <a:lnTo>
                    <a:pt x="305167" y="1070735"/>
                  </a:lnTo>
                  <a:lnTo>
                    <a:pt x="304052" y="1069339"/>
                  </a:lnTo>
                  <a:lnTo>
                    <a:pt x="285464" y="1078038"/>
                  </a:lnTo>
                  <a:cubicBezTo>
                    <a:pt x="280473" y="1079279"/>
                    <a:pt x="275482" y="1076797"/>
                    <a:pt x="271739" y="1075556"/>
                  </a:cubicBezTo>
                  <a:cubicBezTo>
                    <a:pt x="282969" y="1033367"/>
                    <a:pt x="238048" y="1018477"/>
                    <a:pt x="226818" y="988697"/>
                  </a:cubicBezTo>
                  <a:close/>
                  <a:moveTo>
                    <a:pt x="615524" y="876267"/>
                  </a:moveTo>
                  <a:lnTo>
                    <a:pt x="615320" y="881484"/>
                  </a:lnTo>
                  <a:lnTo>
                    <a:pt x="621182" y="876267"/>
                  </a:lnTo>
                  <a:lnTo>
                    <a:pt x="615524" y="876267"/>
                  </a:lnTo>
                  <a:close/>
                  <a:moveTo>
                    <a:pt x="551914" y="861810"/>
                  </a:moveTo>
                  <a:lnTo>
                    <a:pt x="540677" y="862790"/>
                  </a:lnTo>
                  <a:cubicBezTo>
                    <a:pt x="535256" y="863604"/>
                    <a:pt x="531435" y="864767"/>
                    <a:pt x="528472" y="866784"/>
                  </a:cubicBezTo>
                  <a:lnTo>
                    <a:pt x="523349" y="876854"/>
                  </a:lnTo>
                  <a:lnTo>
                    <a:pt x="539762" y="872106"/>
                  </a:lnTo>
                  <a:lnTo>
                    <a:pt x="556429" y="868662"/>
                  </a:lnTo>
                  <a:lnTo>
                    <a:pt x="551843" y="862581"/>
                  </a:lnTo>
                  <a:lnTo>
                    <a:pt x="551914" y="861810"/>
                  </a:lnTo>
                  <a:close/>
                  <a:moveTo>
                    <a:pt x="477465" y="635799"/>
                  </a:moveTo>
                  <a:lnTo>
                    <a:pt x="465758" y="676296"/>
                  </a:lnTo>
                  <a:lnTo>
                    <a:pt x="461488" y="686003"/>
                  </a:lnTo>
                  <a:lnTo>
                    <a:pt x="472633" y="674142"/>
                  </a:lnTo>
                  <a:cubicBezTo>
                    <a:pt x="475597" y="666697"/>
                    <a:pt x="476844" y="657546"/>
                    <a:pt x="477351" y="647929"/>
                  </a:cubicBezTo>
                  <a:lnTo>
                    <a:pt x="477465" y="635799"/>
                  </a:lnTo>
                  <a:close/>
                  <a:moveTo>
                    <a:pt x="636874" y="610393"/>
                  </a:moveTo>
                  <a:cubicBezTo>
                    <a:pt x="629231" y="609928"/>
                    <a:pt x="621120" y="612720"/>
                    <a:pt x="612386" y="618924"/>
                  </a:cubicBezTo>
                  <a:cubicBezTo>
                    <a:pt x="603651" y="625129"/>
                    <a:pt x="599908" y="631023"/>
                    <a:pt x="600064" y="636917"/>
                  </a:cubicBezTo>
                  <a:lnTo>
                    <a:pt x="602893" y="641513"/>
                  </a:lnTo>
                  <a:lnTo>
                    <a:pt x="609079" y="630072"/>
                  </a:lnTo>
                  <a:cubicBezTo>
                    <a:pt x="616409" y="621518"/>
                    <a:pt x="626079" y="614986"/>
                    <a:pt x="639179" y="612497"/>
                  </a:cubicBezTo>
                  <a:lnTo>
                    <a:pt x="640084" y="612024"/>
                  </a:lnTo>
                  <a:lnTo>
                    <a:pt x="636874" y="610393"/>
                  </a:lnTo>
                  <a:close/>
                  <a:moveTo>
                    <a:pt x="501783" y="494742"/>
                  </a:moveTo>
                  <a:lnTo>
                    <a:pt x="498337" y="514410"/>
                  </a:lnTo>
                  <a:lnTo>
                    <a:pt x="505703" y="544230"/>
                  </a:lnTo>
                  <a:cubicBezTo>
                    <a:pt x="504434" y="550340"/>
                    <a:pt x="498728" y="553473"/>
                    <a:pt x="487315" y="559740"/>
                  </a:cubicBezTo>
                  <a:cubicBezTo>
                    <a:pt x="478439" y="564753"/>
                    <a:pt x="469562" y="568513"/>
                    <a:pt x="460686" y="574779"/>
                  </a:cubicBezTo>
                  <a:cubicBezTo>
                    <a:pt x="456881" y="577286"/>
                    <a:pt x="454345" y="583552"/>
                    <a:pt x="454345" y="587312"/>
                  </a:cubicBezTo>
                  <a:cubicBezTo>
                    <a:pt x="454345" y="598592"/>
                    <a:pt x="464490" y="597339"/>
                    <a:pt x="472098" y="596085"/>
                  </a:cubicBezTo>
                  <a:cubicBezTo>
                    <a:pt x="477171" y="594832"/>
                    <a:pt x="482243" y="595145"/>
                    <a:pt x="486681" y="597025"/>
                  </a:cubicBezTo>
                  <a:lnTo>
                    <a:pt x="491834" y="601968"/>
                  </a:lnTo>
                  <a:lnTo>
                    <a:pt x="496341" y="596589"/>
                  </a:lnTo>
                  <a:cubicBezTo>
                    <a:pt x="510067" y="589144"/>
                    <a:pt x="532527" y="599071"/>
                    <a:pt x="540014" y="573013"/>
                  </a:cubicBezTo>
                  <a:cubicBezTo>
                    <a:pt x="544381" y="556882"/>
                    <a:pt x="552491" y="551298"/>
                    <a:pt x="562318" y="550833"/>
                  </a:cubicBezTo>
                  <a:lnTo>
                    <a:pt x="580934" y="555704"/>
                  </a:lnTo>
                  <a:lnTo>
                    <a:pt x="571493" y="540334"/>
                  </a:lnTo>
                  <a:lnTo>
                    <a:pt x="555104" y="516561"/>
                  </a:lnTo>
                  <a:lnTo>
                    <a:pt x="551024" y="519817"/>
                  </a:lnTo>
                  <a:cubicBezTo>
                    <a:pt x="540340" y="527346"/>
                    <a:pt x="537715" y="523844"/>
                    <a:pt x="524345" y="509837"/>
                  </a:cubicBezTo>
                  <a:lnTo>
                    <a:pt x="501783" y="494742"/>
                  </a:lnTo>
                  <a:close/>
                  <a:moveTo>
                    <a:pt x="667710" y="465"/>
                  </a:moveTo>
                  <a:cubicBezTo>
                    <a:pt x="667710" y="16670"/>
                    <a:pt x="670185" y="32876"/>
                    <a:pt x="666472" y="47835"/>
                  </a:cubicBezTo>
                  <a:cubicBezTo>
                    <a:pt x="656573" y="81493"/>
                    <a:pt x="665235" y="103932"/>
                    <a:pt x="699884" y="116398"/>
                  </a:cubicBezTo>
                  <a:cubicBezTo>
                    <a:pt x="711021" y="120138"/>
                    <a:pt x="713496" y="133850"/>
                    <a:pt x="702358" y="140083"/>
                  </a:cubicBezTo>
                  <a:cubicBezTo>
                    <a:pt x="662760" y="163769"/>
                    <a:pt x="670185" y="216126"/>
                    <a:pt x="640486" y="246044"/>
                  </a:cubicBezTo>
                  <a:cubicBezTo>
                    <a:pt x="637393" y="249161"/>
                    <a:pt x="638321" y="254147"/>
                    <a:pt x="641105" y="259134"/>
                  </a:cubicBezTo>
                  <a:lnTo>
                    <a:pt x="648453" y="267316"/>
                  </a:lnTo>
                  <a:lnTo>
                    <a:pt x="652904" y="255413"/>
                  </a:lnTo>
                  <a:cubicBezTo>
                    <a:pt x="666628" y="244216"/>
                    <a:pt x="679729" y="241105"/>
                    <a:pt x="690646" y="244371"/>
                  </a:cubicBezTo>
                  <a:cubicBezTo>
                    <a:pt x="701563" y="247637"/>
                    <a:pt x="710296" y="257280"/>
                    <a:pt x="715287" y="271588"/>
                  </a:cubicBezTo>
                  <a:cubicBezTo>
                    <a:pt x="741488" y="338774"/>
                    <a:pt x="773927" y="405961"/>
                    <a:pt x="752717" y="481857"/>
                  </a:cubicBezTo>
                  <a:cubicBezTo>
                    <a:pt x="751469" y="506741"/>
                    <a:pt x="750222" y="531625"/>
                    <a:pt x="750222" y="557753"/>
                  </a:cubicBezTo>
                  <a:cubicBezTo>
                    <a:pt x="746479" y="561485"/>
                    <a:pt x="746479" y="565218"/>
                    <a:pt x="748974" y="570195"/>
                  </a:cubicBezTo>
                  <a:cubicBezTo>
                    <a:pt x="731507" y="595079"/>
                    <a:pt x="755212" y="628672"/>
                    <a:pt x="732754" y="652312"/>
                  </a:cubicBezTo>
                  <a:lnTo>
                    <a:pt x="731507" y="651067"/>
                  </a:lnTo>
                  <a:cubicBezTo>
                    <a:pt x="722773" y="658533"/>
                    <a:pt x="719030" y="665998"/>
                    <a:pt x="719030" y="677196"/>
                  </a:cubicBezTo>
                  <a:cubicBezTo>
                    <a:pt x="719030" y="705812"/>
                    <a:pt x="717782" y="734429"/>
                    <a:pt x="716535" y="763045"/>
                  </a:cubicBezTo>
                  <a:cubicBezTo>
                    <a:pt x="699067" y="776731"/>
                    <a:pt x="706553" y="796639"/>
                    <a:pt x="705306" y="814057"/>
                  </a:cubicBezTo>
                  <a:cubicBezTo>
                    <a:pt x="704058" y="843918"/>
                    <a:pt x="704058" y="875023"/>
                    <a:pt x="704058" y="906128"/>
                  </a:cubicBezTo>
                  <a:cubicBezTo>
                    <a:pt x="705306" y="926035"/>
                    <a:pt x="696572" y="940965"/>
                    <a:pt x="685343" y="954651"/>
                  </a:cubicBezTo>
                  <a:lnTo>
                    <a:pt x="677857" y="954651"/>
                  </a:lnTo>
                  <a:lnTo>
                    <a:pt x="670371" y="957140"/>
                  </a:lnTo>
                  <a:cubicBezTo>
                    <a:pt x="671619" y="949675"/>
                    <a:pt x="671619" y="940965"/>
                    <a:pt x="675362" y="934744"/>
                  </a:cubicBezTo>
                  <a:cubicBezTo>
                    <a:pt x="680352" y="922925"/>
                    <a:pt x="680664" y="913904"/>
                    <a:pt x="676921" y="906906"/>
                  </a:cubicBezTo>
                  <a:lnTo>
                    <a:pt x="662655" y="897064"/>
                  </a:lnTo>
                  <a:lnTo>
                    <a:pt x="660279" y="932750"/>
                  </a:lnTo>
                  <a:cubicBezTo>
                    <a:pt x="661528" y="945254"/>
                    <a:pt x="664026" y="959009"/>
                    <a:pt x="654035" y="969012"/>
                  </a:cubicBezTo>
                  <a:lnTo>
                    <a:pt x="657782" y="971513"/>
                  </a:lnTo>
                  <a:lnTo>
                    <a:pt x="640274" y="986705"/>
                  </a:lnTo>
                  <a:lnTo>
                    <a:pt x="640297" y="986518"/>
                  </a:lnTo>
                  <a:lnTo>
                    <a:pt x="639048" y="987768"/>
                  </a:lnTo>
                  <a:lnTo>
                    <a:pt x="640274" y="986705"/>
                  </a:lnTo>
                  <a:lnTo>
                    <a:pt x="631965" y="1052750"/>
                  </a:lnTo>
                  <a:cubicBezTo>
                    <a:pt x="630385" y="1119451"/>
                    <a:pt x="643732" y="1187207"/>
                    <a:pt x="624062" y="1252853"/>
                  </a:cubicBezTo>
                  <a:cubicBezTo>
                    <a:pt x="602831" y="1277861"/>
                    <a:pt x="570360" y="1249102"/>
                    <a:pt x="547880" y="1269108"/>
                  </a:cubicBezTo>
                  <a:cubicBezTo>
                    <a:pt x="540387" y="1269108"/>
                    <a:pt x="535391" y="1264107"/>
                    <a:pt x="531645" y="1257855"/>
                  </a:cubicBezTo>
                  <a:lnTo>
                    <a:pt x="532894" y="1257855"/>
                  </a:lnTo>
                  <a:cubicBezTo>
                    <a:pt x="486685" y="1229095"/>
                    <a:pt x="506667" y="1290365"/>
                    <a:pt x="484187" y="1292866"/>
                  </a:cubicBezTo>
                  <a:cubicBezTo>
                    <a:pt x="484187" y="1299118"/>
                    <a:pt x="484187" y="1304119"/>
                    <a:pt x="482938" y="1310371"/>
                  </a:cubicBezTo>
                  <a:cubicBezTo>
                    <a:pt x="487934" y="1315373"/>
                    <a:pt x="492929" y="1320375"/>
                    <a:pt x="497925" y="1325376"/>
                  </a:cubicBezTo>
                  <a:lnTo>
                    <a:pt x="499174" y="1325376"/>
                  </a:lnTo>
                  <a:cubicBezTo>
                    <a:pt x="506667" y="1369140"/>
                    <a:pt x="469201" y="1361638"/>
                    <a:pt x="446721" y="1370391"/>
                  </a:cubicBezTo>
                  <a:lnTo>
                    <a:pt x="447970" y="1369140"/>
                  </a:lnTo>
                  <a:cubicBezTo>
                    <a:pt x="441725" y="1384145"/>
                    <a:pt x="425490" y="1380394"/>
                    <a:pt x="415499" y="1387896"/>
                  </a:cubicBezTo>
                  <a:lnTo>
                    <a:pt x="417996" y="1386646"/>
                  </a:lnTo>
                  <a:cubicBezTo>
                    <a:pt x="403010" y="1405402"/>
                    <a:pt x="380530" y="1392898"/>
                    <a:pt x="364295" y="1402901"/>
                  </a:cubicBezTo>
                  <a:lnTo>
                    <a:pt x="358050" y="1402901"/>
                  </a:lnTo>
                  <a:lnTo>
                    <a:pt x="354304" y="1405402"/>
                  </a:lnTo>
                  <a:cubicBezTo>
                    <a:pt x="341815" y="1420407"/>
                    <a:pt x="319335" y="1406652"/>
                    <a:pt x="306846" y="1421657"/>
                  </a:cubicBezTo>
                  <a:lnTo>
                    <a:pt x="305597" y="1421657"/>
                  </a:lnTo>
                  <a:cubicBezTo>
                    <a:pt x="299353" y="1426659"/>
                    <a:pt x="295606" y="1434161"/>
                    <a:pt x="288113" y="1435412"/>
                  </a:cubicBezTo>
                  <a:cubicBezTo>
                    <a:pt x="285615" y="1442914"/>
                    <a:pt x="279371" y="1447916"/>
                    <a:pt x="273126" y="1452917"/>
                  </a:cubicBezTo>
                  <a:cubicBezTo>
                    <a:pt x="270004" y="1457294"/>
                    <a:pt x="267819" y="1462295"/>
                    <a:pt x="264852" y="1466984"/>
                  </a:cubicBezTo>
                  <a:lnTo>
                    <a:pt x="257795" y="1473624"/>
                  </a:lnTo>
                  <a:lnTo>
                    <a:pt x="259345" y="1478277"/>
                  </a:lnTo>
                  <a:cubicBezTo>
                    <a:pt x="260586" y="1483243"/>
                    <a:pt x="262137" y="1487898"/>
                    <a:pt x="264774" y="1491777"/>
                  </a:cubicBezTo>
                  <a:lnTo>
                    <a:pt x="275476" y="1499702"/>
                  </a:lnTo>
                  <a:lnTo>
                    <a:pt x="275476" y="1520483"/>
                  </a:lnTo>
                  <a:cubicBezTo>
                    <a:pt x="219639" y="1534138"/>
                    <a:pt x="167524" y="1505587"/>
                    <a:pt x="114168" y="1499380"/>
                  </a:cubicBezTo>
                  <a:cubicBezTo>
                    <a:pt x="70739" y="1495656"/>
                    <a:pt x="84388" y="1446003"/>
                    <a:pt x="86870" y="1412486"/>
                  </a:cubicBezTo>
                  <a:cubicBezTo>
                    <a:pt x="86870" y="1406280"/>
                    <a:pt x="88111" y="1400073"/>
                    <a:pt x="89352" y="1393866"/>
                  </a:cubicBezTo>
                  <a:cubicBezTo>
                    <a:pt x="91833" y="1385177"/>
                    <a:pt x="95556" y="1377729"/>
                    <a:pt x="94315" y="1369040"/>
                  </a:cubicBezTo>
                  <a:cubicBezTo>
                    <a:pt x="91833" y="1362833"/>
                    <a:pt x="90592" y="1357868"/>
                    <a:pt x="88111" y="1352902"/>
                  </a:cubicBezTo>
                  <a:cubicBezTo>
                    <a:pt x="81907" y="1346695"/>
                    <a:pt x="73221" y="1345454"/>
                    <a:pt x="63294" y="1344213"/>
                  </a:cubicBezTo>
                  <a:cubicBezTo>
                    <a:pt x="-11156" y="1330558"/>
                    <a:pt x="-16119" y="1321869"/>
                    <a:pt x="28551" y="1267250"/>
                  </a:cubicBezTo>
                  <a:cubicBezTo>
                    <a:pt x="55849" y="1233734"/>
                    <a:pt x="60812" y="1186563"/>
                    <a:pt x="93074" y="1156771"/>
                  </a:cubicBezTo>
                  <a:cubicBezTo>
                    <a:pt x="95556" y="1149323"/>
                    <a:pt x="100519" y="1143116"/>
                    <a:pt x="104242" y="1136909"/>
                  </a:cubicBezTo>
                  <a:cubicBezTo>
                    <a:pt x="117891" y="1124496"/>
                    <a:pt x="122854" y="1084773"/>
                    <a:pt x="151393" y="1114565"/>
                  </a:cubicBezTo>
                  <a:cubicBezTo>
                    <a:pt x="182414" y="1144357"/>
                    <a:pt x="188618" y="1104634"/>
                    <a:pt x="205990" y="1100910"/>
                  </a:cubicBezTo>
                  <a:lnTo>
                    <a:pt x="213156" y="1102917"/>
                  </a:lnTo>
                  <a:lnTo>
                    <a:pt x="210597" y="1100373"/>
                  </a:lnTo>
                  <a:cubicBezTo>
                    <a:pt x="186889" y="1089205"/>
                    <a:pt x="165677" y="1076797"/>
                    <a:pt x="158190" y="1048258"/>
                  </a:cubicBezTo>
                  <a:cubicBezTo>
                    <a:pt x="155694" y="1038331"/>
                    <a:pt x="141969" y="1038331"/>
                    <a:pt x="130738" y="1035849"/>
                  </a:cubicBezTo>
                  <a:cubicBezTo>
                    <a:pt x="115765" y="932859"/>
                    <a:pt x="203110" y="839795"/>
                    <a:pt x="309173" y="845999"/>
                  </a:cubicBezTo>
                  <a:lnTo>
                    <a:pt x="315411" y="844759"/>
                  </a:lnTo>
                  <a:cubicBezTo>
                    <a:pt x="315411" y="844759"/>
                    <a:pt x="309173" y="844759"/>
                    <a:pt x="307925" y="843518"/>
                  </a:cubicBezTo>
                  <a:cubicBezTo>
                    <a:pt x="250526" y="772789"/>
                    <a:pt x="269243" y="765344"/>
                    <a:pt x="322898" y="702061"/>
                  </a:cubicBezTo>
                  <a:cubicBezTo>
                    <a:pt x="367819" y="648704"/>
                    <a:pt x="385288" y="676003"/>
                    <a:pt x="426465" y="688412"/>
                  </a:cubicBezTo>
                  <a:lnTo>
                    <a:pt x="428101" y="688501"/>
                  </a:lnTo>
                  <a:lnTo>
                    <a:pt x="421851" y="685226"/>
                  </a:lnTo>
                  <a:cubicBezTo>
                    <a:pt x="414084" y="677863"/>
                    <a:pt x="408060" y="668776"/>
                    <a:pt x="408694" y="662510"/>
                  </a:cubicBezTo>
                  <a:cubicBezTo>
                    <a:pt x="409962" y="648724"/>
                    <a:pt x="413766" y="634937"/>
                    <a:pt x="418839" y="623658"/>
                  </a:cubicBezTo>
                  <a:cubicBezTo>
                    <a:pt x="432788" y="593579"/>
                    <a:pt x="425179" y="562246"/>
                    <a:pt x="428983" y="532167"/>
                  </a:cubicBezTo>
                  <a:cubicBezTo>
                    <a:pt x="431520" y="515875"/>
                    <a:pt x="413766" y="513368"/>
                    <a:pt x="399817" y="510861"/>
                  </a:cubicBezTo>
                  <a:cubicBezTo>
                    <a:pt x="399817" y="508355"/>
                    <a:pt x="399817" y="505848"/>
                    <a:pt x="399817" y="503342"/>
                  </a:cubicBezTo>
                  <a:cubicBezTo>
                    <a:pt x="384600" y="472323"/>
                    <a:pt x="387929" y="448353"/>
                    <a:pt x="407664" y="430376"/>
                  </a:cubicBezTo>
                  <a:lnTo>
                    <a:pt x="412907" y="427033"/>
                  </a:lnTo>
                  <a:lnTo>
                    <a:pt x="412795" y="413088"/>
                  </a:lnTo>
                  <a:cubicBezTo>
                    <a:pt x="390521" y="355745"/>
                    <a:pt x="430119" y="249784"/>
                    <a:pt x="498179" y="208646"/>
                  </a:cubicBezTo>
                  <a:cubicBezTo>
                    <a:pt x="548915" y="176235"/>
                    <a:pt x="562527" y="131357"/>
                    <a:pt x="567476" y="77754"/>
                  </a:cubicBezTo>
                  <a:cubicBezTo>
                    <a:pt x="568714" y="66534"/>
                    <a:pt x="576139" y="60301"/>
                    <a:pt x="589751" y="64041"/>
                  </a:cubicBezTo>
                  <a:cubicBezTo>
                    <a:pt x="594700" y="61548"/>
                    <a:pt x="599650" y="60301"/>
                    <a:pt x="604600" y="56561"/>
                  </a:cubicBezTo>
                  <a:cubicBezTo>
                    <a:pt x="616974" y="49082"/>
                    <a:pt x="609550" y="30383"/>
                    <a:pt x="619449" y="22903"/>
                  </a:cubicBezTo>
                  <a:cubicBezTo>
                    <a:pt x="625637" y="17917"/>
                    <a:pt x="639249" y="22903"/>
                    <a:pt x="647911" y="19164"/>
                  </a:cubicBezTo>
                  <a:cubicBezTo>
                    <a:pt x="656573" y="16670"/>
                    <a:pt x="650386" y="-3275"/>
                    <a:pt x="667710" y="465"/>
                  </a:cubicBez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D069C90C-3424-4051-82D4-0984D2CE3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2788" y="10045575"/>
              <a:ext cx="1620943" cy="1491914"/>
            </a:xfrm>
            <a:custGeom>
              <a:avLst/>
              <a:gdLst>
                <a:gd name="connsiteX0" fmla="*/ 1128332 w 1620943"/>
                <a:gd name="connsiteY0" fmla="*/ 1472631 h 1491914"/>
                <a:gd name="connsiteX1" fmla="*/ 1134021 w 1620943"/>
                <a:gd name="connsiteY1" fmla="*/ 1473765 h 1491914"/>
                <a:gd name="connsiteX2" fmla="*/ 1175557 w 1620943"/>
                <a:gd name="connsiteY2" fmla="*/ 1490779 h 1491914"/>
                <a:gd name="connsiteX3" fmla="*/ 1176126 w 1620943"/>
                <a:gd name="connsiteY3" fmla="*/ 1490779 h 1491914"/>
                <a:gd name="connsiteX4" fmla="*/ 1110693 w 1620943"/>
                <a:gd name="connsiteY4" fmla="*/ 1491914 h 1491914"/>
                <a:gd name="connsiteX5" fmla="*/ 1105572 w 1620943"/>
                <a:gd name="connsiteY5" fmla="*/ 1490212 h 1491914"/>
                <a:gd name="connsiteX6" fmla="*/ 1101589 w 1620943"/>
                <a:gd name="connsiteY6" fmla="*/ 1483407 h 1491914"/>
                <a:gd name="connsiteX7" fmla="*/ 1118659 w 1620943"/>
                <a:gd name="connsiteY7" fmla="*/ 1473198 h 1491914"/>
                <a:gd name="connsiteX8" fmla="*/ 1128332 w 1620943"/>
                <a:gd name="connsiteY8" fmla="*/ 1472631 h 1491914"/>
                <a:gd name="connsiteX9" fmla="*/ 1181985 w 1620943"/>
                <a:gd name="connsiteY9" fmla="*/ 1446543 h 1491914"/>
                <a:gd name="connsiteX10" fmla="*/ 1185282 w 1620943"/>
                <a:gd name="connsiteY10" fmla="*/ 1447625 h 1491914"/>
                <a:gd name="connsiteX11" fmla="*/ 1199019 w 1620943"/>
                <a:gd name="connsiteY11" fmla="*/ 1456828 h 1491914"/>
                <a:gd name="connsiteX12" fmla="*/ 1197920 w 1620943"/>
                <a:gd name="connsiteY12" fmla="*/ 1462241 h 1491914"/>
                <a:gd name="connsiteX13" fmla="*/ 1185831 w 1620943"/>
                <a:gd name="connsiteY13" fmla="*/ 1463865 h 1491914"/>
                <a:gd name="connsiteX14" fmla="*/ 1179787 w 1620943"/>
                <a:gd name="connsiteY14" fmla="*/ 1452497 h 1491914"/>
                <a:gd name="connsiteX15" fmla="*/ 1181985 w 1620943"/>
                <a:gd name="connsiteY15" fmla="*/ 1446543 h 1491914"/>
                <a:gd name="connsiteX16" fmla="*/ 1163706 w 1620943"/>
                <a:gd name="connsiteY16" fmla="*/ 1443990 h 1491914"/>
                <a:gd name="connsiteX17" fmla="*/ 1162011 w 1620943"/>
                <a:gd name="connsiteY17" fmla="*/ 1448365 h 1491914"/>
                <a:gd name="connsiteX18" fmla="*/ 1161446 w 1620943"/>
                <a:gd name="connsiteY18" fmla="*/ 1447636 h 1491914"/>
                <a:gd name="connsiteX19" fmla="*/ 1163706 w 1620943"/>
                <a:gd name="connsiteY19" fmla="*/ 1443990 h 1491914"/>
                <a:gd name="connsiteX20" fmla="*/ 1258022 w 1620943"/>
                <a:gd name="connsiteY20" fmla="*/ 1441984 h 1491914"/>
                <a:gd name="connsiteX21" fmla="*/ 1272707 w 1620943"/>
                <a:gd name="connsiteY21" fmla="*/ 1448547 h 1491914"/>
                <a:gd name="connsiteX22" fmla="*/ 1259152 w 1620943"/>
                <a:gd name="connsiteY22" fmla="*/ 1447453 h 1491914"/>
                <a:gd name="connsiteX23" fmla="*/ 1258022 w 1620943"/>
                <a:gd name="connsiteY23" fmla="*/ 1441984 h 1491914"/>
                <a:gd name="connsiteX24" fmla="*/ 1242212 w 1620943"/>
                <a:gd name="connsiteY24" fmla="*/ 1441438 h 1491914"/>
                <a:gd name="connsiteX25" fmla="*/ 1241651 w 1620943"/>
                <a:gd name="connsiteY25" fmla="*/ 1448043 h 1491914"/>
                <a:gd name="connsiteX26" fmla="*/ 1234918 w 1620943"/>
                <a:gd name="connsiteY26" fmla="*/ 1455850 h 1491914"/>
                <a:gd name="connsiteX27" fmla="*/ 1228185 w 1620943"/>
                <a:gd name="connsiteY27" fmla="*/ 1464257 h 1491914"/>
                <a:gd name="connsiteX28" fmla="*/ 1220891 w 1620943"/>
                <a:gd name="connsiteY28" fmla="*/ 1471463 h 1491914"/>
                <a:gd name="connsiteX29" fmla="*/ 1199570 w 1620943"/>
                <a:gd name="connsiteY29" fmla="*/ 1457651 h 1491914"/>
                <a:gd name="connsiteX30" fmla="*/ 1242212 w 1620943"/>
                <a:gd name="connsiteY30" fmla="*/ 1441438 h 1491914"/>
                <a:gd name="connsiteX31" fmla="*/ 1145339 w 1620943"/>
                <a:gd name="connsiteY31" fmla="*/ 1440646 h 1491914"/>
                <a:gd name="connsiteX32" fmla="*/ 1160332 w 1620943"/>
                <a:gd name="connsiteY32" fmla="*/ 1449200 h 1491914"/>
                <a:gd name="connsiteX33" fmla="*/ 1160890 w 1620943"/>
                <a:gd name="connsiteY33" fmla="*/ 1449784 h 1491914"/>
                <a:gd name="connsiteX34" fmla="*/ 1160890 w 1620943"/>
                <a:gd name="connsiteY34" fmla="*/ 1456218 h 1491914"/>
                <a:gd name="connsiteX35" fmla="*/ 1138575 w 1620943"/>
                <a:gd name="connsiteY35" fmla="*/ 1463821 h 1491914"/>
                <a:gd name="connsiteX36" fmla="*/ 1139133 w 1620943"/>
                <a:gd name="connsiteY36" fmla="*/ 1456218 h 1491914"/>
                <a:gd name="connsiteX37" fmla="*/ 1145339 w 1620943"/>
                <a:gd name="connsiteY37" fmla="*/ 1440646 h 1491914"/>
                <a:gd name="connsiteX38" fmla="*/ 1257436 w 1620943"/>
                <a:gd name="connsiteY38" fmla="*/ 1433782 h 1491914"/>
                <a:gd name="connsiteX39" fmla="*/ 1257436 w 1620943"/>
                <a:gd name="connsiteY39" fmla="*/ 1440929 h 1491914"/>
                <a:gd name="connsiteX40" fmla="*/ 1242773 w 1620943"/>
                <a:gd name="connsiteY40" fmla="*/ 1440418 h 1491914"/>
                <a:gd name="connsiteX41" fmla="*/ 1257436 w 1620943"/>
                <a:gd name="connsiteY41" fmla="*/ 1433782 h 1491914"/>
                <a:gd name="connsiteX42" fmla="*/ 1260955 w 1620943"/>
                <a:gd name="connsiteY42" fmla="*/ 1423572 h 1491914"/>
                <a:gd name="connsiteX43" fmla="*/ 1263301 w 1620943"/>
                <a:gd name="connsiteY43" fmla="*/ 1428376 h 1491914"/>
                <a:gd name="connsiteX44" fmla="*/ 1258022 w 1620943"/>
                <a:gd name="connsiteY44" fmla="*/ 1433180 h 1491914"/>
                <a:gd name="connsiteX45" fmla="*/ 1259195 w 1620943"/>
                <a:gd name="connsiteY45" fmla="*/ 1425974 h 1491914"/>
                <a:gd name="connsiteX46" fmla="*/ 1260955 w 1620943"/>
                <a:gd name="connsiteY46" fmla="*/ 1423572 h 1491914"/>
                <a:gd name="connsiteX47" fmla="*/ 828516 w 1620943"/>
                <a:gd name="connsiteY47" fmla="*/ 1418469 h 1491914"/>
                <a:gd name="connsiteX48" fmla="*/ 834985 w 1620943"/>
                <a:gd name="connsiteY48" fmla="*/ 1419058 h 1491914"/>
                <a:gd name="connsiteX49" fmla="*/ 845766 w 1620943"/>
                <a:gd name="connsiteY49" fmla="*/ 1424948 h 1491914"/>
                <a:gd name="connsiteX50" fmla="*/ 843071 w 1620943"/>
                <a:gd name="connsiteY50" fmla="*/ 1431426 h 1491914"/>
                <a:gd name="connsiteX51" fmla="*/ 831211 w 1620943"/>
                <a:gd name="connsiteY51" fmla="*/ 1429071 h 1491914"/>
                <a:gd name="connsiteX52" fmla="*/ 828516 w 1620943"/>
                <a:gd name="connsiteY52" fmla="*/ 1418469 h 1491914"/>
                <a:gd name="connsiteX53" fmla="*/ 178015 w 1620943"/>
                <a:gd name="connsiteY53" fmla="*/ 1411509 h 1491914"/>
                <a:gd name="connsiteX54" fmla="*/ 177439 w 1620943"/>
                <a:gd name="connsiteY54" fmla="*/ 1412669 h 1491914"/>
                <a:gd name="connsiteX55" fmla="*/ 177632 w 1620943"/>
                <a:gd name="connsiteY55" fmla="*/ 1411858 h 1491914"/>
                <a:gd name="connsiteX56" fmla="*/ 823150 w 1620943"/>
                <a:gd name="connsiteY56" fmla="*/ 1403157 h 1491914"/>
                <a:gd name="connsiteX57" fmla="*/ 830493 w 1620943"/>
                <a:gd name="connsiteY57" fmla="*/ 1417881 h 1491914"/>
                <a:gd name="connsiteX58" fmla="*/ 815808 w 1620943"/>
                <a:gd name="connsiteY58" fmla="*/ 1417881 h 1491914"/>
                <a:gd name="connsiteX59" fmla="*/ 522976 w 1620943"/>
                <a:gd name="connsiteY59" fmla="*/ 1398517 h 1491914"/>
                <a:gd name="connsiteX60" fmla="*/ 528059 w 1620943"/>
                <a:gd name="connsiteY60" fmla="*/ 1398517 h 1491914"/>
                <a:gd name="connsiteX61" fmla="*/ 524670 w 1620943"/>
                <a:gd name="connsiteY61" fmla="*/ 1401301 h 1491914"/>
                <a:gd name="connsiteX62" fmla="*/ 518458 w 1620943"/>
                <a:gd name="connsiteY62" fmla="*/ 1402693 h 1491914"/>
                <a:gd name="connsiteX63" fmla="*/ 522976 w 1620943"/>
                <a:gd name="connsiteY63" fmla="*/ 1398517 h 1491914"/>
                <a:gd name="connsiteX64" fmla="*/ 1056823 w 1620943"/>
                <a:gd name="connsiteY64" fmla="*/ 1395502 h 1491914"/>
                <a:gd name="connsiteX65" fmla="*/ 1055552 w 1620943"/>
                <a:gd name="connsiteY65" fmla="*/ 1397628 h 1491914"/>
                <a:gd name="connsiteX66" fmla="*/ 1054705 w 1620943"/>
                <a:gd name="connsiteY66" fmla="*/ 1396778 h 1491914"/>
                <a:gd name="connsiteX67" fmla="*/ 490269 w 1620943"/>
                <a:gd name="connsiteY67" fmla="*/ 1392990 h 1491914"/>
                <a:gd name="connsiteX68" fmla="*/ 497534 w 1620943"/>
                <a:gd name="connsiteY68" fmla="*/ 1402094 h 1491914"/>
                <a:gd name="connsiteX69" fmla="*/ 497328 w 1620943"/>
                <a:gd name="connsiteY69" fmla="*/ 1402101 h 1491914"/>
                <a:gd name="connsiteX70" fmla="*/ 497553 w 1620943"/>
                <a:gd name="connsiteY70" fmla="*/ 1402340 h 1491914"/>
                <a:gd name="connsiteX71" fmla="*/ 496990 w 1620943"/>
                <a:gd name="connsiteY71" fmla="*/ 1402112 h 1491914"/>
                <a:gd name="connsiteX72" fmla="*/ 496955 w 1620943"/>
                <a:gd name="connsiteY72" fmla="*/ 1402113 h 1491914"/>
                <a:gd name="connsiteX73" fmla="*/ 496405 w 1620943"/>
                <a:gd name="connsiteY73" fmla="*/ 1410915 h 1491914"/>
                <a:gd name="connsiteX74" fmla="*/ 483411 w 1620943"/>
                <a:gd name="connsiteY74" fmla="*/ 1409107 h 1491914"/>
                <a:gd name="connsiteX75" fmla="*/ 480606 w 1620943"/>
                <a:gd name="connsiteY75" fmla="*/ 1405170 h 1491914"/>
                <a:gd name="connsiteX76" fmla="*/ 480603 w 1620943"/>
                <a:gd name="connsiteY76" fmla="*/ 1405172 h 1491914"/>
                <a:gd name="connsiteX77" fmla="*/ 475252 w 1620943"/>
                <a:gd name="connsiteY77" fmla="*/ 1403560 h 1491914"/>
                <a:gd name="connsiteX78" fmla="*/ 475788 w 1620943"/>
                <a:gd name="connsiteY78" fmla="*/ 1396576 h 1491914"/>
                <a:gd name="connsiteX79" fmla="*/ 480482 w 1620943"/>
                <a:gd name="connsiteY79" fmla="*/ 1395633 h 1491914"/>
                <a:gd name="connsiteX80" fmla="*/ 480336 w 1620943"/>
                <a:gd name="connsiteY80" fmla="*/ 1394651 h 1491914"/>
                <a:gd name="connsiteX81" fmla="*/ 490269 w 1620943"/>
                <a:gd name="connsiteY81" fmla="*/ 1392990 h 1491914"/>
                <a:gd name="connsiteX82" fmla="*/ 554886 w 1620943"/>
                <a:gd name="connsiteY82" fmla="*/ 1385293 h 1491914"/>
                <a:gd name="connsiteX83" fmla="*/ 556156 w 1620943"/>
                <a:gd name="connsiteY83" fmla="*/ 1387419 h 1491914"/>
                <a:gd name="connsiteX84" fmla="*/ 554039 w 1620943"/>
                <a:gd name="connsiteY84" fmla="*/ 1386143 h 1491914"/>
                <a:gd name="connsiteX85" fmla="*/ 216707 w 1620943"/>
                <a:gd name="connsiteY85" fmla="*/ 1380352 h 1491914"/>
                <a:gd name="connsiteX86" fmla="*/ 217305 w 1620943"/>
                <a:gd name="connsiteY86" fmla="*/ 1381266 h 1491914"/>
                <a:gd name="connsiteX87" fmla="*/ 217284 w 1620943"/>
                <a:gd name="connsiteY87" fmla="*/ 1381527 h 1491914"/>
                <a:gd name="connsiteX88" fmla="*/ 586351 w 1620943"/>
                <a:gd name="connsiteY88" fmla="*/ 1380188 h 1491914"/>
                <a:gd name="connsiteX89" fmla="*/ 583446 w 1620943"/>
                <a:gd name="connsiteY89" fmla="*/ 1384564 h 1491914"/>
                <a:gd name="connsiteX90" fmla="*/ 581994 w 1620943"/>
                <a:gd name="connsiteY90" fmla="*/ 1382376 h 1491914"/>
                <a:gd name="connsiteX91" fmla="*/ 426204 w 1620943"/>
                <a:gd name="connsiteY91" fmla="*/ 1375167 h 1491914"/>
                <a:gd name="connsiteX92" fmla="*/ 446619 w 1620943"/>
                <a:gd name="connsiteY92" fmla="*/ 1393239 h 1491914"/>
                <a:gd name="connsiteX93" fmla="*/ 450075 w 1620943"/>
                <a:gd name="connsiteY93" fmla="*/ 1410102 h 1491914"/>
                <a:gd name="connsiteX94" fmla="*/ 444315 w 1620943"/>
                <a:gd name="connsiteY94" fmla="*/ 1433943 h 1491914"/>
                <a:gd name="connsiteX95" fmla="*/ 451228 w 1620943"/>
                <a:gd name="connsiteY95" fmla="*/ 1442084 h 1491914"/>
                <a:gd name="connsiteX96" fmla="*/ 431065 w 1620943"/>
                <a:gd name="connsiteY96" fmla="*/ 1455458 h 1491914"/>
                <a:gd name="connsiteX97" fmla="*/ 423000 w 1620943"/>
                <a:gd name="connsiteY97" fmla="*/ 1432780 h 1491914"/>
                <a:gd name="connsiteX98" fmla="*/ 421272 w 1620943"/>
                <a:gd name="connsiteY98" fmla="*/ 1426384 h 1491914"/>
                <a:gd name="connsiteX99" fmla="*/ 414935 w 1620943"/>
                <a:gd name="connsiteY99" fmla="*/ 1403705 h 1491914"/>
                <a:gd name="connsiteX100" fmla="*/ 414935 w 1620943"/>
                <a:gd name="connsiteY100" fmla="*/ 1404287 h 1491914"/>
                <a:gd name="connsiteX101" fmla="*/ 417239 w 1620943"/>
                <a:gd name="connsiteY101" fmla="*/ 1376375 h 1491914"/>
                <a:gd name="connsiteX102" fmla="*/ 426204 w 1620943"/>
                <a:gd name="connsiteY102" fmla="*/ 1375167 h 1491914"/>
                <a:gd name="connsiteX103" fmla="*/ 637907 w 1620943"/>
                <a:gd name="connsiteY103" fmla="*/ 1372532 h 1491914"/>
                <a:gd name="connsiteX104" fmla="*/ 644987 w 1620943"/>
                <a:gd name="connsiteY104" fmla="*/ 1372532 h 1491914"/>
                <a:gd name="connsiteX105" fmla="*/ 637907 w 1620943"/>
                <a:gd name="connsiteY105" fmla="*/ 1379643 h 1491914"/>
                <a:gd name="connsiteX106" fmla="*/ 637907 w 1620943"/>
                <a:gd name="connsiteY106" fmla="*/ 1372532 h 1491914"/>
                <a:gd name="connsiteX107" fmla="*/ 594116 w 1620943"/>
                <a:gd name="connsiteY107" fmla="*/ 1372532 h 1491914"/>
                <a:gd name="connsiteX108" fmla="*/ 594116 w 1620943"/>
                <a:gd name="connsiteY108" fmla="*/ 1379643 h 1491914"/>
                <a:gd name="connsiteX109" fmla="*/ 587077 w 1620943"/>
                <a:gd name="connsiteY109" fmla="*/ 1379643 h 1491914"/>
                <a:gd name="connsiteX110" fmla="*/ 594116 w 1620943"/>
                <a:gd name="connsiteY110" fmla="*/ 1372532 h 1491914"/>
                <a:gd name="connsiteX111" fmla="*/ 636319 w 1620943"/>
                <a:gd name="connsiteY111" fmla="*/ 1371177 h 1491914"/>
                <a:gd name="connsiteX112" fmla="*/ 637483 w 1620943"/>
                <a:gd name="connsiteY112" fmla="*/ 1374447 h 1491914"/>
                <a:gd name="connsiteX113" fmla="*/ 635790 w 1620943"/>
                <a:gd name="connsiteY113" fmla="*/ 1373170 h 1491914"/>
                <a:gd name="connsiteX114" fmla="*/ 636319 w 1620943"/>
                <a:gd name="connsiteY114" fmla="*/ 1371177 h 1491914"/>
                <a:gd name="connsiteX115" fmla="*/ 656900 w 1620943"/>
                <a:gd name="connsiteY115" fmla="*/ 1371115 h 1491914"/>
                <a:gd name="connsiteX116" fmla="*/ 660236 w 1620943"/>
                <a:gd name="connsiteY116" fmla="*/ 1374518 h 1491914"/>
                <a:gd name="connsiteX117" fmla="*/ 653155 w 1620943"/>
                <a:gd name="connsiteY117" fmla="*/ 1374518 h 1491914"/>
                <a:gd name="connsiteX118" fmla="*/ 656900 w 1620943"/>
                <a:gd name="connsiteY118" fmla="*/ 1371115 h 1491914"/>
                <a:gd name="connsiteX119" fmla="*/ 1080120 w 1620943"/>
                <a:gd name="connsiteY119" fmla="*/ 1367427 h 1491914"/>
                <a:gd name="connsiteX120" fmla="*/ 1110042 w 1620943"/>
                <a:gd name="connsiteY120" fmla="*/ 1389823 h 1491914"/>
                <a:gd name="connsiteX121" fmla="*/ 1080120 w 1620943"/>
                <a:gd name="connsiteY121" fmla="*/ 1367427 h 1491914"/>
                <a:gd name="connsiteX122" fmla="*/ 548956 w 1620943"/>
                <a:gd name="connsiteY122" fmla="*/ 1367427 h 1491914"/>
                <a:gd name="connsiteX123" fmla="*/ 556298 w 1620943"/>
                <a:gd name="connsiteY123" fmla="*/ 1368521 h 1491914"/>
                <a:gd name="connsiteX124" fmla="*/ 558557 w 1620943"/>
                <a:gd name="connsiteY124" fmla="*/ 1370162 h 1491914"/>
                <a:gd name="connsiteX125" fmla="*/ 553474 w 1620943"/>
                <a:gd name="connsiteY125" fmla="*/ 1372897 h 1491914"/>
                <a:gd name="connsiteX126" fmla="*/ 548956 w 1620943"/>
                <a:gd name="connsiteY126" fmla="*/ 1367427 h 1491914"/>
                <a:gd name="connsiteX127" fmla="*/ 218438 w 1620943"/>
                <a:gd name="connsiteY127" fmla="*/ 1367427 h 1491914"/>
                <a:gd name="connsiteX128" fmla="*/ 235742 w 1620943"/>
                <a:gd name="connsiteY128" fmla="*/ 1367427 h 1491914"/>
                <a:gd name="connsiteX129" fmla="*/ 253045 w 1620943"/>
                <a:gd name="connsiteY129" fmla="*/ 1373889 h 1491914"/>
                <a:gd name="connsiteX130" fmla="*/ 257083 w 1620943"/>
                <a:gd name="connsiteY130" fmla="*/ 1375652 h 1491914"/>
                <a:gd name="connsiteX131" fmla="*/ 266600 w 1620943"/>
                <a:gd name="connsiteY131" fmla="*/ 1378883 h 1491914"/>
                <a:gd name="connsiteX132" fmla="*/ 267424 w 1620943"/>
                <a:gd name="connsiteY132" fmla="*/ 1388682 h 1491914"/>
                <a:gd name="connsiteX133" fmla="*/ 263761 w 1620943"/>
                <a:gd name="connsiteY133" fmla="*/ 1398089 h 1491914"/>
                <a:gd name="connsiteX134" fmla="*/ 264220 w 1620943"/>
                <a:gd name="connsiteY134" fmla="*/ 1406497 h 1491914"/>
                <a:gd name="connsiteX135" fmla="*/ 274191 w 1620943"/>
                <a:gd name="connsiteY135" fmla="*/ 1420615 h 1491914"/>
                <a:gd name="connsiteX136" fmla="*/ 282461 w 1620943"/>
                <a:gd name="connsiteY136" fmla="*/ 1427355 h 1491914"/>
                <a:gd name="connsiteX137" fmla="*/ 289383 w 1620943"/>
                <a:gd name="connsiteY137" fmla="*/ 1435580 h 1491914"/>
                <a:gd name="connsiteX138" fmla="*/ 288806 w 1620943"/>
                <a:gd name="connsiteY138" fmla="*/ 1434993 h 1491914"/>
                <a:gd name="connsiteX139" fmla="*/ 290536 w 1620943"/>
                <a:gd name="connsiteY139" fmla="*/ 1439106 h 1491914"/>
                <a:gd name="connsiteX140" fmla="*/ 287652 w 1620943"/>
                <a:gd name="connsiteY140" fmla="*/ 1440868 h 1491914"/>
                <a:gd name="connsiteX141" fmla="*/ 287652 w 1620943"/>
                <a:gd name="connsiteY141" fmla="*/ 1440281 h 1491914"/>
                <a:gd name="connsiteX142" fmla="*/ 269195 w 1620943"/>
                <a:gd name="connsiteY142" fmla="*/ 1447919 h 1491914"/>
                <a:gd name="connsiteX143" fmla="*/ 269195 w 1620943"/>
                <a:gd name="connsiteY143" fmla="*/ 1448506 h 1491914"/>
                <a:gd name="connsiteX144" fmla="*/ 260543 w 1620943"/>
                <a:gd name="connsiteY144" fmla="*/ 1441456 h 1491914"/>
                <a:gd name="connsiteX145" fmla="*/ 253622 w 1620943"/>
                <a:gd name="connsiteY145" fmla="*/ 1433231 h 1491914"/>
                <a:gd name="connsiteX146" fmla="*/ 254199 w 1620943"/>
                <a:gd name="connsiteY146" fmla="*/ 1433818 h 1491914"/>
                <a:gd name="connsiteX147" fmla="*/ 244970 w 1620943"/>
                <a:gd name="connsiteY147" fmla="*/ 1420305 h 1491914"/>
                <a:gd name="connsiteX148" fmla="*/ 244970 w 1620943"/>
                <a:gd name="connsiteY148" fmla="*/ 1419130 h 1491914"/>
                <a:gd name="connsiteX149" fmla="*/ 238626 w 1620943"/>
                <a:gd name="connsiteY149" fmla="*/ 1411491 h 1491914"/>
                <a:gd name="connsiteX150" fmla="*/ 231704 w 1620943"/>
                <a:gd name="connsiteY150" fmla="*/ 1402678 h 1491914"/>
                <a:gd name="connsiteX151" fmla="*/ 232281 w 1620943"/>
                <a:gd name="connsiteY151" fmla="*/ 1403266 h 1491914"/>
                <a:gd name="connsiteX152" fmla="*/ 223052 w 1620943"/>
                <a:gd name="connsiteY152" fmla="*/ 1389753 h 1491914"/>
                <a:gd name="connsiteX153" fmla="*/ 222476 w 1620943"/>
                <a:gd name="connsiteY153" fmla="*/ 1389165 h 1491914"/>
                <a:gd name="connsiteX154" fmla="*/ 217305 w 1620943"/>
                <a:gd name="connsiteY154" fmla="*/ 1381266 h 1491914"/>
                <a:gd name="connsiteX155" fmla="*/ 725666 w 1620943"/>
                <a:gd name="connsiteY155" fmla="*/ 1358324 h 1491914"/>
                <a:gd name="connsiteX156" fmla="*/ 729399 w 1620943"/>
                <a:gd name="connsiteY156" fmla="*/ 1358398 h 1491914"/>
                <a:gd name="connsiteX157" fmla="*/ 736388 w 1620943"/>
                <a:gd name="connsiteY157" fmla="*/ 1361343 h 1491914"/>
                <a:gd name="connsiteX158" fmla="*/ 734482 w 1620943"/>
                <a:gd name="connsiteY158" fmla="*/ 1364288 h 1491914"/>
                <a:gd name="connsiteX159" fmla="*/ 728128 w 1620943"/>
                <a:gd name="connsiteY159" fmla="*/ 1361343 h 1491914"/>
                <a:gd name="connsiteX160" fmla="*/ 725666 w 1620943"/>
                <a:gd name="connsiteY160" fmla="*/ 1358324 h 1491914"/>
                <a:gd name="connsiteX161" fmla="*/ 526082 w 1620943"/>
                <a:gd name="connsiteY161" fmla="*/ 1358240 h 1491914"/>
                <a:gd name="connsiteX162" fmla="*/ 548369 w 1620943"/>
                <a:gd name="connsiteY162" fmla="*/ 1364366 h 1491914"/>
                <a:gd name="connsiteX163" fmla="*/ 526082 w 1620943"/>
                <a:gd name="connsiteY163" fmla="*/ 1364366 h 1491914"/>
                <a:gd name="connsiteX164" fmla="*/ 526082 w 1620943"/>
                <a:gd name="connsiteY164" fmla="*/ 1358240 h 1491914"/>
                <a:gd name="connsiteX165" fmla="*/ 524442 w 1620943"/>
                <a:gd name="connsiteY165" fmla="*/ 1355784 h 1491914"/>
                <a:gd name="connsiteX166" fmla="*/ 525659 w 1620943"/>
                <a:gd name="connsiteY166" fmla="*/ 1359134 h 1491914"/>
                <a:gd name="connsiteX167" fmla="*/ 523542 w 1620943"/>
                <a:gd name="connsiteY167" fmla="*/ 1357220 h 1491914"/>
                <a:gd name="connsiteX168" fmla="*/ 524442 w 1620943"/>
                <a:gd name="connsiteY168" fmla="*/ 1355784 h 1491914"/>
                <a:gd name="connsiteX169" fmla="*/ 696361 w 1620943"/>
                <a:gd name="connsiteY169" fmla="*/ 1352115 h 1491914"/>
                <a:gd name="connsiteX170" fmla="*/ 711023 w 1620943"/>
                <a:gd name="connsiteY170" fmla="*/ 1352115 h 1491914"/>
                <a:gd name="connsiteX171" fmla="*/ 702225 w 1620943"/>
                <a:gd name="connsiteY171" fmla="*/ 1362656 h 1491914"/>
                <a:gd name="connsiteX172" fmla="*/ 696361 w 1620943"/>
                <a:gd name="connsiteY172" fmla="*/ 1352115 h 1491914"/>
                <a:gd name="connsiteX173" fmla="*/ 567645 w 1620943"/>
                <a:gd name="connsiteY173" fmla="*/ 1348127 h 1491914"/>
                <a:gd name="connsiteX174" fmla="*/ 568863 w 1620943"/>
                <a:gd name="connsiteY174" fmla="*/ 1351477 h 1491914"/>
                <a:gd name="connsiteX175" fmla="*/ 566745 w 1620943"/>
                <a:gd name="connsiteY175" fmla="*/ 1349563 h 1491914"/>
                <a:gd name="connsiteX176" fmla="*/ 567645 w 1620943"/>
                <a:gd name="connsiteY176" fmla="*/ 1348127 h 1491914"/>
                <a:gd name="connsiteX177" fmla="*/ 496856 w 1620943"/>
                <a:gd name="connsiteY177" fmla="*/ 1347011 h 1491914"/>
                <a:gd name="connsiteX178" fmla="*/ 500033 w 1620943"/>
                <a:gd name="connsiteY178" fmla="*/ 1347740 h 1491914"/>
                <a:gd name="connsiteX179" fmla="*/ 499397 w 1620943"/>
                <a:gd name="connsiteY179" fmla="*/ 1351386 h 1491914"/>
                <a:gd name="connsiteX180" fmla="*/ 495585 w 1620943"/>
                <a:gd name="connsiteY180" fmla="*/ 1349928 h 1491914"/>
                <a:gd name="connsiteX181" fmla="*/ 496856 w 1620943"/>
                <a:gd name="connsiteY181" fmla="*/ 1347011 h 1491914"/>
                <a:gd name="connsiteX182" fmla="*/ 645532 w 1620943"/>
                <a:gd name="connsiteY182" fmla="*/ 1344459 h 1491914"/>
                <a:gd name="connsiteX183" fmla="*/ 649889 w 1620943"/>
                <a:gd name="connsiteY183" fmla="*/ 1345480 h 1491914"/>
                <a:gd name="connsiteX184" fmla="*/ 647711 w 1620943"/>
                <a:gd name="connsiteY184" fmla="*/ 1346500 h 1491914"/>
                <a:gd name="connsiteX185" fmla="*/ 461274 w 1620943"/>
                <a:gd name="connsiteY185" fmla="*/ 1341907 h 1491914"/>
                <a:gd name="connsiteX186" fmla="*/ 462122 w 1620943"/>
                <a:gd name="connsiteY186" fmla="*/ 1343365 h 1491914"/>
                <a:gd name="connsiteX187" fmla="*/ 460003 w 1620943"/>
                <a:gd name="connsiteY187" fmla="*/ 1346282 h 1491914"/>
                <a:gd name="connsiteX188" fmla="*/ 535633 w 1620943"/>
                <a:gd name="connsiteY188" fmla="*/ 1329147 h 1491914"/>
                <a:gd name="connsiteX189" fmla="*/ 523979 w 1620943"/>
                <a:gd name="connsiteY189" fmla="*/ 1336164 h 1491914"/>
                <a:gd name="connsiteX190" fmla="*/ 518458 w 1620943"/>
                <a:gd name="connsiteY190" fmla="*/ 1332337 h 1491914"/>
                <a:gd name="connsiteX191" fmla="*/ 520911 w 1620943"/>
                <a:gd name="connsiteY191" fmla="*/ 1330423 h 1491914"/>
                <a:gd name="connsiteX192" fmla="*/ 535633 w 1620943"/>
                <a:gd name="connsiteY192" fmla="*/ 1329147 h 1491914"/>
                <a:gd name="connsiteX193" fmla="*/ 329118 w 1620943"/>
                <a:gd name="connsiteY193" fmla="*/ 1295969 h 1491914"/>
                <a:gd name="connsiteX194" fmla="*/ 329966 w 1620943"/>
                <a:gd name="connsiteY194" fmla="*/ 1297245 h 1491914"/>
                <a:gd name="connsiteX195" fmla="*/ 327847 w 1620943"/>
                <a:gd name="connsiteY195" fmla="*/ 1298096 h 1491914"/>
                <a:gd name="connsiteX196" fmla="*/ 879961 w 1620943"/>
                <a:gd name="connsiteY196" fmla="*/ 1293418 h 1491914"/>
                <a:gd name="connsiteX197" fmla="*/ 886214 w 1620943"/>
                <a:gd name="connsiteY197" fmla="*/ 1300249 h 1491914"/>
                <a:gd name="connsiteX198" fmla="*/ 887621 w 1620943"/>
                <a:gd name="connsiteY198" fmla="*/ 1298522 h 1491914"/>
                <a:gd name="connsiteX199" fmla="*/ 896379 w 1620943"/>
                <a:gd name="connsiteY199" fmla="*/ 1304823 h 1491914"/>
                <a:gd name="connsiteX200" fmla="*/ 894044 w 1620943"/>
                <a:gd name="connsiteY200" fmla="*/ 1319719 h 1491914"/>
                <a:gd name="connsiteX201" fmla="*/ 866020 w 1620943"/>
                <a:gd name="connsiteY201" fmla="*/ 1325448 h 1491914"/>
                <a:gd name="connsiteX202" fmla="*/ 859014 w 1620943"/>
                <a:gd name="connsiteY202" fmla="*/ 1318000 h 1491914"/>
                <a:gd name="connsiteX203" fmla="*/ 864852 w 1620943"/>
                <a:gd name="connsiteY203" fmla="*/ 1311126 h 1491914"/>
                <a:gd name="connsiteX204" fmla="*/ 882751 w 1620943"/>
                <a:gd name="connsiteY204" fmla="*/ 1311045 h 1491914"/>
                <a:gd name="connsiteX205" fmla="*/ 885676 w 1620943"/>
                <a:gd name="connsiteY205" fmla="*/ 1307996 h 1491914"/>
                <a:gd name="connsiteX206" fmla="*/ 877265 w 1620943"/>
                <a:gd name="connsiteY206" fmla="*/ 1306374 h 1491914"/>
                <a:gd name="connsiteX207" fmla="*/ 871336 w 1620943"/>
                <a:gd name="connsiteY207" fmla="*/ 1296362 h 1491914"/>
                <a:gd name="connsiteX208" fmla="*/ 879961 w 1620943"/>
                <a:gd name="connsiteY208" fmla="*/ 1293418 h 1491914"/>
                <a:gd name="connsiteX209" fmla="*/ 902217 w 1620943"/>
                <a:gd name="connsiteY209" fmla="*/ 1293417 h 1491914"/>
                <a:gd name="connsiteX210" fmla="*/ 909394 w 1620943"/>
                <a:gd name="connsiteY210" fmla="*/ 1294055 h 1491914"/>
                <a:gd name="connsiteX211" fmla="*/ 911785 w 1620943"/>
                <a:gd name="connsiteY211" fmla="*/ 1295969 h 1491914"/>
                <a:gd name="connsiteX212" fmla="*/ 906403 w 1620943"/>
                <a:gd name="connsiteY212" fmla="*/ 1298520 h 1491914"/>
                <a:gd name="connsiteX213" fmla="*/ 902217 w 1620943"/>
                <a:gd name="connsiteY213" fmla="*/ 1293417 h 1491914"/>
                <a:gd name="connsiteX214" fmla="*/ 916930 w 1620943"/>
                <a:gd name="connsiteY214" fmla="*/ 1270448 h 1491914"/>
                <a:gd name="connsiteX215" fmla="*/ 915326 w 1620943"/>
                <a:gd name="connsiteY215" fmla="*/ 1272768 h 1491914"/>
                <a:gd name="connsiteX216" fmla="*/ 909975 w 1620943"/>
                <a:gd name="connsiteY216" fmla="*/ 1274624 h 1491914"/>
                <a:gd name="connsiteX217" fmla="*/ 911045 w 1620943"/>
                <a:gd name="connsiteY217" fmla="*/ 1270912 h 1491914"/>
                <a:gd name="connsiteX218" fmla="*/ 916930 w 1620943"/>
                <a:gd name="connsiteY218" fmla="*/ 1270448 h 1491914"/>
                <a:gd name="connsiteX219" fmla="*/ 1101156 w 1620943"/>
                <a:gd name="connsiteY219" fmla="*/ 1262233 h 1491914"/>
                <a:gd name="connsiteX220" fmla="*/ 1102449 w 1620943"/>
                <a:gd name="connsiteY220" fmla="*/ 1272363 h 1491914"/>
                <a:gd name="connsiteX221" fmla="*/ 1095369 w 1620943"/>
                <a:gd name="connsiteY221" fmla="*/ 1264068 h 1491914"/>
                <a:gd name="connsiteX222" fmla="*/ 1101156 w 1620943"/>
                <a:gd name="connsiteY222" fmla="*/ 1262233 h 1491914"/>
                <a:gd name="connsiteX223" fmla="*/ 1354597 w 1620943"/>
                <a:gd name="connsiteY223" fmla="*/ 1260240 h 1491914"/>
                <a:gd name="connsiteX224" fmla="*/ 1360189 w 1620943"/>
                <a:gd name="connsiteY224" fmla="*/ 1263463 h 1491914"/>
                <a:gd name="connsiteX225" fmla="*/ 1361714 w 1620943"/>
                <a:gd name="connsiteY225" fmla="*/ 1269910 h 1491914"/>
                <a:gd name="connsiteX226" fmla="*/ 1354597 w 1620943"/>
                <a:gd name="connsiteY226" fmla="*/ 1260240 h 1491914"/>
                <a:gd name="connsiteX227" fmla="*/ 1057248 w 1620943"/>
                <a:gd name="connsiteY227" fmla="*/ 1247481 h 1491914"/>
                <a:gd name="connsiteX228" fmla="*/ 1079534 w 1620943"/>
                <a:gd name="connsiteY228" fmla="*/ 1262205 h 1491914"/>
                <a:gd name="connsiteX229" fmla="*/ 1057248 w 1620943"/>
                <a:gd name="connsiteY229" fmla="*/ 1247481 h 1491914"/>
                <a:gd name="connsiteX230" fmla="*/ 1208463 w 1620943"/>
                <a:gd name="connsiteY230" fmla="*/ 1244926 h 1491914"/>
                <a:gd name="connsiteX231" fmla="*/ 1209311 w 1620943"/>
                <a:gd name="connsiteY231" fmla="*/ 1247114 h 1491914"/>
                <a:gd name="connsiteX232" fmla="*/ 1207193 w 1620943"/>
                <a:gd name="connsiteY232" fmla="*/ 1249302 h 1491914"/>
                <a:gd name="connsiteX233" fmla="*/ 1071601 w 1620943"/>
                <a:gd name="connsiteY233" fmla="*/ 1206843 h 1491914"/>
                <a:gd name="connsiteX234" fmla="*/ 1079543 w 1620943"/>
                <a:gd name="connsiteY234" fmla="*/ 1219461 h 1491914"/>
                <a:gd name="connsiteX235" fmla="*/ 1066836 w 1620943"/>
                <a:gd name="connsiteY235" fmla="*/ 1226031 h 1491914"/>
                <a:gd name="connsiteX236" fmla="*/ 1057594 w 1620943"/>
                <a:gd name="connsiteY236" fmla="*/ 1211696 h 1491914"/>
                <a:gd name="connsiteX237" fmla="*/ 1071601 w 1620943"/>
                <a:gd name="connsiteY237" fmla="*/ 1206843 h 1491914"/>
                <a:gd name="connsiteX238" fmla="*/ 1280895 w 1620943"/>
                <a:gd name="connsiteY238" fmla="*/ 1204094 h 1491914"/>
                <a:gd name="connsiteX239" fmla="*/ 1291870 w 1620943"/>
                <a:gd name="connsiteY239" fmla="*/ 1213169 h 1491914"/>
                <a:gd name="connsiteX240" fmla="*/ 1280895 w 1620943"/>
                <a:gd name="connsiteY240" fmla="*/ 1218840 h 1491914"/>
                <a:gd name="connsiteX241" fmla="*/ 1280895 w 1620943"/>
                <a:gd name="connsiteY241" fmla="*/ 1204094 h 1491914"/>
                <a:gd name="connsiteX242" fmla="*/ 696360 w 1620943"/>
                <a:gd name="connsiteY242" fmla="*/ 1196439 h 1491914"/>
                <a:gd name="connsiteX243" fmla="*/ 716322 w 1620943"/>
                <a:gd name="connsiteY243" fmla="*/ 1199240 h 1491914"/>
                <a:gd name="connsiteX244" fmla="*/ 724086 w 1620943"/>
                <a:gd name="connsiteY244" fmla="*/ 1214365 h 1491914"/>
                <a:gd name="connsiteX245" fmla="*/ 720759 w 1620943"/>
                <a:gd name="connsiteY245" fmla="*/ 1218847 h 1491914"/>
                <a:gd name="connsiteX246" fmla="*/ 699687 w 1620943"/>
                <a:gd name="connsiteY246" fmla="*/ 1212684 h 1491914"/>
                <a:gd name="connsiteX247" fmla="*/ 696360 w 1620943"/>
                <a:gd name="connsiteY247" fmla="*/ 1196439 h 1491914"/>
                <a:gd name="connsiteX248" fmla="*/ 1129309 w 1620943"/>
                <a:gd name="connsiteY248" fmla="*/ 1192451 h 1491914"/>
                <a:gd name="connsiteX249" fmla="*/ 1130526 w 1620943"/>
                <a:gd name="connsiteY249" fmla="*/ 1195801 h 1491914"/>
                <a:gd name="connsiteX250" fmla="*/ 1128409 w 1620943"/>
                <a:gd name="connsiteY250" fmla="*/ 1193886 h 1491914"/>
                <a:gd name="connsiteX251" fmla="*/ 1129309 w 1620943"/>
                <a:gd name="connsiteY251" fmla="*/ 1192451 h 1491914"/>
                <a:gd name="connsiteX252" fmla="*/ 1273661 w 1620943"/>
                <a:gd name="connsiteY252" fmla="*/ 1188781 h 1491914"/>
                <a:gd name="connsiteX253" fmla="*/ 1281286 w 1620943"/>
                <a:gd name="connsiteY253" fmla="*/ 1202960 h 1491914"/>
                <a:gd name="connsiteX254" fmla="*/ 1269555 w 1620943"/>
                <a:gd name="connsiteY254" fmla="*/ 1202960 h 1491914"/>
                <a:gd name="connsiteX255" fmla="*/ 1266036 w 1620943"/>
                <a:gd name="connsiteY255" fmla="*/ 1196722 h 1491914"/>
                <a:gd name="connsiteX256" fmla="*/ 1273661 w 1620943"/>
                <a:gd name="connsiteY256" fmla="*/ 1188781 h 1491914"/>
                <a:gd name="connsiteX257" fmla="*/ 836776 w 1620943"/>
                <a:gd name="connsiteY257" fmla="*/ 1183677 h 1491914"/>
                <a:gd name="connsiteX258" fmla="*/ 838047 w 1620943"/>
                <a:gd name="connsiteY258" fmla="*/ 1186594 h 1491914"/>
                <a:gd name="connsiteX259" fmla="*/ 834870 w 1620943"/>
                <a:gd name="connsiteY259" fmla="*/ 1188053 h 1491914"/>
                <a:gd name="connsiteX260" fmla="*/ 833599 w 1620943"/>
                <a:gd name="connsiteY260" fmla="*/ 1184407 h 1491914"/>
                <a:gd name="connsiteX261" fmla="*/ 836776 w 1620943"/>
                <a:gd name="connsiteY261" fmla="*/ 1183677 h 1491914"/>
                <a:gd name="connsiteX262" fmla="*/ 1044934 w 1620943"/>
                <a:gd name="connsiteY262" fmla="*/ 1182239 h 1491914"/>
                <a:gd name="connsiteX263" fmla="*/ 1061453 w 1620943"/>
                <a:gd name="connsiteY263" fmla="*/ 1206739 h 1491914"/>
                <a:gd name="connsiteX264" fmla="*/ 1059175 w 1620943"/>
                <a:gd name="connsiteY264" fmla="*/ 1210637 h 1491914"/>
                <a:gd name="connsiteX265" fmla="*/ 1044934 w 1620943"/>
                <a:gd name="connsiteY265" fmla="*/ 1210637 h 1491914"/>
                <a:gd name="connsiteX266" fmla="*/ 1039808 w 1620943"/>
                <a:gd name="connsiteY266" fmla="*/ 1201728 h 1491914"/>
                <a:gd name="connsiteX267" fmla="*/ 1044934 w 1620943"/>
                <a:gd name="connsiteY267" fmla="*/ 1182239 h 1491914"/>
                <a:gd name="connsiteX268" fmla="*/ 734111 w 1620943"/>
                <a:gd name="connsiteY268" fmla="*/ 1173469 h 1491914"/>
                <a:gd name="connsiteX269" fmla="*/ 749173 w 1620943"/>
                <a:gd name="connsiteY269" fmla="*/ 1187022 h 1491914"/>
                <a:gd name="connsiteX270" fmla="*/ 726859 w 1620943"/>
                <a:gd name="connsiteY270" fmla="*/ 1181477 h 1491914"/>
                <a:gd name="connsiteX271" fmla="*/ 734111 w 1620943"/>
                <a:gd name="connsiteY271" fmla="*/ 1173469 h 1491914"/>
                <a:gd name="connsiteX272" fmla="*/ 711609 w 1620943"/>
                <a:gd name="connsiteY272" fmla="*/ 1165813 h 1491914"/>
                <a:gd name="connsiteX273" fmla="*/ 718688 w 1620943"/>
                <a:gd name="connsiteY273" fmla="*/ 1180559 h 1491914"/>
                <a:gd name="connsiteX274" fmla="*/ 711609 w 1620943"/>
                <a:gd name="connsiteY274" fmla="*/ 1180559 h 1491914"/>
                <a:gd name="connsiteX275" fmla="*/ 711609 w 1620943"/>
                <a:gd name="connsiteY275" fmla="*/ 1165813 h 1491914"/>
                <a:gd name="connsiteX276" fmla="*/ 749421 w 1620943"/>
                <a:gd name="connsiteY276" fmla="*/ 1156023 h 1491914"/>
                <a:gd name="connsiteX277" fmla="*/ 751132 w 1620943"/>
                <a:gd name="connsiteY277" fmla="*/ 1158396 h 1491914"/>
                <a:gd name="connsiteX278" fmla="*/ 749991 w 1620943"/>
                <a:gd name="connsiteY278" fmla="*/ 1164536 h 1491914"/>
                <a:gd name="connsiteX279" fmla="*/ 732304 w 1620943"/>
                <a:gd name="connsiteY279" fmla="*/ 1172910 h 1491914"/>
                <a:gd name="connsiteX280" fmla="*/ 732875 w 1620943"/>
                <a:gd name="connsiteY280" fmla="*/ 1158396 h 1491914"/>
                <a:gd name="connsiteX281" fmla="*/ 745998 w 1620943"/>
                <a:gd name="connsiteY281" fmla="*/ 1156163 h 1491914"/>
                <a:gd name="connsiteX282" fmla="*/ 749421 w 1620943"/>
                <a:gd name="connsiteY282" fmla="*/ 1156023 h 1491914"/>
                <a:gd name="connsiteX283" fmla="*/ 931444 w 1620943"/>
                <a:gd name="connsiteY283" fmla="*/ 1127531 h 1491914"/>
                <a:gd name="connsiteX284" fmla="*/ 934621 w 1620943"/>
                <a:gd name="connsiteY284" fmla="*/ 1137172 h 1491914"/>
                <a:gd name="connsiteX285" fmla="*/ 926997 w 1620943"/>
                <a:gd name="connsiteY285" fmla="*/ 1136604 h 1491914"/>
                <a:gd name="connsiteX286" fmla="*/ 924455 w 1620943"/>
                <a:gd name="connsiteY286" fmla="*/ 1130366 h 1491914"/>
                <a:gd name="connsiteX287" fmla="*/ 931444 w 1620943"/>
                <a:gd name="connsiteY287" fmla="*/ 1127531 h 1491914"/>
                <a:gd name="connsiteX288" fmla="*/ 1232608 w 1620943"/>
                <a:gd name="connsiteY288" fmla="*/ 1112219 h 1491914"/>
                <a:gd name="connsiteX289" fmla="*/ 1234513 w 1620943"/>
                <a:gd name="connsiteY289" fmla="*/ 1114772 h 1491914"/>
                <a:gd name="connsiteX290" fmla="*/ 1230066 w 1620943"/>
                <a:gd name="connsiteY290" fmla="*/ 1118856 h 1491914"/>
                <a:gd name="connsiteX291" fmla="*/ 1226254 w 1620943"/>
                <a:gd name="connsiteY291" fmla="*/ 1115282 h 1491914"/>
                <a:gd name="connsiteX292" fmla="*/ 1232608 w 1620943"/>
                <a:gd name="connsiteY292" fmla="*/ 1112219 h 1491914"/>
                <a:gd name="connsiteX293" fmla="*/ 785311 w 1620943"/>
                <a:gd name="connsiteY293" fmla="*/ 1107115 h 1491914"/>
                <a:gd name="connsiteX294" fmla="*/ 795393 w 1620943"/>
                <a:gd name="connsiteY294" fmla="*/ 1109565 h 1491914"/>
                <a:gd name="connsiteX295" fmla="*/ 801916 w 1620943"/>
                <a:gd name="connsiteY295" fmla="*/ 1117527 h 1491914"/>
                <a:gd name="connsiteX296" fmla="*/ 797765 w 1620943"/>
                <a:gd name="connsiteY296" fmla="*/ 1121202 h 1491914"/>
                <a:gd name="connsiteX297" fmla="*/ 788276 w 1620943"/>
                <a:gd name="connsiteY297" fmla="*/ 1117527 h 1491914"/>
                <a:gd name="connsiteX298" fmla="*/ 785311 w 1620943"/>
                <a:gd name="connsiteY298" fmla="*/ 1107115 h 1491914"/>
                <a:gd name="connsiteX299" fmla="*/ 1255188 w 1620943"/>
                <a:gd name="connsiteY299" fmla="*/ 1105551 h 1491914"/>
                <a:gd name="connsiteX300" fmla="*/ 1261835 w 1620943"/>
                <a:gd name="connsiteY300" fmla="*/ 1105779 h 1491914"/>
                <a:gd name="connsiteX301" fmla="*/ 1272700 w 1620943"/>
                <a:gd name="connsiteY301" fmla="*/ 1107602 h 1491914"/>
                <a:gd name="connsiteX302" fmla="*/ 1265837 w 1620943"/>
                <a:gd name="connsiteY302" fmla="*/ 1120970 h 1491914"/>
                <a:gd name="connsiteX303" fmla="*/ 1254401 w 1620943"/>
                <a:gd name="connsiteY303" fmla="*/ 1125223 h 1491914"/>
                <a:gd name="connsiteX304" fmla="*/ 1251543 w 1620943"/>
                <a:gd name="connsiteY304" fmla="*/ 1111247 h 1491914"/>
                <a:gd name="connsiteX305" fmla="*/ 1255188 w 1620943"/>
                <a:gd name="connsiteY305" fmla="*/ 1105551 h 1491914"/>
                <a:gd name="connsiteX306" fmla="*/ 923397 w 1620943"/>
                <a:gd name="connsiteY306" fmla="*/ 1094355 h 1491914"/>
                <a:gd name="connsiteX307" fmla="*/ 929045 w 1620943"/>
                <a:gd name="connsiteY307" fmla="*/ 1097545 h 1491914"/>
                <a:gd name="connsiteX308" fmla="*/ 926786 w 1620943"/>
                <a:gd name="connsiteY308" fmla="*/ 1103924 h 1491914"/>
                <a:gd name="connsiteX309" fmla="*/ 920573 w 1620943"/>
                <a:gd name="connsiteY309" fmla="*/ 1100734 h 1491914"/>
                <a:gd name="connsiteX310" fmla="*/ 923397 w 1620943"/>
                <a:gd name="connsiteY310" fmla="*/ 1094355 h 1491914"/>
                <a:gd name="connsiteX311" fmla="*/ 843167 w 1620943"/>
                <a:gd name="connsiteY311" fmla="*/ 1084146 h 1491914"/>
                <a:gd name="connsiteX312" fmla="*/ 840177 w 1620943"/>
                <a:gd name="connsiteY312" fmla="*/ 1094476 h 1491914"/>
                <a:gd name="connsiteX313" fmla="*/ 834795 w 1620943"/>
                <a:gd name="connsiteY313" fmla="*/ 1096299 h 1491914"/>
                <a:gd name="connsiteX314" fmla="*/ 834795 w 1620943"/>
                <a:gd name="connsiteY314" fmla="*/ 1090222 h 1491914"/>
                <a:gd name="connsiteX315" fmla="*/ 843167 w 1620943"/>
                <a:gd name="connsiteY315" fmla="*/ 1084146 h 1491914"/>
                <a:gd name="connsiteX316" fmla="*/ 1146199 w 1620943"/>
                <a:gd name="connsiteY316" fmla="*/ 1076490 h 1491914"/>
                <a:gd name="connsiteX317" fmla="*/ 1153279 w 1620943"/>
                <a:gd name="connsiteY317" fmla="*/ 1076490 h 1491914"/>
                <a:gd name="connsiteX318" fmla="*/ 1146199 w 1620943"/>
                <a:gd name="connsiteY318" fmla="*/ 1083600 h 1491914"/>
                <a:gd name="connsiteX319" fmla="*/ 1146199 w 1620943"/>
                <a:gd name="connsiteY319" fmla="*/ 1076490 h 1491914"/>
                <a:gd name="connsiteX320" fmla="*/ 1263105 w 1620943"/>
                <a:gd name="connsiteY320" fmla="*/ 1076489 h 1491914"/>
                <a:gd name="connsiteX321" fmla="*/ 1287929 w 1620943"/>
                <a:gd name="connsiteY321" fmla="*/ 1106558 h 1491914"/>
                <a:gd name="connsiteX322" fmla="*/ 1273153 w 1620943"/>
                <a:gd name="connsiteY322" fmla="*/ 1106558 h 1491914"/>
                <a:gd name="connsiteX323" fmla="*/ 1263105 w 1620943"/>
                <a:gd name="connsiteY323" fmla="*/ 1076489 h 1491914"/>
                <a:gd name="connsiteX324" fmla="*/ 1387637 w 1620943"/>
                <a:gd name="connsiteY324" fmla="*/ 1045864 h 1491914"/>
                <a:gd name="connsiteX325" fmla="*/ 1389543 w 1620943"/>
                <a:gd name="connsiteY325" fmla="*/ 1048416 h 1491914"/>
                <a:gd name="connsiteX326" fmla="*/ 1387001 w 1620943"/>
                <a:gd name="connsiteY326" fmla="*/ 1050458 h 1491914"/>
                <a:gd name="connsiteX327" fmla="*/ 1385095 w 1620943"/>
                <a:gd name="connsiteY327" fmla="*/ 1047906 h 1491914"/>
                <a:gd name="connsiteX328" fmla="*/ 1387637 w 1620943"/>
                <a:gd name="connsiteY328" fmla="*/ 1045864 h 1491914"/>
                <a:gd name="connsiteX329" fmla="*/ 734481 w 1620943"/>
                <a:gd name="connsiteY329" fmla="*/ 1025447 h 1491914"/>
                <a:gd name="connsiteX330" fmla="*/ 743322 w 1620943"/>
                <a:gd name="connsiteY330" fmla="*/ 1028928 h 1491914"/>
                <a:gd name="connsiteX331" fmla="*/ 742769 w 1620943"/>
                <a:gd name="connsiteY331" fmla="*/ 1036468 h 1491914"/>
                <a:gd name="connsiteX332" fmla="*/ 737244 w 1620943"/>
                <a:gd name="connsiteY332" fmla="*/ 1034728 h 1491914"/>
                <a:gd name="connsiteX333" fmla="*/ 734481 w 1620943"/>
                <a:gd name="connsiteY333" fmla="*/ 1025447 h 1491914"/>
                <a:gd name="connsiteX334" fmla="*/ 806207 w 1620943"/>
                <a:gd name="connsiteY334" fmla="*/ 1017791 h 1491914"/>
                <a:gd name="connsiteX335" fmla="*/ 815808 w 1620943"/>
                <a:gd name="connsiteY335" fmla="*/ 1029156 h 1491914"/>
                <a:gd name="connsiteX336" fmla="*/ 833316 w 1620943"/>
                <a:gd name="connsiteY336" fmla="*/ 1041118 h 1491914"/>
                <a:gd name="connsiteX337" fmla="*/ 847435 w 1620943"/>
                <a:gd name="connsiteY337" fmla="*/ 1041717 h 1491914"/>
                <a:gd name="connsiteX338" fmla="*/ 850823 w 1620943"/>
                <a:gd name="connsiteY338" fmla="*/ 1047100 h 1491914"/>
                <a:gd name="connsiteX339" fmla="*/ 847435 w 1620943"/>
                <a:gd name="connsiteY339" fmla="*/ 1053081 h 1491914"/>
                <a:gd name="connsiteX340" fmla="*/ 844611 w 1620943"/>
                <a:gd name="connsiteY340" fmla="*/ 1054277 h 1491914"/>
                <a:gd name="connsiteX341" fmla="*/ 809595 w 1620943"/>
                <a:gd name="connsiteY341" fmla="*/ 1053679 h 1491914"/>
                <a:gd name="connsiteX342" fmla="*/ 791523 w 1620943"/>
                <a:gd name="connsiteY342" fmla="*/ 1025567 h 1491914"/>
                <a:gd name="connsiteX343" fmla="*/ 806207 w 1620943"/>
                <a:gd name="connsiteY343" fmla="*/ 1017791 h 1491914"/>
                <a:gd name="connsiteX344" fmla="*/ 662958 w 1620943"/>
                <a:gd name="connsiteY344" fmla="*/ 1000464 h 1491914"/>
                <a:gd name="connsiteX345" fmla="*/ 659691 w 1620943"/>
                <a:gd name="connsiteY345" fmla="*/ 1009597 h 1491914"/>
                <a:gd name="connsiteX346" fmla="*/ 656423 w 1620943"/>
                <a:gd name="connsiteY346" fmla="*/ 1009597 h 1491914"/>
                <a:gd name="connsiteX347" fmla="*/ 653155 w 1620943"/>
                <a:gd name="connsiteY347" fmla="*/ 1009597 h 1491914"/>
                <a:gd name="connsiteX348" fmla="*/ 656423 w 1620943"/>
                <a:gd name="connsiteY348" fmla="*/ 1003687 h 1491914"/>
                <a:gd name="connsiteX349" fmla="*/ 662958 w 1620943"/>
                <a:gd name="connsiteY349" fmla="*/ 1000464 h 1491914"/>
                <a:gd name="connsiteX350" fmla="*/ 433846 w 1620943"/>
                <a:gd name="connsiteY350" fmla="*/ 994365 h 1491914"/>
                <a:gd name="connsiteX351" fmla="*/ 440481 w 1620943"/>
                <a:gd name="connsiteY351" fmla="*/ 995112 h 1491914"/>
                <a:gd name="connsiteX352" fmla="*/ 451969 w 1620943"/>
                <a:gd name="connsiteY352" fmla="*/ 1006593 h 1491914"/>
                <a:gd name="connsiteX353" fmla="*/ 512998 w 1620943"/>
                <a:gd name="connsiteY353" fmla="*/ 1022946 h 1491914"/>
                <a:gd name="connsiteX354" fmla="*/ 532696 w 1620943"/>
                <a:gd name="connsiteY354" fmla="*/ 1045040 h 1491914"/>
                <a:gd name="connsiteX355" fmla="*/ 532979 w 1620943"/>
                <a:gd name="connsiteY355" fmla="*/ 1046706 h 1491914"/>
                <a:gd name="connsiteX356" fmla="*/ 549092 w 1620943"/>
                <a:gd name="connsiteY356" fmla="*/ 1046320 h 1491914"/>
                <a:gd name="connsiteX357" fmla="*/ 566795 w 1620943"/>
                <a:gd name="connsiteY357" fmla="*/ 1041546 h 1491914"/>
                <a:gd name="connsiteX358" fmla="*/ 604080 w 1620943"/>
                <a:gd name="connsiteY358" fmla="*/ 1034458 h 1491914"/>
                <a:gd name="connsiteX359" fmla="*/ 639630 w 1620943"/>
                <a:gd name="connsiteY359" fmla="*/ 1047333 h 1491914"/>
                <a:gd name="connsiteX360" fmla="*/ 670845 w 1620943"/>
                <a:gd name="connsiteY360" fmla="*/ 1068165 h 1491914"/>
                <a:gd name="connsiteX361" fmla="*/ 680094 w 1620943"/>
                <a:gd name="connsiteY361" fmla="*/ 1069901 h 1491914"/>
                <a:gd name="connsiteX362" fmla="*/ 745993 w 1620943"/>
                <a:gd name="connsiteY362" fmla="*/ 1058907 h 1491914"/>
                <a:gd name="connsiteX363" fmla="*/ 781832 w 1620943"/>
                <a:gd name="connsiteY363" fmla="*/ 1069901 h 1491914"/>
                <a:gd name="connsiteX364" fmla="*/ 796283 w 1620943"/>
                <a:gd name="connsiteY364" fmla="*/ 1095363 h 1491914"/>
                <a:gd name="connsiteX365" fmla="*/ 789347 w 1620943"/>
                <a:gd name="connsiteY365" fmla="*/ 1101729 h 1491914"/>
                <a:gd name="connsiteX366" fmla="*/ 784722 w 1620943"/>
                <a:gd name="connsiteY366" fmla="*/ 1101729 h 1491914"/>
                <a:gd name="connsiteX367" fmla="*/ 755241 w 1620943"/>
                <a:gd name="connsiteY367" fmla="*/ 1084369 h 1491914"/>
                <a:gd name="connsiteX368" fmla="*/ 729807 w 1620943"/>
                <a:gd name="connsiteY368" fmla="*/ 1102307 h 1491914"/>
                <a:gd name="connsiteX369" fmla="*/ 717090 w 1620943"/>
                <a:gd name="connsiteY369" fmla="*/ 1099993 h 1491914"/>
                <a:gd name="connsiteX370" fmla="*/ 710731 w 1620943"/>
                <a:gd name="connsiteY370" fmla="*/ 1103465 h 1491914"/>
                <a:gd name="connsiteX371" fmla="*/ 687031 w 1620943"/>
                <a:gd name="connsiteY371" fmla="*/ 1116775 h 1491914"/>
                <a:gd name="connsiteX372" fmla="*/ 679516 w 1620943"/>
                <a:gd name="connsiteY372" fmla="*/ 1116775 h 1491914"/>
                <a:gd name="connsiteX373" fmla="*/ 664487 w 1620943"/>
                <a:gd name="connsiteY373" fmla="*/ 1107515 h 1491914"/>
                <a:gd name="connsiteX374" fmla="*/ 659862 w 1620943"/>
                <a:gd name="connsiteY374" fmla="*/ 1104043 h 1491914"/>
                <a:gd name="connsiteX375" fmla="*/ 648879 w 1620943"/>
                <a:gd name="connsiteY375" fmla="*/ 1094785 h 1491914"/>
                <a:gd name="connsiteX376" fmla="*/ 626335 w 1620943"/>
                <a:gd name="connsiteY376" fmla="*/ 1090734 h 1491914"/>
                <a:gd name="connsiteX377" fmla="*/ 615352 w 1620943"/>
                <a:gd name="connsiteY377" fmla="*/ 1089577 h 1491914"/>
                <a:gd name="connsiteX378" fmla="*/ 608993 w 1620943"/>
                <a:gd name="connsiteY378" fmla="*/ 1083790 h 1491914"/>
                <a:gd name="connsiteX379" fmla="*/ 588183 w 1620943"/>
                <a:gd name="connsiteY379" fmla="*/ 1099414 h 1491914"/>
                <a:gd name="connsiteX380" fmla="*/ 558124 w 1620943"/>
                <a:gd name="connsiteY380" fmla="*/ 1116775 h 1491914"/>
                <a:gd name="connsiteX381" fmla="*/ 552922 w 1620943"/>
                <a:gd name="connsiteY381" fmla="*/ 1112723 h 1491914"/>
                <a:gd name="connsiteX382" fmla="*/ 552344 w 1620943"/>
                <a:gd name="connsiteY382" fmla="*/ 1105201 h 1491914"/>
                <a:gd name="connsiteX383" fmla="*/ 549959 w 1620943"/>
                <a:gd name="connsiteY383" fmla="*/ 1095725 h 1491914"/>
                <a:gd name="connsiteX384" fmla="*/ 542584 w 1620943"/>
                <a:gd name="connsiteY384" fmla="*/ 1098077 h 1491914"/>
                <a:gd name="connsiteX385" fmla="*/ 538902 w 1620943"/>
                <a:gd name="connsiteY385" fmla="*/ 1102076 h 1491914"/>
                <a:gd name="connsiteX386" fmla="*/ 469574 w 1620943"/>
                <a:gd name="connsiteY386" fmla="*/ 1126988 h 1491914"/>
                <a:gd name="connsiteX387" fmla="*/ 445309 w 1620943"/>
                <a:gd name="connsiteY387" fmla="*/ 1122933 h 1491914"/>
                <a:gd name="connsiteX388" fmla="*/ 445887 w 1620943"/>
                <a:gd name="connsiteY388" fmla="*/ 1114243 h 1491914"/>
                <a:gd name="connsiteX389" fmla="*/ 442998 w 1620943"/>
                <a:gd name="connsiteY389" fmla="*/ 1118877 h 1491914"/>
                <a:gd name="connsiteX390" fmla="*/ 436644 w 1620943"/>
                <a:gd name="connsiteY390" fmla="*/ 1173916 h 1491914"/>
                <a:gd name="connsiteX391" fmla="*/ 414112 w 1620943"/>
                <a:gd name="connsiteY391" fmla="*/ 1207518 h 1491914"/>
                <a:gd name="connsiteX392" fmla="*/ 384647 w 1620943"/>
                <a:gd name="connsiteY392" fmla="*/ 1209256 h 1491914"/>
                <a:gd name="connsiteX393" fmla="*/ 343051 w 1620943"/>
                <a:gd name="connsiteY393" fmla="*/ 1193613 h 1491914"/>
                <a:gd name="connsiteX394" fmla="*/ 333807 w 1620943"/>
                <a:gd name="connsiteY394" fmla="*/ 1186082 h 1491914"/>
                <a:gd name="connsiteX395" fmla="*/ 338429 w 1620943"/>
                <a:gd name="connsiteY395" fmla="*/ 1193613 h 1491914"/>
                <a:gd name="connsiteX396" fmla="*/ 333807 w 1620943"/>
                <a:gd name="connsiteY396" fmla="*/ 1205780 h 1491914"/>
                <a:gd name="connsiteX397" fmla="*/ 333611 w 1620943"/>
                <a:gd name="connsiteY397" fmla="*/ 1205810 h 1491914"/>
                <a:gd name="connsiteX398" fmla="*/ 339522 w 1620943"/>
                <a:gd name="connsiteY398" fmla="*/ 1224396 h 1491914"/>
                <a:gd name="connsiteX399" fmla="*/ 323835 w 1620943"/>
                <a:gd name="connsiteY399" fmla="*/ 1281230 h 1491914"/>
                <a:gd name="connsiteX400" fmla="*/ 318660 w 1620943"/>
                <a:gd name="connsiteY400" fmla="*/ 1281810 h 1491914"/>
                <a:gd name="connsiteX401" fmla="*/ 317510 w 1620943"/>
                <a:gd name="connsiteY401" fmla="*/ 1284133 h 1491914"/>
                <a:gd name="connsiteX402" fmla="*/ 327285 w 1620943"/>
                <a:gd name="connsiteY402" fmla="*/ 1298069 h 1491914"/>
                <a:gd name="connsiteX403" fmla="*/ 335335 w 1620943"/>
                <a:gd name="connsiteY403" fmla="*/ 1302134 h 1491914"/>
                <a:gd name="connsiteX404" fmla="*/ 346260 w 1620943"/>
                <a:gd name="connsiteY404" fmla="*/ 1345104 h 1491914"/>
                <a:gd name="connsiteX405" fmla="*/ 384968 w 1620943"/>
                <a:gd name="connsiteY405" fmla="*/ 1370119 h 1491914"/>
                <a:gd name="connsiteX406" fmla="*/ 379332 w 1620943"/>
                <a:gd name="connsiteY406" fmla="*/ 1381170 h 1491914"/>
                <a:gd name="connsiteX407" fmla="*/ 380647 w 1620943"/>
                <a:gd name="connsiteY407" fmla="*/ 1381529 h 1491914"/>
                <a:gd name="connsiteX408" fmla="*/ 378356 w 1620943"/>
                <a:gd name="connsiteY408" fmla="*/ 1387271 h 1491914"/>
                <a:gd name="connsiteX409" fmla="*/ 335958 w 1620943"/>
                <a:gd name="connsiteY409" fmla="*/ 1386696 h 1491914"/>
                <a:gd name="connsiteX410" fmla="*/ 292415 w 1620943"/>
                <a:gd name="connsiteY410" fmla="*/ 1379232 h 1491914"/>
                <a:gd name="connsiteX411" fmla="*/ 284965 w 1620943"/>
                <a:gd name="connsiteY411" fmla="*/ 1370105 h 1491914"/>
                <a:gd name="connsiteX412" fmla="*/ 279561 w 1620943"/>
                <a:gd name="connsiteY412" fmla="*/ 1368911 h 1491914"/>
                <a:gd name="connsiteX413" fmla="*/ 260586 w 1620943"/>
                <a:gd name="connsiteY413" fmla="*/ 1359040 h 1491914"/>
                <a:gd name="connsiteX414" fmla="*/ 251961 w 1620943"/>
                <a:gd name="connsiteY414" fmla="*/ 1352653 h 1491914"/>
                <a:gd name="connsiteX415" fmla="*/ 230687 w 1620943"/>
                <a:gd name="connsiteY415" fmla="*/ 1337555 h 1491914"/>
                <a:gd name="connsiteX416" fmla="*/ 216887 w 1620943"/>
                <a:gd name="connsiteY416" fmla="*/ 1328845 h 1491914"/>
                <a:gd name="connsiteX417" fmla="*/ 208837 w 1620943"/>
                <a:gd name="connsiteY417" fmla="*/ 1322457 h 1491914"/>
                <a:gd name="connsiteX418" fmla="*/ 206537 w 1620943"/>
                <a:gd name="connsiteY418" fmla="*/ 1290521 h 1491914"/>
                <a:gd name="connsiteX419" fmla="*/ 200787 w 1620943"/>
                <a:gd name="connsiteY419" fmla="*/ 1278326 h 1491914"/>
                <a:gd name="connsiteX420" fmla="*/ 179764 w 1620943"/>
                <a:gd name="connsiteY420" fmla="*/ 1268201 h 1491914"/>
                <a:gd name="connsiteX421" fmla="*/ 173810 w 1620943"/>
                <a:gd name="connsiteY421" fmla="*/ 1265511 h 1491914"/>
                <a:gd name="connsiteX422" fmla="*/ 173979 w 1620943"/>
                <a:gd name="connsiteY422" fmla="*/ 1265924 h 1491914"/>
                <a:gd name="connsiteX423" fmla="*/ 169943 w 1620943"/>
                <a:gd name="connsiteY423" fmla="*/ 1278104 h 1491914"/>
                <a:gd name="connsiteX424" fmla="*/ 170520 w 1620943"/>
                <a:gd name="connsiteY424" fmla="*/ 1294925 h 1491914"/>
                <a:gd name="connsiteX425" fmla="*/ 169943 w 1620943"/>
                <a:gd name="connsiteY425" fmla="*/ 1294345 h 1491914"/>
                <a:gd name="connsiteX426" fmla="*/ 177439 w 1620943"/>
                <a:gd name="connsiteY426" fmla="*/ 1363947 h 1491914"/>
                <a:gd name="connsiteX427" fmla="*/ 176285 w 1620943"/>
                <a:gd name="connsiteY427" fmla="*/ 1366267 h 1491914"/>
                <a:gd name="connsiteX428" fmla="*/ 178015 w 1620943"/>
                <a:gd name="connsiteY428" fmla="*/ 1368007 h 1491914"/>
                <a:gd name="connsiteX429" fmla="*/ 182700 w 1620943"/>
                <a:gd name="connsiteY429" fmla="*/ 1390555 h 1491914"/>
                <a:gd name="connsiteX430" fmla="*/ 177632 w 1620943"/>
                <a:gd name="connsiteY430" fmla="*/ 1411858 h 1491914"/>
                <a:gd name="connsiteX431" fmla="*/ 173403 w 1620943"/>
                <a:gd name="connsiteY431" fmla="*/ 1415714 h 1491914"/>
                <a:gd name="connsiteX432" fmla="*/ 168790 w 1620943"/>
                <a:gd name="connsiteY432" fmla="*/ 1415569 h 1491914"/>
                <a:gd name="connsiteX433" fmla="*/ 144574 w 1620943"/>
                <a:gd name="connsiteY433" fmla="*/ 1413829 h 1491914"/>
                <a:gd name="connsiteX434" fmla="*/ 134772 w 1620943"/>
                <a:gd name="connsiteY434" fmla="*/ 1405128 h 1491914"/>
                <a:gd name="connsiteX435" fmla="*/ 127854 w 1620943"/>
                <a:gd name="connsiteY435" fmla="*/ 1396428 h 1491914"/>
                <a:gd name="connsiteX436" fmla="*/ 129007 w 1620943"/>
                <a:gd name="connsiteY436" fmla="*/ 1397008 h 1491914"/>
                <a:gd name="connsiteX437" fmla="*/ 119205 w 1620943"/>
                <a:gd name="connsiteY437" fmla="*/ 1383088 h 1491914"/>
                <a:gd name="connsiteX438" fmla="*/ 112863 w 1620943"/>
                <a:gd name="connsiteY438" fmla="*/ 1374387 h 1491914"/>
                <a:gd name="connsiteX439" fmla="*/ 113439 w 1620943"/>
                <a:gd name="connsiteY439" fmla="*/ 1374967 h 1491914"/>
                <a:gd name="connsiteX440" fmla="*/ 104502 w 1620943"/>
                <a:gd name="connsiteY440" fmla="*/ 1364890 h 1491914"/>
                <a:gd name="connsiteX441" fmla="*/ 102965 w 1620943"/>
                <a:gd name="connsiteY441" fmla="*/ 1362462 h 1491914"/>
                <a:gd name="connsiteX442" fmla="*/ 91119 w 1620943"/>
                <a:gd name="connsiteY442" fmla="*/ 1373218 h 1491914"/>
                <a:gd name="connsiteX443" fmla="*/ 75655 w 1620943"/>
                <a:gd name="connsiteY443" fmla="*/ 1364029 h 1491914"/>
                <a:gd name="connsiteX444" fmla="*/ 69325 w 1620943"/>
                <a:gd name="connsiteY444" fmla="*/ 1353611 h 1491914"/>
                <a:gd name="connsiteX445" fmla="*/ 68175 w 1620943"/>
                <a:gd name="connsiteY445" fmla="*/ 1349559 h 1491914"/>
                <a:gd name="connsiteX446" fmla="*/ 61845 w 1620943"/>
                <a:gd name="connsiteY446" fmla="*/ 1333931 h 1491914"/>
                <a:gd name="connsiteX447" fmla="*/ 62420 w 1620943"/>
                <a:gd name="connsiteY447" fmla="*/ 1334509 h 1491914"/>
                <a:gd name="connsiteX448" fmla="*/ 54940 w 1620943"/>
                <a:gd name="connsiteY448" fmla="*/ 1317145 h 1491914"/>
                <a:gd name="connsiteX449" fmla="*/ 53214 w 1620943"/>
                <a:gd name="connsiteY449" fmla="*/ 1312514 h 1491914"/>
                <a:gd name="connsiteX450" fmla="*/ 46884 w 1620943"/>
                <a:gd name="connsiteY450" fmla="*/ 1296886 h 1491914"/>
                <a:gd name="connsiteX451" fmla="*/ 48035 w 1620943"/>
                <a:gd name="connsiteY451" fmla="*/ 1269681 h 1491914"/>
                <a:gd name="connsiteX452" fmla="*/ 50912 w 1620943"/>
                <a:gd name="connsiteY452" fmla="*/ 1269102 h 1491914"/>
                <a:gd name="connsiteX453" fmla="*/ 62420 w 1620943"/>
                <a:gd name="connsiteY453" fmla="*/ 1271997 h 1491914"/>
                <a:gd name="connsiteX454" fmla="*/ 67599 w 1620943"/>
                <a:gd name="connsiteY454" fmla="*/ 1277206 h 1491914"/>
                <a:gd name="connsiteX455" fmla="*/ 67024 w 1620943"/>
                <a:gd name="connsiteY455" fmla="*/ 1276627 h 1491914"/>
                <a:gd name="connsiteX456" fmla="*/ 75655 w 1620943"/>
                <a:gd name="connsiteY456" fmla="*/ 1283573 h 1491914"/>
                <a:gd name="connsiteX457" fmla="*/ 75080 w 1620943"/>
                <a:gd name="connsiteY457" fmla="*/ 1282994 h 1491914"/>
                <a:gd name="connsiteX458" fmla="*/ 83135 w 1620943"/>
                <a:gd name="connsiteY458" fmla="*/ 1290519 h 1491914"/>
                <a:gd name="connsiteX459" fmla="*/ 90041 w 1620943"/>
                <a:gd name="connsiteY459" fmla="*/ 1298622 h 1491914"/>
                <a:gd name="connsiteX460" fmla="*/ 90041 w 1620943"/>
                <a:gd name="connsiteY460" fmla="*/ 1298043 h 1491914"/>
                <a:gd name="connsiteX461" fmla="*/ 92342 w 1620943"/>
                <a:gd name="connsiteY461" fmla="*/ 1302674 h 1491914"/>
                <a:gd name="connsiteX462" fmla="*/ 90041 w 1620943"/>
                <a:gd name="connsiteY462" fmla="*/ 1304989 h 1491914"/>
                <a:gd name="connsiteX463" fmla="*/ 83135 w 1620943"/>
                <a:gd name="connsiteY463" fmla="*/ 1333931 h 1491914"/>
                <a:gd name="connsiteX464" fmla="*/ 83711 w 1620943"/>
                <a:gd name="connsiteY464" fmla="*/ 1335088 h 1491914"/>
                <a:gd name="connsiteX465" fmla="*/ 89911 w 1620943"/>
                <a:gd name="connsiteY465" fmla="*/ 1342458 h 1491914"/>
                <a:gd name="connsiteX466" fmla="*/ 85836 w 1620943"/>
                <a:gd name="connsiteY466" fmla="*/ 1335091 h 1491914"/>
                <a:gd name="connsiteX467" fmla="*/ 89223 w 1620943"/>
                <a:gd name="connsiteY467" fmla="*/ 1323926 h 1491914"/>
                <a:gd name="connsiteX468" fmla="*/ 90953 w 1620943"/>
                <a:gd name="connsiteY468" fmla="*/ 1319285 h 1491914"/>
                <a:gd name="connsiteX469" fmla="*/ 96719 w 1620943"/>
                <a:gd name="connsiteY469" fmla="*/ 1301305 h 1491914"/>
                <a:gd name="connsiteX470" fmla="*/ 96142 w 1620943"/>
                <a:gd name="connsiteY470" fmla="*/ 1294345 h 1491914"/>
                <a:gd name="connsiteX471" fmla="*/ 90054 w 1620943"/>
                <a:gd name="connsiteY471" fmla="*/ 1285993 h 1491914"/>
                <a:gd name="connsiteX472" fmla="*/ 78269 w 1620943"/>
                <a:gd name="connsiteY472" fmla="*/ 1277524 h 1491914"/>
                <a:gd name="connsiteX473" fmla="*/ 69043 w 1620943"/>
                <a:gd name="connsiteY473" fmla="*/ 1250263 h 1491914"/>
                <a:gd name="connsiteX474" fmla="*/ 69043 w 1620943"/>
                <a:gd name="connsiteY474" fmla="*/ 1250844 h 1491914"/>
                <a:gd name="connsiteX475" fmla="*/ 72503 w 1620943"/>
                <a:gd name="connsiteY475" fmla="*/ 1246203 h 1491914"/>
                <a:gd name="connsiteX476" fmla="*/ 75386 w 1620943"/>
                <a:gd name="connsiteY476" fmla="*/ 1246784 h 1491914"/>
                <a:gd name="connsiteX477" fmla="*/ 73656 w 1620943"/>
                <a:gd name="connsiteY477" fmla="*/ 1243883 h 1491914"/>
                <a:gd name="connsiteX478" fmla="*/ 68467 w 1620943"/>
                <a:gd name="connsiteY478" fmla="*/ 1238663 h 1491914"/>
                <a:gd name="connsiteX479" fmla="*/ 62125 w 1620943"/>
                <a:gd name="connsiteY479" fmla="*/ 1232863 h 1491914"/>
                <a:gd name="connsiteX480" fmla="*/ 58089 w 1620943"/>
                <a:gd name="connsiteY480" fmla="*/ 1224743 h 1491914"/>
                <a:gd name="connsiteX481" fmla="*/ 52323 w 1620943"/>
                <a:gd name="connsiteY481" fmla="*/ 1169641 h 1491914"/>
                <a:gd name="connsiteX482" fmla="*/ 49440 w 1620943"/>
                <a:gd name="connsiteY482" fmla="*/ 1160361 h 1491914"/>
                <a:gd name="connsiteX483" fmla="*/ 49896 w 1620943"/>
                <a:gd name="connsiteY483" fmla="*/ 1155774 h 1491914"/>
                <a:gd name="connsiteX484" fmla="*/ 44955 w 1620943"/>
                <a:gd name="connsiteY484" fmla="*/ 1153991 h 1491914"/>
                <a:gd name="connsiteX485" fmla="*/ 45702 w 1620943"/>
                <a:gd name="connsiteY485" fmla="*/ 1154861 h 1491914"/>
                <a:gd name="connsiteX486" fmla="*/ 49759 w 1620943"/>
                <a:gd name="connsiteY486" fmla="*/ 1210222 h 1491914"/>
                <a:gd name="connsiteX487" fmla="*/ 47022 w 1620943"/>
                <a:gd name="connsiteY487" fmla="*/ 1211756 h 1491914"/>
                <a:gd name="connsiteX488" fmla="*/ 51679 w 1620943"/>
                <a:gd name="connsiteY488" fmla="*/ 1218874 h 1491914"/>
                <a:gd name="connsiteX489" fmla="*/ 46425 w 1620943"/>
                <a:gd name="connsiteY489" fmla="*/ 1233570 h 1491914"/>
                <a:gd name="connsiteX490" fmla="*/ 46425 w 1620943"/>
                <a:gd name="connsiteY490" fmla="*/ 1234144 h 1491914"/>
                <a:gd name="connsiteX491" fmla="*/ 38123 w 1620943"/>
                <a:gd name="connsiteY491" fmla="*/ 1220363 h 1491914"/>
                <a:gd name="connsiteX492" fmla="*/ 38716 w 1620943"/>
                <a:gd name="connsiteY492" fmla="*/ 1211750 h 1491914"/>
                <a:gd name="connsiteX493" fmla="*/ 42908 w 1620943"/>
                <a:gd name="connsiteY493" fmla="*/ 1211750 h 1491914"/>
                <a:gd name="connsiteX494" fmla="*/ 40486 w 1620943"/>
                <a:gd name="connsiteY494" fmla="*/ 1210805 h 1491914"/>
                <a:gd name="connsiteX495" fmla="*/ 38167 w 1620943"/>
                <a:gd name="connsiteY495" fmla="*/ 1211388 h 1491914"/>
                <a:gd name="connsiteX496" fmla="*/ 32371 w 1620943"/>
                <a:gd name="connsiteY496" fmla="*/ 1196236 h 1491914"/>
                <a:gd name="connsiteX497" fmla="*/ 31212 w 1620943"/>
                <a:gd name="connsiteY497" fmla="*/ 1188661 h 1491914"/>
                <a:gd name="connsiteX498" fmla="*/ 25416 w 1620943"/>
                <a:gd name="connsiteY498" fmla="*/ 1157775 h 1491914"/>
                <a:gd name="connsiteX499" fmla="*/ 25416 w 1620943"/>
                <a:gd name="connsiteY499" fmla="*/ 1146120 h 1491914"/>
                <a:gd name="connsiteX500" fmla="*/ 29400 w 1620943"/>
                <a:gd name="connsiteY500" fmla="*/ 1141676 h 1491914"/>
                <a:gd name="connsiteX501" fmla="*/ 30522 w 1620943"/>
                <a:gd name="connsiteY501" fmla="*/ 1141753 h 1491914"/>
                <a:gd name="connsiteX502" fmla="*/ 31076 w 1620943"/>
                <a:gd name="connsiteY502" fmla="*/ 1121194 h 1491914"/>
                <a:gd name="connsiteX503" fmla="*/ 32231 w 1620943"/>
                <a:gd name="connsiteY503" fmla="*/ 1115401 h 1491914"/>
                <a:gd name="connsiteX504" fmla="*/ 37431 w 1620943"/>
                <a:gd name="connsiteY504" fmla="*/ 1085854 h 1491914"/>
                <a:gd name="connsiteX505" fmla="*/ 37435 w 1620943"/>
                <a:gd name="connsiteY505" fmla="*/ 1084933 h 1491914"/>
                <a:gd name="connsiteX506" fmla="*/ 32684 w 1620943"/>
                <a:gd name="connsiteY506" fmla="*/ 1082573 h 1491914"/>
                <a:gd name="connsiteX507" fmla="*/ 26913 w 1620943"/>
                <a:gd name="connsiteY507" fmla="*/ 1067094 h 1491914"/>
                <a:gd name="connsiteX508" fmla="*/ 24604 w 1620943"/>
                <a:gd name="connsiteY508" fmla="*/ 1061362 h 1491914"/>
                <a:gd name="connsiteX509" fmla="*/ 22873 w 1620943"/>
                <a:gd name="connsiteY509" fmla="*/ 1047603 h 1491914"/>
                <a:gd name="connsiteX510" fmla="*/ 39032 w 1620943"/>
                <a:gd name="connsiteY510" fmla="*/ 1034990 h 1491914"/>
                <a:gd name="connsiteX511" fmla="*/ 108284 w 1620943"/>
                <a:gd name="connsiteY511" fmla="*/ 1022378 h 1491914"/>
                <a:gd name="connsiteX512" fmla="*/ 112892 w 1620943"/>
                <a:gd name="connsiteY512" fmla="*/ 1020909 h 1491914"/>
                <a:gd name="connsiteX513" fmla="*/ 133099 w 1620943"/>
                <a:gd name="connsiteY513" fmla="*/ 1026391 h 1491914"/>
                <a:gd name="connsiteX514" fmla="*/ 153298 w 1620943"/>
                <a:gd name="connsiteY514" fmla="*/ 1044736 h 1491914"/>
                <a:gd name="connsiteX515" fmla="*/ 133099 w 1620943"/>
                <a:gd name="connsiteY515" fmla="*/ 1060788 h 1491914"/>
                <a:gd name="connsiteX516" fmla="*/ 130837 w 1620943"/>
                <a:gd name="connsiteY516" fmla="*/ 1062286 h 1491914"/>
                <a:gd name="connsiteX517" fmla="*/ 133334 w 1620943"/>
                <a:gd name="connsiteY517" fmla="*/ 1062101 h 1491914"/>
                <a:gd name="connsiteX518" fmla="*/ 165687 w 1620943"/>
                <a:gd name="connsiteY518" fmla="*/ 1069632 h 1491914"/>
                <a:gd name="connsiteX519" fmla="*/ 219272 w 1620943"/>
                <a:gd name="connsiteY519" fmla="*/ 1100266 h 1491914"/>
                <a:gd name="connsiteX520" fmla="*/ 272942 w 1620943"/>
                <a:gd name="connsiteY520" fmla="*/ 1124132 h 1491914"/>
                <a:gd name="connsiteX521" fmla="*/ 250614 w 1620943"/>
                <a:gd name="connsiteY521" fmla="*/ 1108739 h 1491914"/>
                <a:gd name="connsiteX522" fmla="*/ 246570 w 1620943"/>
                <a:gd name="connsiteY522" fmla="*/ 1084116 h 1491914"/>
                <a:gd name="connsiteX523" fmla="*/ 302032 w 1620943"/>
                <a:gd name="connsiteY523" fmla="*/ 1079481 h 1491914"/>
                <a:gd name="connsiteX524" fmla="*/ 352294 w 1620943"/>
                <a:gd name="connsiteY524" fmla="*/ 1101496 h 1491914"/>
                <a:gd name="connsiteX525" fmla="*/ 355761 w 1620943"/>
                <a:gd name="connsiteY525" fmla="*/ 1106131 h 1491914"/>
                <a:gd name="connsiteX526" fmla="*/ 357494 w 1620943"/>
                <a:gd name="connsiteY526" fmla="*/ 1097441 h 1491914"/>
                <a:gd name="connsiteX527" fmla="*/ 420467 w 1620943"/>
                <a:gd name="connsiteY527" fmla="*/ 1077743 h 1491914"/>
                <a:gd name="connsiteX528" fmla="*/ 427658 w 1620943"/>
                <a:gd name="connsiteY528" fmla="*/ 1079122 h 1491914"/>
                <a:gd name="connsiteX529" fmla="*/ 425813 w 1620943"/>
                <a:gd name="connsiteY529" fmla="*/ 1073760 h 1491914"/>
                <a:gd name="connsiteX530" fmla="*/ 420583 w 1620943"/>
                <a:gd name="connsiteY530" fmla="*/ 1039884 h 1491914"/>
                <a:gd name="connsiteX531" fmla="*/ 422908 w 1620943"/>
                <a:gd name="connsiteY531" fmla="*/ 1029371 h 1491914"/>
                <a:gd name="connsiteX532" fmla="*/ 422908 w 1620943"/>
                <a:gd name="connsiteY532" fmla="*/ 1018274 h 1491914"/>
                <a:gd name="connsiteX533" fmla="*/ 433846 w 1620943"/>
                <a:gd name="connsiteY533" fmla="*/ 994365 h 1491914"/>
                <a:gd name="connsiteX534" fmla="*/ 1538854 w 1620943"/>
                <a:gd name="connsiteY534" fmla="*/ 987166 h 1491914"/>
                <a:gd name="connsiteX535" fmla="*/ 1539383 w 1620943"/>
                <a:gd name="connsiteY535" fmla="*/ 987285 h 1491914"/>
                <a:gd name="connsiteX536" fmla="*/ 1539489 w 1620943"/>
                <a:gd name="connsiteY536" fmla="*/ 987167 h 1491914"/>
                <a:gd name="connsiteX537" fmla="*/ 1539459 w 1620943"/>
                <a:gd name="connsiteY537" fmla="*/ 987302 h 1491914"/>
                <a:gd name="connsiteX538" fmla="*/ 1552123 w 1620943"/>
                <a:gd name="connsiteY538" fmla="*/ 990139 h 1491914"/>
                <a:gd name="connsiteX539" fmla="*/ 1550121 w 1620943"/>
                <a:gd name="connsiteY539" fmla="*/ 1015587 h 1491914"/>
                <a:gd name="connsiteX540" fmla="*/ 1547156 w 1620943"/>
                <a:gd name="connsiteY540" fmla="*/ 1024867 h 1491914"/>
                <a:gd name="connsiteX541" fmla="*/ 1537075 w 1620943"/>
                <a:gd name="connsiteY541" fmla="*/ 1023127 h 1491914"/>
                <a:gd name="connsiteX542" fmla="*/ 1531738 w 1620943"/>
                <a:gd name="connsiteY542" fmla="*/ 1002247 h 1491914"/>
                <a:gd name="connsiteX543" fmla="*/ 1532707 w 1620943"/>
                <a:gd name="connsiteY543" fmla="*/ 1000351 h 1491914"/>
                <a:gd name="connsiteX544" fmla="*/ 1533611 w 1620943"/>
                <a:gd name="connsiteY544" fmla="*/ 993646 h 1491914"/>
                <a:gd name="connsiteX545" fmla="*/ 1537718 w 1620943"/>
                <a:gd name="connsiteY545" fmla="*/ 989119 h 1491914"/>
                <a:gd name="connsiteX546" fmla="*/ 1538261 w 1620943"/>
                <a:gd name="connsiteY546" fmla="*/ 987746 h 1491914"/>
                <a:gd name="connsiteX547" fmla="*/ 1517251 w 1620943"/>
                <a:gd name="connsiteY547" fmla="*/ 979510 h 1491914"/>
                <a:gd name="connsiteX548" fmla="*/ 1524332 w 1620943"/>
                <a:gd name="connsiteY548" fmla="*/ 979510 h 1491914"/>
                <a:gd name="connsiteX549" fmla="*/ 1517251 w 1620943"/>
                <a:gd name="connsiteY549" fmla="*/ 979510 h 1491914"/>
                <a:gd name="connsiteX550" fmla="*/ 783899 w 1620943"/>
                <a:gd name="connsiteY550" fmla="*/ 979509 h 1491914"/>
                <a:gd name="connsiteX551" fmla="*/ 786723 w 1620943"/>
                <a:gd name="connsiteY551" fmla="*/ 986167 h 1491914"/>
                <a:gd name="connsiteX552" fmla="*/ 783899 w 1620943"/>
                <a:gd name="connsiteY552" fmla="*/ 991715 h 1491914"/>
                <a:gd name="connsiteX553" fmla="*/ 778816 w 1620943"/>
                <a:gd name="connsiteY553" fmla="*/ 987831 h 1491914"/>
                <a:gd name="connsiteX554" fmla="*/ 783899 w 1620943"/>
                <a:gd name="connsiteY554" fmla="*/ 979509 h 1491914"/>
                <a:gd name="connsiteX555" fmla="*/ 1478039 w 1620943"/>
                <a:gd name="connsiteY555" fmla="*/ 970338 h 1491914"/>
                <a:gd name="connsiteX556" fmla="*/ 1484036 w 1620943"/>
                <a:gd name="connsiteY556" fmla="*/ 970539 h 1491914"/>
                <a:gd name="connsiteX557" fmla="*/ 1494378 w 1620943"/>
                <a:gd name="connsiteY557" fmla="*/ 974650 h 1491914"/>
                <a:gd name="connsiteX558" fmla="*/ 1509062 w 1620943"/>
                <a:gd name="connsiteY558" fmla="*/ 982550 h 1491914"/>
                <a:gd name="connsiteX559" fmla="*/ 1492119 w 1620943"/>
                <a:gd name="connsiteY559" fmla="*/ 988626 h 1491914"/>
                <a:gd name="connsiteX560" fmla="*/ 1472917 w 1620943"/>
                <a:gd name="connsiteY560" fmla="*/ 990449 h 1491914"/>
                <a:gd name="connsiteX561" fmla="*/ 1478039 w 1620943"/>
                <a:gd name="connsiteY561" fmla="*/ 970338 h 1491914"/>
                <a:gd name="connsiteX562" fmla="*/ 344864 w 1620943"/>
                <a:gd name="connsiteY562" fmla="*/ 970105 h 1491914"/>
                <a:gd name="connsiteX563" fmla="*/ 348045 w 1620943"/>
                <a:gd name="connsiteY563" fmla="*/ 971056 h 1491914"/>
                <a:gd name="connsiteX564" fmla="*/ 361345 w 1620943"/>
                <a:gd name="connsiteY564" fmla="*/ 980925 h 1491914"/>
                <a:gd name="connsiteX565" fmla="*/ 363795 w 1620943"/>
                <a:gd name="connsiteY565" fmla="*/ 994863 h 1491914"/>
                <a:gd name="connsiteX566" fmla="*/ 363860 w 1620943"/>
                <a:gd name="connsiteY566" fmla="*/ 994823 h 1491914"/>
                <a:gd name="connsiteX567" fmla="*/ 371382 w 1620943"/>
                <a:gd name="connsiteY567" fmla="*/ 1002307 h 1491914"/>
                <a:gd name="connsiteX568" fmla="*/ 371382 w 1620943"/>
                <a:gd name="connsiteY568" fmla="*/ 1009790 h 1491914"/>
                <a:gd name="connsiteX569" fmla="*/ 378326 w 1620943"/>
                <a:gd name="connsiteY569" fmla="*/ 1037997 h 1491914"/>
                <a:gd name="connsiteX570" fmla="*/ 350550 w 1620943"/>
                <a:gd name="connsiteY570" fmla="*/ 1066780 h 1491914"/>
                <a:gd name="connsiteX571" fmla="*/ 283425 w 1620943"/>
                <a:gd name="connsiteY571" fmla="*/ 1052389 h 1491914"/>
                <a:gd name="connsiteX572" fmla="*/ 274166 w 1620943"/>
                <a:gd name="connsiteY572" fmla="*/ 1052964 h 1491914"/>
                <a:gd name="connsiteX573" fmla="*/ 245232 w 1620943"/>
                <a:gd name="connsiteY573" fmla="*/ 1061599 h 1491914"/>
                <a:gd name="connsiteX574" fmla="*/ 223243 w 1620943"/>
                <a:gd name="connsiteY574" fmla="*/ 1063327 h 1491914"/>
                <a:gd name="connsiteX575" fmla="*/ 215720 w 1620943"/>
                <a:gd name="connsiteY575" fmla="*/ 1053540 h 1491914"/>
                <a:gd name="connsiteX576" fmla="*/ 193152 w 1620943"/>
                <a:gd name="connsiteY576" fmla="*/ 1039149 h 1491914"/>
                <a:gd name="connsiteX577" fmla="*/ 194357 w 1620943"/>
                <a:gd name="connsiteY577" fmla="*/ 1038229 h 1491914"/>
                <a:gd name="connsiteX578" fmla="*/ 185555 w 1620943"/>
                <a:gd name="connsiteY578" fmla="*/ 1036560 h 1491914"/>
                <a:gd name="connsiteX579" fmla="*/ 180929 w 1620943"/>
                <a:gd name="connsiteY579" fmla="*/ 1013750 h 1491914"/>
                <a:gd name="connsiteX580" fmla="*/ 208107 w 1620943"/>
                <a:gd name="connsiteY580" fmla="*/ 997374 h 1491914"/>
                <a:gd name="connsiteX581" fmla="*/ 233551 w 1620943"/>
                <a:gd name="connsiteY581" fmla="*/ 1013750 h 1491914"/>
                <a:gd name="connsiteX582" fmla="*/ 250898 w 1620943"/>
                <a:gd name="connsiteY582" fmla="*/ 1012581 h 1491914"/>
                <a:gd name="connsiteX583" fmla="*/ 263041 w 1620943"/>
                <a:gd name="connsiteY583" fmla="*/ 1002638 h 1491914"/>
                <a:gd name="connsiteX584" fmla="*/ 277498 w 1620943"/>
                <a:gd name="connsiteY584" fmla="*/ 989771 h 1491914"/>
                <a:gd name="connsiteX585" fmla="*/ 289063 w 1620943"/>
                <a:gd name="connsiteY585" fmla="*/ 986847 h 1491914"/>
                <a:gd name="connsiteX586" fmla="*/ 331275 w 1620943"/>
                <a:gd name="connsiteY586" fmla="*/ 997374 h 1491914"/>
                <a:gd name="connsiteX587" fmla="*/ 342262 w 1620943"/>
                <a:gd name="connsiteY587" fmla="*/ 979829 h 1491914"/>
                <a:gd name="connsiteX588" fmla="*/ 341684 w 1620943"/>
                <a:gd name="connsiteY588" fmla="*/ 970471 h 1491914"/>
                <a:gd name="connsiteX589" fmla="*/ 344864 w 1620943"/>
                <a:gd name="connsiteY589" fmla="*/ 970105 h 1491914"/>
                <a:gd name="connsiteX590" fmla="*/ 1221843 w 1620943"/>
                <a:gd name="connsiteY590" fmla="*/ 966750 h 1491914"/>
                <a:gd name="connsiteX591" fmla="*/ 1217060 w 1620943"/>
                <a:gd name="connsiteY591" fmla="*/ 971853 h 1491914"/>
                <a:gd name="connsiteX592" fmla="*/ 1212276 w 1620943"/>
                <a:gd name="connsiteY592" fmla="*/ 969302 h 1491914"/>
                <a:gd name="connsiteX593" fmla="*/ 1214668 w 1620943"/>
                <a:gd name="connsiteY593" fmla="*/ 967388 h 1491914"/>
                <a:gd name="connsiteX594" fmla="*/ 1221843 w 1620943"/>
                <a:gd name="connsiteY594" fmla="*/ 966750 h 1491914"/>
                <a:gd name="connsiteX595" fmla="*/ 747189 w 1620943"/>
                <a:gd name="connsiteY595" fmla="*/ 962846 h 1491914"/>
                <a:gd name="connsiteX596" fmla="*/ 754177 w 1620943"/>
                <a:gd name="connsiteY596" fmla="*/ 964648 h 1491914"/>
                <a:gd name="connsiteX597" fmla="*/ 751001 w 1620943"/>
                <a:gd name="connsiteY597" fmla="*/ 971253 h 1491914"/>
                <a:gd name="connsiteX598" fmla="*/ 744647 w 1620943"/>
                <a:gd name="connsiteY598" fmla="*/ 968250 h 1491914"/>
                <a:gd name="connsiteX599" fmla="*/ 747189 w 1620943"/>
                <a:gd name="connsiteY599" fmla="*/ 962846 h 1491914"/>
                <a:gd name="connsiteX600" fmla="*/ 1392525 w 1620943"/>
                <a:gd name="connsiteY600" fmla="*/ 956542 h 1491914"/>
                <a:gd name="connsiteX601" fmla="*/ 1395457 w 1620943"/>
                <a:gd name="connsiteY601" fmla="*/ 961646 h 1491914"/>
                <a:gd name="connsiteX602" fmla="*/ 1390178 w 1620943"/>
                <a:gd name="connsiteY602" fmla="*/ 966183 h 1491914"/>
                <a:gd name="connsiteX603" fmla="*/ 1390765 w 1620943"/>
                <a:gd name="connsiteY603" fmla="*/ 959378 h 1491914"/>
                <a:gd name="connsiteX604" fmla="*/ 1392525 w 1620943"/>
                <a:gd name="connsiteY604" fmla="*/ 956542 h 1491914"/>
                <a:gd name="connsiteX605" fmla="*/ 1070498 w 1620943"/>
                <a:gd name="connsiteY605" fmla="*/ 943209 h 1491914"/>
                <a:gd name="connsiteX606" fmla="*/ 1101514 w 1620943"/>
                <a:gd name="connsiteY606" fmla="*/ 944525 h 1491914"/>
                <a:gd name="connsiteX607" fmla="*/ 1101514 w 1620943"/>
                <a:gd name="connsiteY607" fmla="*/ 951543 h 1491914"/>
                <a:gd name="connsiteX608" fmla="*/ 1102994 w 1620943"/>
                <a:gd name="connsiteY608" fmla="*/ 954557 h 1491914"/>
                <a:gd name="connsiteX609" fmla="*/ 1102994 w 1620943"/>
                <a:gd name="connsiteY609" fmla="*/ 951437 h 1491914"/>
                <a:gd name="connsiteX610" fmla="*/ 1117678 w 1620943"/>
                <a:gd name="connsiteY610" fmla="*/ 958072 h 1491914"/>
                <a:gd name="connsiteX611" fmla="*/ 1102994 w 1620943"/>
                <a:gd name="connsiteY611" fmla="*/ 958583 h 1491914"/>
                <a:gd name="connsiteX612" fmla="*/ 1102994 w 1620943"/>
                <a:gd name="connsiteY612" fmla="*/ 958526 h 1491914"/>
                <a:gd name="connsiteX613" fmla="*/ 1101514 w 1620943"/>
                <a:gd name="connsiteY613" fmla="*/ 959731 h 1491914"/>
                <a:gd name="connsiteX614" fmla="*/ 1100370 w 1620943"/>
                <a:gd name="connsiteY614" fmla="*/ 960416 h 1491914"/>
                <a:gd name="connsiteX615" fmla="*/ 1095345 w 1620943"/>
                <a:gd name="connsiteY615" fmla="*/ 965838 h 1491914"/>
                <a:gd name="connsiteX616" fmla="*/ 1094622 w 1620943"/>
                <a:gd name="connsiteY616" fmla="*/ 967334 h 1491914"/>
                <a:gd name="connsiteX617" fmla="*/ 1077390 w 1620943"/>
                <a:gd name="connsiteY617" fmla="*/ 991313 h 1491914"/>
                <a:gd name="connsiteX618" fmla="*/ 1057287 w 1620943"/>
                <a:gd name="connsiteY618" fmla="*/ 1011783 h 1491914"/>
                <a:gd name="connsiteX619" fmla="*/ 1031439 w 1620943"/>
                <a:gd name="connsiteY619" fmla="*/ 986049 h 1491914"/>
                <a:gd name="connsiteX620" fmla="*/ 1013059 w 1620943"/>
                <a:gd name="connsiteY620" fmla="*/ 1011783 h 1491914"/>
                <a:gd name="connsiteX621" fmla="*/ 972278 w 1620943"/>
                <a:gd name="connsiteY621" fmla="*/ 1001256 h 1491914"/>
                <a:gd name="connsiteX622" fmla="*/ 937815 w 1620943"/>
                <a:gd name="connsiteY622" fmla="*/ 1012368 h 1491914"/>
                <a:gd name="connsiteX623" fmla="*/ 937241 w 1620943"/>
                <a:gd name="connsiteY623" fmla="*/ 1018801 h 1491914"/>
                <a:gd name="connsiteX624" fmla="*/ 948728 w 1620943"/>
                <a:gd name="connsiteY624" fmla="*/ 1034008 h 1491914"/>
                <a:gd name="connsiteX625" fmla="*/ 945282 w 1620943"/>
                <a:gd name="connsiteY625" fmla="*/ 1050384 h 1491914"/>
                <a:gd name="connsiteX626" fmla="*/ 930348 w 1620943"/>
                <a:gd name="connsiteY626" fmla="*/ 1000086 h 1491914"/>
                <a:gd name="connsiteX627" fmla="*/ 925753 w 1620943"/>
                <a:gd name="connsiteY627" fmla="*/ 979616 h 1491914"/>
                <a:gd name="connsiteX628" fmla="*/ 924605 w 1620943"/>
                <a:gd name="connsiteY628" fmla="*/ 967334 h 1491914"/>
                <a:gd name="connsiteX629" fmla="*/ 959068 w 1620943"/>
                <a:gd name="connsiteY629" fmla="*/ 964410 h 1491914"/>
                <a:gd name="connsiteX630" fmla="*/ 995828 w 1620943"/>
                <a:gd name="connsiteY630" fmla="*/ 957392 h 1491914"/>
                <a:gd name="connsiteX631" fmla="*/ 1030865 w 1620943"/>
                <a:gd name="connsiteY631" fmla="*/ 960316 h 1491914"/>
                <a:gd name="connsiteX632" fmla="*/ 1072221 w 1620943"/>
                <a:gd name="connsiteY632" fmla="*/ 957977 h 1491914"/>
                <a:gd name="connsiteX633" fmla="*/ 1060159 w 1620943"/>
                <a:gd name="connsiteY633" fmla="*/ 943940 h 1491914"/>
                <a:gd name="connsiteX634" fmla="*/ 1070498 w 1620943"/>
                <a:gd name="connsiteY634" fmla="*/ 943209 h 1491914"/>
                <a:gd name="connsiteX635" fmla="*/ 913837 w 1620943"/>
                <a:gd name="connsiteY635" fmla="*/ 941229 h 1491914"/>
                <a:gd name="connsiteX636" fmla="*/ 916741 w 1620943"/>
                <a:gd name="connsiteY636" fmla="*/ 942505 h 1491914"/>
                <a:gd name="connsiteX637" fmla="*/ 915289 w 1620943"/>
                <a:gd name="connsiteY637" fmla="*/ 945695 h 1491914"/>
                <a:gd name="connsiteX638" fmla="*/ 912384 w 1620943"/>
                <a:gd name="connsiteY638" fmla="*/ 944419 h 1491914"/>
                <a:gd name="connsiteX639" fmla="*/ 913837 w 1620943"/>
                <a:gd name="connsiteY639" fmla="*/ 941229 h 1491914"/>
                <a:gd name="connsiteX640" fmla="*/ 146768 w 1620943"/>
                <a:gd name="connsiteY640" fmla="*/ 921960 h 1491914"/>
                <a:gd name="connsiteX641" fmla="*/ 145608 w 1620943"/>
                <a:gd name="connsiteY641" fmla="*/ 931712 h 1491914"/>
                <a:gd name="connsiteX642" fmla="*/ 151409 w 1620943"/>
                <a:gd name="connsiteY642" fmla="*/ 951789 h 1491914"/>
                <a:gd name="connsiteX643" fmla="*/ 157211 w 1620943"/>
                <a:gd name="connsiteY643" fmla="*/ 964983 h 1491914"/>
                <a:gd name="connsiteX644" fmla="*/ 131685 w 1620943"/>
                <a:gd name="connsiteY644" fmla="*/ 985060 h 1491914"/>
                <a:gd name="connsiteX645" fmla="*/ 100939 w 1620943"/>
                <a:gd name="connsiteY645" fmla="*/ 990796 h 1491914"/>
                <a:gd name="connsiteX646" fmla="*/ 35387 w 1620943"/>
                <a:gd name="connsiteY646" fmla="*/ 1008579 h 1491914"/>
                <a:gd name="connsiteX647" fmla="*/ 9862 w 1620943"/>
                <a:gd name="connsiteY647" fmla="*/ 1018331 h 1491914"/>
                <a:gd name="connsiteX648" fmla="*/ 1740 w 1620943"/>
                <a:gd name="connsiteY648" fmla="*/ 1014315 h 1491914"/>
                <a:gd name="connsiteX649" fmla="*/ 0 w 1620943"/>
                <a:gd name="connsiteY649" fmla="*/ 1008579 h 1491914"/>
                <a:gd name="connsiteX650" fmla="*/ 580 w 1620943"/>
                <a:gd name="connsiteY650" fmla="*/ 971866 h 1491914"/>
                <a:gd name="connsiteX651" fmla="*/ 15663 w 1620943"/>
                <a:gd name="connsiteY651" fmla="*/ 969572 h 1491914"/>
                <a:gd name="connsiteX652" fmla="*/ 21464 w 1620943"/>
                <a:gd name="connsiteY652" fmla="*/ 956952 h 1491914"/>
                <a:gd name="connsiteX653" fmla="*/ 37707 w 1620943"/>
                <a:gd name="connsiteY653" fmla="*/ 954657 h 1491914"/>
                <a:gd name="connsiteX654" fmla="*/ 67293 w 1620943"/>
                <a:gd name="connsiteY654" fmla="*/ 978176 h 1491914"/>
                <a:gd name="connsiteX655" fmla="*/ 82956 w 1620943"/>
                <a:gd name="connsiteY655" fmla="*/ 950068 h 1491914"/>
                <a:gd name="connsiteX656" fmla="*/ 83997 w 1620943"/>
                <a:gd name="connsiteY656" fmla="*/ 950059 h 1491914"/>
                <a:gd name="connsiteX657" fmla="*/ 91659 w 1620943"/>
                <a:gd name="connsiteY657" fmla="*/ 941410 h 1491914"/>
                <a:gd name="connsiteX658" fmla="*/ 96449 w 1620943"/>
                <a:gd name="connsiteY658" fmla="*/ 931328 h 1491914"/>
                <a:gd name="connsiteX659" fmla="*/ 100237 w 1620943"/>
                <a:gd name="connsiteY659" fmla="*/ 929683 h 1491914"/>
                <a:gd name="connsiteX660" fmla="*/ 105411 w 1620943"/>
                <a:gd name="connsiteY660" fmla="*/ 928623 h 1491914"/>
                <a:gd name="connsiteX661" fmla="*/ 105581 w 1620943"/>
                <a:gd name="connsiteY661" fmla="*/ 928270 h 1491914"/>
                <a:gd name="connsiteX662" fmla="*/ 119503 w 1620943"/>
                <a:gd name="connsiteY662" fmla="*/ 936875 h 1491914"/>
                <a:gd name="connsiteX663" fmla="*/ 127045 w 1620943"/>
                <a:gd name="connsiteY663" fmla="*/ 939169 h 1491914"/>
                <a:gd name="connsiteX664" fmla="*/ 136906 w 1620943"/>
                <a:gd name="connsiteY664" fmla="*/ 924828 h 1491914"/>
                <a:gd name="connsiteX665" fmla="*/ 146768 w 1620943"/>
                <a:gd name="connsiteY665" fmla="*/ 921960 h 1491914"/>
                <a:gd name="connsiteX666" fmla="*/ 805379 w 1620943"/>
                <a:gd name="connsiteY666" fmla="*/ 920063 h 1491914"/>
                <a:gd name="connsiteX667" fmla="*/ 815233 w 1620943"/>
                <a:gd name="connsiteY667" fmla="*/ 922087 h 1491914"/>
                <a:gd name="connsiteX668" fmla="*/ 815233 w 1620943"/>
                <a:gd name="connsiteY668" fmla="*/ 930382 h 1491914"/>
                <a:gd name="connsiteX669" fmla="*/ 785310 w 1620943"/>
                <a:gd name="connsiteY669" fmla="*/ 930382 h 1491914"/>
                <a:gd name="connsiteX670" fmla="*/ 798977 w 1620943"/>
                <a:gd name="connsiteY670" fmla="*/ 920253 h 1491914"/>
                <a:gd name="connsiteX671" fmla="*/ 805379 w 1620943"/>
                <a:gd name="connsiteY671" fmla="*/ 920063 h 1491914"/>
                <a:gd name="connsiteX672" fmla="*/ 630283 w 1620943"/>
                <a:gd name="connsiteY672" fmla="*/ 913156 h 1491914"/>
                <a:gd name="connsiteX673" fmla="*/ 644945 w 1620943"/>
                <a:gd name="connsiteY673" fmla="*/ 913156 h 1491914"/>
                <a:gd name="connsiteX674" fmla="*/ 637321 w 1620943"/>
                <a:gd name="connsiteY674" fmla="*/ 927901 h 1491914"/>
                <a:gd name="connsiteX675" fmla="*/ 635756 w 1620943"/>
                <a:gd name="connsiteY675" fmla="*/ 927776 h 1491914"/>
                <a:gd name="connsiteX676" fmla="*/ 637320 w 1620943"/>
                <a:gd name="connsiteY676" fmla="*/ 928752 h 1491914"/>
                <a:gd name="connsiteX677" fmla="*/ 630282 w 1620943"/>
                <a:gd name="connsiteY677" fmla="*/ 935557 h 1491914"/>
                <a:gd name="connsiteX678" fmla="*/ 625947 w 1620943"/>
                <a:gd name="connsiteY678" fmla="*/ 935557 h 1491914"/>
                <a:gd name="connsiteX679" fmla="*/ 622462 w 1620943"/>
                <a:gd name="connsiteY679" fmla="*/ 938083 h 1491914"/>
                <a:gd name="connsiteX680" fmla="*/ 622462 w 1620943"/>
                <a:gd name="connsiteY680" fmla="*/ 915530 h 1491914"/>
                <a:gd name="connsiteX681" fmla="*/ 626054 w 1620943"/>
                <a:gd name="connsiteY681" fmla="*/ 913749 h 1491914"/>
                <a:gd name="connsiteX682" fmla="*/ 630087 w 1620943"/>
                <a:gd name="connsiteY682" fmla="*/ 915530 h 1491914"/>
                <a:gd name="connsiteX683" fmla="*/ 630283 w 1620943"/>
                <a:gd name="connsiteY683" fmla="*/ 915863 h 1491914"/>
                <a:gd name="connsiteX684" fmla="*/ 622658 w 1620943"/>
                <a:gd name="connsiteY684" fmla="*/ 905499 h 1491914"/>
                <a:gd name="connsiteX685" fmla="*/ 629738 w 1620943"/>
                <a:gd name="connsiteY685" fmla="*/ 912608 h 1491914"/>
                <a:gd name="connsiteX686" fmla="*/ 622658 w 1620943"/>
                <a:gd name="connsiteY686" fmla="*/ 912608 h 1491914"/>
                <a:gd name="connsiteX687" fmla="*/ 622658 w 1620943"/>
                <a:gd name="connsiteY687" fmla="*/ 905499 h 1491914"/>
                <a:gd name="connsiteX688" fmla="*/ 622092 w 1620943"/>
                <a:gd name="connsiteY688" fmla="*/ 900396 h 1491914"/>
                <a:gd name="connsiteX689" fmla="*/ 622092 w 1620943"/>
                <a:gd name="connsiteY689" fmla="*/ 907505 h 1491914"/>
                <a:gd name="connsiteX690" fmla="*/ 612491 w 1620943"/>
                <a:gd name="connsiteY690" fmla="*/ 903677 h 1491914"/>
                <a:gd name="connsiteX691" fmla="*/ 622092 w 1620943"/>
                <a:gd name="connsiteY691" fmla="*/ 900396 h 1491914"/>
                <a:gd name="connsiteX692" fmla="*/ 438656 w 1620943"/>
                <a:gd name="connsiteY692" fmla="*/ 900396 h 1491914"/>
                <a:gd name="connsiteX693" fmla="*/ 440181 w 1620943"/>
                <a:gd name="connsiteY693" fmla="*/ 906284 h 1491914"/>
                <a:gd name="connsiteX694" fmla="*/ 434590 w 1620943"/>
                <a:gd name="connsiteY694" fmla="*/ 907462 h 1491914"/>
                <a:gd name="connsiteX695" fmla="*/ 435606 w 1620943"/>
                <a:gd name="connsiteY695" fmla="*/ 901573 h 1491914"/>
                <a:gd name="connsiteX696" fmla="*/ 438656 w 1620943"/>
                <a:gd name="connsiteY696" fmla="*/ 900396 h 1491914"/>
                <a:gd name="connsiteX697" fmla="*/ 468264 w 1620943"/>
                <a:gd name="connsiteY697" fmla="*/ 890100 h 1491914"/>
                <a:gd name="connsiteX698" fmla="*/ 470016 w 1620943"/>
                <a:gd name="connsiteY698" fmla="*/ 895755 h 1491914"/>
                <a:gd name="connsiteX699" fmla="*/ 461929 w 1620943"/>
                <a:gd name="connsiteY699" fmla="*/ 899235 h 1491914"/>
                <a:gd name="connsiteX700" fmla="*/ 454921 w 1620943"/>
                <a:gd name="connsiteY700" fmla="*/ 894015 h 1491914"/>
                <a:gd name="connsiteX701" fmla="*/ 462469 w 1620943"/>
                <a:gd name="connsiteY701" fmla="*/ 890535 h 1491914"/>
                <a:gd name="connsiteX702" fmla="*/ 468264 w 1620943"/>
                <a:gd name="connsiteY702" fmla="*/ 890100 h 1491914"/>
                <a:gd name="connsiteX703" fmla="*/ 641651 w 1620943"/>
                <a:gd name="connsiteY703" fmla="*/ 888783 h 1491914"/>
                <a:gd name="connsiteX704" fmla="*/ 644987 w 1620943"/>
                <a:gd name="connsiteY704" fmla="*/ 892229 h 1491914"/>
                <a:gd name="connsiteX705" fmla="*/ 641719 w 1620943"/>
                <a:gd name="connsiteY705" fmla="*/ 892229 h 1491914"/>
                <a:gd name="connsiteX706" fmla="*/ 637907 w 1620943"/>
                <a:gd name="connsiteY706" fmla="*/ 892229 h 1491914"/>
                <a:gd name="connsiteX707" fmla="*/ 641651 w 1620943"/>
                <a:gd name="connsiteY707" fmla="*/ 888783 h 1491914"/>
                <a:gd name="connsiteX708" fmla="*/ 1054706 w 1620943"/>
                <a:gd name="connsiteY708" fmla="*/ 877426 h 1491914"/>
                <a:gd name="connsiteX709" fmla="*/ 1061786 w 1620943"/>
                <a:gd name="connsiteY709" fmla="*/ 883806 h 1491914"/>
                <a:gd name="connsiteX710" fmla="*/ 1057974 w 1620943"/>
                <a:gd name="connsiteY710" fmla="*/ 889027 h 1491914"/>
                <a:gd name="connsiteX711" fmla="*/ 1049261 w 1620943"/>
                <a:gd name="connsiteY711" fmla="*/ 880326 h 1491914"/>
                <a:gd name="connsiteX712" fmla="*/ 1054706 w 1620943"/>
                <a:gd name="connsiteY712" fmla="*/ 877426 h 1491914"/>
                <a:gd name="connsiteX713" fmla="*/ 1151494 w 1620943"/>
                <a:gd name="connsiteY713" fmla="*/ 868361 h 1491914"/>
                <a:gd name="connsiteX714" fmla="*/ 1161266 w 1620943"/>
                <a:gd name="connsiteY714" fmla="*/ 870647 h 1491914"/>
                <a:gd name="connsiteX715" fmla="*/ 1162991 w 1620943"/>
                <a:gd name="connsiteY715" fmla="*/ 886073 h 1491914"/>
                <a:gd name="connsiteX716" fmla="*/ 1183686 w 1620943"/>
                <a:gd name="connsiteY716" fmla="*/ 899786 h 1491914"/>
                <a:gd name="connsiteX717" fmla="*/ 1184518 w 1620943"/>
                <a:gd name="connsiteY717" fmla="*/ 900884 h 1491914"/>
                <a:gd name="connsiteX718" fmla="*/ 1184321 w 1620943"/>
                <a:gd name="connsiteY718" fmla="*/ 898783 h 1491914"/>
                <a:gd name="connsiteX719" fmla="*/ 1206621 w 1620943"/>
                <a:gd name="connsiteY719" fmla="*/ 906641 h 1491914"/>
                <a:gd name="connsiteX720" fmla="*/ 1205496 w 1620943"/>
                <a:gd name="connsiteY720" fmla="*/ 906824 h 1491914"/>
                <a:gd name="connsiteX721" fmla="*/ 1206105 w 1620943"/>
                <a:gd name="connsiteY721" fmla="*/ 907214 h 1491914"/>
                <a:gd name="connsiteX722" fmla="*/ 1213578 w 1620943"/>
                <a:gd name="connsiteY722" fmla="*/ 907214 h 1491914"/>
                <a:gd name="connsiteX723" fmla="*/ 1206105 w 1620943"/>
                <a:gd name="connsiteY723" fmla="*/ 936353 h 1491914"/>
                <a:gd name="connsiteX724" fmla="*/ 1194033 w 1620943"/>
                <a:gd name="connsiteY724" fmla="*/ 939210 h 1491914"/>
                <a:gd name="connsiteX725" fmla="*/ 1159541 w 1620943"/>
                <a:gd name="connsiteY725" fmla="*/ 908356 h 1491914"/>
                <a:gd name="connsiteX726" fmla="*/ 1141721 w 1620943"/>
                <a:gd name="connsiteY726" fmla="*/ 910642 h 1491914"/>
                <a:gd name="connsiteX727" fmla="*/ 1124476 w 1620943"/>
                <a:gd name="connsiteY727" fmla="*/ 922069 h 1491914"/>
                <a:gd name="connsiteX728" fmla="*/ 1135398 w 1620943"/>
                <a:gd name="connsiteY728" fmla="*/ 884931 h 1491914"/>
                <a:gd name="connsiteX729" fmla="*/ 1151494 w 1620943"/>
                <a:gd name="connsiteY729" fmla="*/ 868361 h 1491914"/>
                <a:gd name="connsiteX730" fmla="*/ 520159 w 1620943"/>
                <a:gd name="connsiteY730" fmla="*/ 853899 h 1491914"/>
                <a:gd name="connsiteX731" fmla="*/ 525537 w 1620943"/>
                <a:gd name="connsiteY731" fmla="*/ 855733 h 1491914"/>
                <a:gd name="connsiteX732" fmla="*/ 518458 w 1620943"/>
                <a:gd name="connsiteY732" fmla="*/ 864028 h 1491914"/>
                <a:gd name="connsiteX733" fmla="*/ 520159 w 1620943"/>
                <a:gd name="connsiteY733" fmla="*/ 853899 h 1491914"/>
                <a:gd name="connsiteX734" fmla="*/ 1518610 w 1620943"/>
                <a:gd name="connsiteY734" fmla="*/ 847523 h 1491914"/>
                <a:gd name="connsiteX735" fmla="*/ 1527845 w 1620943"/>
                <a:gd name="connsiteY735" fmla="*/ 847956 h 1491914"/>
                <a:gd name="connsiteX736" fmla="*/ 1537009 w 1620943"/>
                <a:gd name="connsiteY736" fmla="*/ 861246 h 1491914"/>
                <a:gd name="connsiteX737" fmla="*/ 1515245 w 1620943"/>
                <a:gd name="connsiteY737" fmla="*/ 876848 h 1491914"/>
                <a:gd name="connsiteX738" fmla="*/ 1504363 w 1620943"/>
                <a:gd name="connsiteY738" fmla="*/ 876270 h 1491914"/>
                <a:gd name="connsiteX739" fmla="*/ 1498636 w 1620943"/>
                <a:gd name="connsiteY739" fmla="*/ 869914 h 1491914"/>
                <a:gd name="connsiteX740" fmla="*/ 1510663 w 1620943"/>
                <a:gd name="connsiteY740" fmla="*/ 851423 h 1491914"/>
                <a:gd name="connsiteX741" fmla="*/ 1518610 w 1620943"/>
                <a:gd name="connsiteY741" fmla="*/ 847523 h 1491914"/>
                <a:gd name="connsiteX742" fmla="*/ 409078 w 1620943"/>
                <a:gd name="connsiteY742" fmla="*/ 800189 h 1491914"/>
                <a:gd name="connsiteX743" fmla="*/ 424761 w 1620943"/>
                <a:gd name="connsiteY743" fmla="*/ 810864 h 1491914"/>
                <a:gd name="connsiteX744" fmla="*/ 421292 w 1620943"/>
                <a:gd name="connsiteY744" fmla="*/ 824226 h 1491914"/>
                <a:gd name="connsiteX745" fmla="*/ 418979 w 1620943"/>
                <a:gd name="connsiteY745" fmla="*/ 836426 h 1491914"/>
                <a:gd name="connsiteX746" fmla="*/ 387181 w 1620943"/>
                <a:gd name="connsiteY746" fmla="*/ 857341 h 1491914"/>
                <a:gd name="connsiteX747" fmla="*/ 385446 w 1620943"/>
                <a:gd name="connsiteY747" fmla="*/ 864312 h 1491914"/>
                <a:gd name="connsiteX748" fmla="*/ 390072 w 1620943"/>
                <a:gd name="connsiteY748" fmla="*/ 867798 h 1491914"/>
                <a:gd name="connsiteX749" fmla="*/ 418979 w 1620943"/>
                <a:gd name="connsiteY749" fmla="*/ 889294 h 1491914"/>
                <a:gd name="connsiteX750" fmla="*/ 418979 w 1620943"/>
                <a:gd name="connsiteY750" fmla="*/ 896265 h 1491914"/>
                <a:gd name="connsiteX751" fmla="*/ 396431 w 1620943"/>
                <a:gd name="connsiteY751" fmla="*/ 893942 h 1491914"/>
                <a:gd name="connsiteX752" fmla="*/ 390072 w 1620943"/>
                <a:gd name="connsiteY752" fmla="*/ 894523 h 1491914"/>
                <a:gd name="connsiteX753" fmla="*/ 364633 w 1620943"/>
                <a:gd name="connsiteY753" fmla="*/ 892780 h 1491914"/>
                <a:gd name="connsiteX754" fmla="*/ 336303 w 1620943"/>
                <a:gd name="connsiteY754" fmla="*/ 900332 h 1491914"/>
                <a:gd name="connsiteX755" fmla="*/ 304505 w 1620943"/>
                <a:gd name="connsiteY755" fmla="*/ 914856 h 1491914"/>
                <a:gd name="connsiteX756" fmla="*/ 276176 w 1620943"/>
                <a:gd name="connsiteY756" fmla="*/ 930542 h 1491914"/>
                <a:gd name="connsiteX757" fmla="*/ 256518 w 1620943"/>
                <a:gd name="connsiteY757" fmla="*/ 924732 h 1491914"/>
                <a:gd name="connsiteX758" fmla="*/ 239174 w 1620943"/>
                <a:gd name="connsiteY758" fmla="*/ 915437 h 1491914"/>
                <a:gd name="connsiteX759" fmla="*/ 224142 w 1620943"/>
                <a:gd name="connsiteY759" fmla="*/ 922990 h 1491914"/>
                <a:gd name="connsiteX760" fmla="*/ 196390 w 1620943"/>
                <a:gd name="connsiteY760" fmla="*/ 913113 h 1491914"/>
                <a:gd name="connsiteX761" fmla="*/ 193500 w 1620943"/>
                <a:gd name="connsiteY761" fmla="*/ 903818 h 1491914"/>
                <a:gd name="connsiteX762" fmla="*/ 201122 w 1620943"/>
                <a:gd name="connsiteY762" fmla="*/ 900754 h 1491914"/>
                <a:gd name="connsiteX763" fmla="*/ 200775 w 1620943"/>
                <a:gd name="connsiteY763" fmla="*/ 900396 h 1491914"/>
                <a:gd name="connsiteX764" fmla="*/ 202014 w 1620943"/>
                <a:gd name="connsiteY764" fmla="*/ 900396 h 1491914"/>
                <a:gd name="connsiteX765" fmla="*/ 202172 w 1620943"/>
                <a:gd name="connsiteY765" fmla="*/ 900332 h 1491914"/>
                <a:gd name="connsiteX766" fmla="*/ 202276 w 1620943"/>
                <a:gd name="connsiteY766" fmla="*/ 900396 h 1491914"/>
                <a:gd name="connsiteX767" fmla="*/ 207855 w 1620943"/>
                <a:gd name="connsiteY767" fmla="*/ 900396 h 1491914"/>
                <a:gd name="connsiteX768" fmla="*/ 205620 w 1620943"/>
                <a:gd name="connsiteY768" fmla="*/ 902453 h 1491914"/>
                <a:gd name="connsiteX769" fmla="*/ 205713 w 1620943"/>
                <a:gd name="connsiteY769" fmla="*/ 902511 h 1491914"/>
                <a:gd name="connsiteX770" fmla="*/ 209688 w 1620943"/>
                <a:gd name="connsiteY770" fmla="*/ 900332 h 1491914"/>
                <a:gd name="connsiteX771" fmla="*/ 227611 w 1620943"/>
                <a:gd name="connsiteY771" fmla="*/ 882903 h 1491914"/>
                <a:gd name="connsiteX772" fmla="*/ 239174 w 1620943"/>
                <a:gd name="connsiteY772" fmla="*/ 866055 h 1491914"/>
                <a:gd name="connsiteX773" fmla="*/ 266736 w 1620943"/>
                <a:gd name="connsiteY773" fmla="*/ 861317 h 1491914"/>
                <a:gd name="connsiteX774" fmla="*/ 274795 w 1620943"/>
                <a:gd name="connsiteY774" fmla="*/ 862882 h 1491914"/>
                <a:gd name="connsiteX775" fmla="*/ 274479 w 1620943"/>
                <a:gd name="connsiteY775" fmla="*/ 862113 h 1491914"/>
                <a:gd name="connsiteX776" fmla="*/ 275475 w 1620943"/>
                <a:gd name="connsiteY776" fmla="*/ 863014 h 1491914"/>
                <a:gd name="connsiteX777" fmla="*/ 276176 w 1620943"/>
                <a:gd name="connsiteY777" fmla="*/ 863150 h 1491914"/>
                <a:gd name="connsiteX778" fmla="*/ 273285 w 1620943"/>
                <a:gd name="connsiteY778" fmla="*/ 852693 h 1491914"/>
                <a:gd name="connsiteX779" fmla="*/ 269238 w 1620943"/>
                <a:gd name="connsiteY779" fmla="*/ 841655 h 1491914"/>
                <a:gd name="connsiteX780" fmla="*/ 279066 w 1620943"/>
                <a:gd name="connsiteY780" fmla="*/ 837588 h 1491914"/>
                <a:gd name="connsiteX781" fmla="*/ 301036 w 1620943"/>
                <a:gd name="connsiteY781" fmla="*/ 843398 h 1491914"/>
                <a:gd name="connsiteX782" fmla="*/ 258831 w 1620943"/>
                <a:gd name="connsiteY782" fmla="*/ 806797 h 1491914"/>
                <a:gd name="connsiteX783" fmla="*/ 290629 w 1620943"/>
                <a:gd name="connsiteY783" fmla="*/ 809121 h 1491914"/>
                <a:gd name="connsiteX784" fmla="*/ 329366 w 1620943"/>
                <a:gd name="connsiteY784" fmla="*/ 823645 h 1491914"/>
                <a:gd name="connsiteX785" fmla="*/ 346132 w 1620943"/>
                <a:gd name="connsiteY785" fmla="*/ 825388 h 1491914"/>
                <a:gd name="connsiteX786" fmla="*/ 358851 w 1620943"/>
                <a:gd name="connsiteY786" fmla="*/ 820159 h 1491914"/>
                <a:gd name="connsiteX787" fmla="*/ 367524 w 1620943"/>
                <a:gd name="connsiteY787" fmla="*/ 816092 h 1491914"/>
                <a:gd name="connsiteX788" fmla="*/ 394697 w 1620943"/>
                <a:gd name="connsiteY788" fmla="*/ 825969 h 1491914"/>
                <a:gd name="connsiteX789" fmla="*/ 395077 w 1620943"/>
                <a:gd name="connsiteY789" fmla="*/ 825247 h 1491914"/>
                <a:gd name="connsiteX790" fmla="*/ 393927 w 1620943"/>
                <a:gd name="connsiteY790" fmla="*/ 823832 h 1491914"/>
                <a:gd name="connsiteX791" fmla="*/ 395466 w 1620943"/>
                <a:gd name="connsiteY791" fmla="*/ 824509 h 1491914"/>
                <a:gd name="connsiteX792" fmla="*/ 399900 w 1620943"/>
                <a:gd name="connsiteY792" fmla="*/ 816092 h 1491914"/>
                <a:gd name="connsiteX793" fmla="*/ 409078 w 1620943"/>
                <a:gd name="connsiteY793" fmla="*/ 800189 h 1491914"/>
                <a:gd name="connsiteX794" fmla="*/ 1479129 w 1620943"/>
                <a:gd name="connsiteY794" fmla="*/ 780446 h 1491914"/>
                <a:gd name="connsiteX795" fmla="*/ 1486167 w 1620943"/>
                <a:gd name="connsiteY795" fmla="*/ 795192 h 1491914"/>
                <a:gd name="connsiteX796" fmla="*/ 1475610 w 1620943"/>
                <a:gd name="connsiteY796" fmla="*/ 794058 h 1491914"/>
                <a:gd name="connsiteX797" fmla="*/ 1479129 w 1620943"/>
                <a:gd name="connsiteY797" fmla="*/ 780446 h 1491914"/>
                <a:gd name="connsiteX798" fmla="*/ 631342 w 1620943"/>
                <a:gd name="connsiteY798" fmla="*/ 776265 h 1491914"/>
                <a:gd name="connsiteX799" fmla="*/ 632259 w 1620943"/>
                <a:gd name="connsiteY799" fmla="*/ 778746 h 1491914"/>
                <a:gd name="connsiteX800" fmla="*/ 628870 w 1620943"/>
                <a:gd name="connsiteY800" fmla="*/ 779881 h 1491914"/>
                <a:gd name="connsiteX801" fmla="*/ 628306 w 1620943"/>
                <a:gd name="connsiteY801" fmla="*/ 777612 h 1491914"/>
                <a:gd name="connsiteX802" fmla="*/ 631342 w 1620943"/>
                <a:gd name="connsiteY802" fmla="*/ 776265 h 1491914"/>
                <a:gd name="connsiteX803" fmla="*/ 421220 w 1620943"/>
                <a:gd name="connsiteY803" fmla="*/ 753490 h 1491914"/>
                <a:gd name="connsiteX804" fmla="*/ 426192 w 1620943"/>
                <a:gd name="connsiteY804" fmla="*/ 759631 h 1491914"/>
                <a:gd name="connsiteX805" fmla="*/ 421220 w 1620943"/>
                <a:gd name="connsiteY805" fmla="*/ 769121 h 1491914"/>
                <a:gd name="connsiteX806" fmla="*/ 416800 w 1620943"/>
                <a:gd name="connsiteY806" fmla="*/ 761306 h 1491914"/>
                <a:gd name="connsiteX807" fmla="*/ 421220 w 1620943"/>
                <a:gd name="connsiteY807" fmla="*/ 753490 h 1491914"/>
                <a:gd name="connsiteX808" fmla="*/ 1316955 w 1620943"/>
                <a:gd name="connsiteY808" fmla="*/ 707014 h 1491914"/>
                <a:gd name="connsiteX809" fmla="*/ 1339008 w 1620943"/>
                <a:gd name="connsiteY809" fmla="*/ 726636 h 1491914"/>
                <a:gd name="connsiteX810" fmla="*/ 1342490 w 1620943"/>
                <a:gd name="connsiteY810" fmla="*/ 759531 h 1491914"/>
                <a:gd name="connsiteX811" fmla="*/ 1361641 w 1620943"/>
                <a:gd name="connsiteY811" fmla="*/ 772804 h 1491914"/>
                <a:gd name="connsiteX812" fmla="*/ 1361641 w 1620943"/>
                <a:gd name="connsiteY812" fmla="*/ 817241 h 1491914"/>
                <a:gd name="connsiteX813" fmla="*/ 1358150 w 1620943"/>
                <a:gd name="connsiteY813" fmla="*/ 818729 h 1491914"/>
                <a:gd name="connsiteX814" fmla="*/ 1361474 w 1620943"/>
                <a:gd name="connsiteY814" fmla="*/ 818729 h 1491914"/>
                <a:gd name="connsiteX815" fmla="*/ 1369248 w 1620943"/>
                <a:gd name="connsiteY815" fmla="*/ 841123 h 1491914"/>
                <a:gd name="connsiteX816" fmla="*/ 1353438 w 1620943"/>
                <a:gd name="connsiteY816" fmla="*/ 826831 h 1491914"/>
                <a:gd name="connsiteX817" fmla="*/ 1353638 w 1620943"/>
                <a:gd name="connsiteY817" fmla="*/ 820652 h 1491914"/>
                <a:gd name="connsiteX818" fmla="*/ 1353517 w 1620943"/>
                <a:gd name="connsiteY818" fmla="*/ 820704 h 1491914"/>
                <a:gd name="connsiteX819" fmla="*/ 1334946 w 1620943"/>
                <a:gd name="connsiteY819" fmla="*/ 808008 h 1491914"/>
                <a:gd name="connsiteX820" fmla="*/ 1328329 w 1620943"/>
                <a:gd name="connsiteY820" fmla="*/ 806363 h 1491914"/>
                <a:gd name="connsiteX821" fmla="*/ 1327845 w 1620943"/>
                <a:gd name="connsiteY821" fmla="*/ 806862 h 1491914"/>
                <a:gd name="connsiteX822" fmla="*/ 1326921 w 1620943"/>
                <a:gd name="connsiteY822" fmla="*/ 806012 h 1491914"/>
                <a:gd name="connsiteX823" fmla="*/ 1323339 w 1620943"/>
                <a:gd name="connsiteY823" fmla="*/ 805122 h 1491914"/>
                <a:gd name="connsiteX824" fmla="*/ 1316096 w 1620943"/>
                <a:gd name="connsiteY824" fmla="*/ 801244 h 1491914"/>
                <a:gd name="connsiteX825" fmla="*/ 1317535 w 1620943"/>
                <a:gd name="connsiteY825" fmla="*/ 803391 h 1491914"/>
                <a:gd name="connsiteX826" fmla="*/ 1316955 w 1620943"/>
                <a:gd name="connsiteY826" fmla="*/ 809739 h 1491914"/>
                <a:gd name="connsiteX827" fmla="*/ 1305929 w 1620943"/>
                <a:gd name="connsiteY827" fmla="*/ 811470 h 1491914"/>
                <a:gd name="connsiteX828" fmla="*/ 1294902 w 1620943"/>
                <a:gd name="connsiteY828" fmla="*/ 806276 h 1491914"/>
                <a:gd name="connsiteX829" fmla="*/ 1289679 w 1620943"/>
                <a:gd name="connsiteY829" fmla="*/ 755491 h 1491914"/>
                <a:gd name="connsiteX830" fmla="*/ 1298384 w 1620943"/>
                <a:gd name="connsiteY830" fmla="*/ 741641 h 1491914"/>
                <a:gd name="connsiteX831" fmla="*/ 1314053 w 1620943"/>
                <a:gd name="connsiteY831" fmla="*/ 750297 h 1491914"/>
                <a:gd name="connsiteX832" fmla="*/ 1323919 w 1620943"/>
                <a:gd name="connsiteY832" fmla="*/ 756645 h 1491914"/>
                <a:gd name="connsiteX833" fmla="*/ 1329142 w 1620943"/>
                <a:gd name="connsiteY833" fmla="*/ 747989 h 1491914"/>
                <a:gd name="connsiteX834" fmla="*/ 1322178 w 1620943"/>
                <a:gd name="connsiteY834" fmla="*/ 720288 h 1491914"/>
                <a:gd name="connsiteX835" fmla="*/ 1301866 w 1620943"/>
                <a:gd name="connsiteY835" fmla="*/ 719711 h 1491914"/>
                <a:gd name="connsiteX836" fmla="*/ 1298384 w 1620943"/>
                <a:gd name="connsiteY836" fmla="*/ 713940 h 1491914"/>
                <a:gd name="connsiteX837" fmla="*/ 1302447 w 1620943"/>
                <a:gd name="connsiteY837" fmla="*/ 708746 h 1491914"/>
                <a:gd name="connsiteX838" fmla="*/ 1316955 w 1620943"/>
                <a:gd name="connsiteY838" fmla="*/ 707014 h 1491914"/>
                <a:gd name="connsiteX839" fmla="*/ 1369190 w 1620943"/>
                <a:gd name="connsiteY839" fmla="*/ 698780 h 1491914"/>
                <a:gd name="connsiteX840" fmla="*/ 1382291 w 1620943"/>
                <a:gd name="connsiteY840" fmla="*/ 703381 h 1491914"/>
                <a:gd name="connsiteX841" fmla="*/ 1395393 w 1620943"/>
                <a:gd name="connsiteY841" fmla="*/ 721209 h 1491914"/>
                <a:gd name="connsiteX842" fmla="*/ 1412482 w 1620943"/>
                <a:gd name="connsiteY842" fmla="*/ 728111 h 1491914"/>
                <a:gd name="connsiteX843" fmla="*/ 1399380 w 1620943"/>
                <a:gd name="connsiteY843" fmla="*/ 739613 h 1491914"/>
                <a:gd name="connsiteX844" fmla="*/ 1378874 w 1620943"/>
                <a:gd name="connsiteY844" fmla="*/ 730986 h 1491914"/>
                <a:gd name="connsiteX845" fmla="*/ 1373177 w 1620943"/>
                <a:gd name="connsiteY845" fmla="*/ 733862 h 1491914"/>
                <a:gd name="connsiteX846" fmla="*/ 1372607 w 1620943"/>
                <a:gd name="connsiteY846" fmla="*/ 737313 h 1491914"/>
                <a:gd name="connsiteX847" fmla="*/ 1390836 w 1620943"/>
                <a:gd name="connsiteY847" fmla="*/ 770670 h 1491914"/>
                <a:gd name="connsiteX848" fmla="*/ 1391975 w 1620943"/>
                <a:gd name="connsiteY848" fmla="*/ 776996 h 1491914"/>
                <a:gd name="connsiteX849" fmla="*/ 1385709 w 1620943"/>
                <a:gd name="connsiteY849" fmla="*/ 779297 h 1491914"/>
                <a:gd name="connsiteX850" fmla="*/ 1369190 w 1620943"/>
                <a:gd name="connsiteY850" fmla="*/ 772395 h 1491914"/>
                <a:gd name="connsiteX851" fmla="*/ 1368050 w 1620943"/>
                <a:gd name="connsiteY851" fmla="*/ 768945 h 1491914"/>
                <a:gd name="connsiteX852" fmla="*/ 1349822 w 1620943"/>
                <a:gd name="connsiteY852" fmla="*/ 736162 h 1491914"/>
                <a:gd name="connsiteX853" fmla="*/ 1367481 w 1620943"/>
                <a:gd name="connsiteY853" fmla="*/ 702230 h 1491914"/>
                <a:gd name="connsiteX854" fmla="*/ 1369190 w 1620943"/>
                <a:gd name="connsiteY854" fmla="*/ 698780 h 1491914"/>
                <a:gd name="connsiteX855" fmla="*/ 1368434 w 1620943"/>
                <a:gd name="connsiteY855" fmla="*/ 686021 h 1491914"/>
                <a:gd name="connsiteX856" fmla="*/ 1370693 w 1620943"/>
                <a:gd name="connsiteY856" fmla="*/ 691241 h 1491914"/>
                <a:gd name="connsiteX857" fmla="*/ 1368434 w 1620943"/>
                <a:gd name="connsiteY857" fmla="*/ 698201 h 1491914"/>
                <a:gd name="connsiteX858" fmla="*/ 1362787 w 1620943"/>
                <a:gd name="connsiteY858" fmla="*/ 689501 h 1491914"/>
                <a:gd name="connsiteX859" fmla="*/ 1368434 w 1620943"/>
                <a:gd name="connsiteY859" fmla="*/ 686021 h 1491914"/>
                <a:gd name="connsiteX860" fmla="*/ 1318527 w 1620943"/>
                <a:gd name="connsiteY860" fmla="*/ 686021 h 1491914"/>
                <a:gd name="connsiteX861" fmla="*/ 1324323 w 1620943"/>
                <a:gd name="connsiteY861" fmla="*/ 687788 h 1491914"/>
                <a:gd name="connsiteX862" fmla="*/ 1319685 w 1620943"/>
                <a:gd name="connsiteY862" fmla="*/ 695444 h 1491914"/>
                <a:gd name="connsiteX863" fmla="*/ 1293602 w 1620943"/>
                <a:gd name="connsiteY863" fmla="*/ 690732 h 1491914"/>
                <a:gd name="connsiteX864" fmla="*/ 1301137 w 1620943"/>
                <a:gd name="connsiteY864" fmla="*/ 690732 h 1491914"/>
                <a:gd name="connsiteX865" fmla="*/ 1318527 w 1620943"/>
                <a:gd name="connsiteY865" fmla="*/ 686021 h 1491914"/>
                <a:gd name="connsiteX866" fmla="*/ 1561170 w 1620943"/>
                <a:gd name="connsiteY866" fmla="*/ 652842 h 1491914"/>
                <a:gd name="connsiteX867" fmla="*/ 1569510 w 1620943"/>
                <a:gd name="connsiteY867" fmla="*/ 666453 h 1491914"/>
                <a:gd name="connsiteX868" fmla="*/ 1561170 w 1620943"/>
                <a:gd name="connsiteY868" fmla="*/ 672691 h 1491914"/>
                <a:gd name="connsiteX869" fmla="*/ 1554499 w 1620943"/>
                <a:gd name="connsiteY869" fmla="*/ 660215 h 1491914"/>
                <a:gd name="connsiteX870" fmla="*/ 1561170 w 1620943"/>
                <a:gd name="connsiteY870" fmla="*/ 652842 h 1491914"/>
                <a:gd name="connsiteX871" fmla="*/ 34311 w 1620943"/>
                <a:gd name="connsiteY871" fmla="*/ 634979 h 1491914"/>
                <a:gd name="connsiteX872" fmla="*/ 34946 w 1620943"/>
                <a:gd name="connsiteY872" fmla="*/ 638625 h 1491914"/>
                <a:gd name="connsiteX873" fmla="*/ 31134 w 1620943"/>
                <a:gd name="connsiteY873" fmla="*/ 639354 h 1491914"/>
                <a:gd name="connsiteX874" fmla="*/ 30498 w 1620943"/>
                <a:gd name="connsiteY874" fmla="*/ 636437 h 1491914"/>
                <a:gd name="connsiteX875" fmla="*/ 34311 w 1620943"/>
                <a:gd name="connsiteY875" fmla="*/ 634979 h 1491914"/>
                <a:gd name="connsiteX876" fmla="*/ 149946 w 1620943"/>
                <a:gd name="connsiteY876" fmla="*/ 631027 h 1491914"/>
                <a:gd name="connsiteX877" fmla="*/ 162261 w 1620943"/>
                <a:gd name="connsiteY877" fmla="*/ 638519 h 1491914"/>
                <a:gd name="connsiteX878" fmla="*/ 159916 w 1620943"/>
                <a:gd name="connsiteY878" fmla="*/ 651197 h 1491914"/>
                <a:gd name="connsiteX879" fmla="*/ 131764 w 1620943"/>
                <a:gd name="connsiteY879" fmla="*/ 665027 h 1491914"/>
                <a:gd name="connsiteX880" fmla="*/ 134697 w 1620943"/>
                <a:gd name="connsiteY880" fmla="*/ 647163 h 1491914"/>
                <a:gd name="connsiteX881" fmla="*/ 144667 w 1620943"/>
                <a:gd name="connsiteY881" fmla="*/ 640248 h 1491914"/>
                <a:gd name="connsiteX882" fmla="*/ 149946 w 1620943"/>
                <a:gd name="connsiteY882" fmla="*/ 631027 h 1491914"/>
                <a:gd name="connsiteX883" fmla="*/ 171066 w 1620943"/>
                <a:gd name="connsiteY883" fmla="*/ 611281 h 1491914"/>
                <a:gd name="connsiteX884" fmla="*/ 174132 w 1620943"/>
                <a:gd name="connsiteY884" fmla="*/ 613711 h 1491914"/>
                <a:gd name="connsiteX885" fmla="*/ 161864 w 1620943"/>
                <a:gd name="connsiteY885" fmla="*/ 621003 h 1491914"/>
                <a:gd name="connsiteX886" fmla="*/ 159411 w 1620943"/>
                <a:gd name="connsiteY886" fmla="*/ 617965 h 1491914"/>
                <a:gd name="connsiteX887" fmla="*/ 171066 w 1620943"/>
                <a:gd name="connsiteY887" fmla="*/ 611281 h 1491914"/>
                <a:gd name="connsiteX888" fmla="*/ 385864 w 1620943"/>
                <a:gd name="connsiteY888" fmla="*/ 586488 h 1491914"/>
                <a:gd name="connsiteX889" fmla="*/ 389545 w 1620943"/>
                <a:gd name="connsiteY889" fmla="*/ 587551 h 1491914"/>
                <a:gd name="connsiteX890" fmla="*/ 389545 w 1620943"/>
                <a:gd name="connsiteY890" fmla="*/ 592337 h 1491914"/>
                <a:gd name="connsiteX891" fmla="*/ 380343 w 1620943"/>
                <a:gd name="connsiteY891" fmla="*/ 597654 h 1491914"/>
                <a:gd name="connsiteX892" fmla="*/ 374208 w 1620943"/>
                <a:gd name="connsiteY892" fmla="*/ 595527 h 1491914"/>
                <a:gd name="connsiteX893" fmla="*/ 376662 w 1620943"/>
                <a:gd name="connsiteY893" fmla="*/ 590742 h 1491914"/>
                <a:gd name="connsiteX894" fmla="*/ 385864 w 1620943"/>
                <a:gd name="connsiteY894" fmla="*/ 586488 h 1491914"/>
                <a:gd name="connsiteX895" fmla="*/ 355513 w 1620943"/>
                <a:gd name="connsiteY895" fmla="*/ 584513 h 1491914"/>
                <a:gd name="connsiteX896" fmla="*/ 360742 w 1620943"/>
                <a:gd name="connsiteY896" fmla="*/ 589134 h 1491914"/>
                <a:gd name="connsiteX897" fmla="*/ 362485 w 1620943"/>
                <a:gd name="connsiteY897" fmla="*/ 602995 h 1491914"/>
                <a:gd name="connsiteX898" fmla="*/ 328792 w 1620943"/>
                <a:gd name="connsiteY898" fmla="*/ 641115 h 1491914"/>
                <a:gd name="connsiteX899" fmla="*/ 314850 w 1620943"/>
                <a:gd name="connsiteY899" fmla="*/ 660175 h 1491914"/>
                <a:gd name="connsiteX900" fmla="*/ 307879 w 1620943"/>
                <a:gd name="connsiteY900" fmla="*/ 685011 h 1491914"/>
                <a:gd name="connsiteX901" fmla="*/ 296842 w 1620943"/>
                <a:gd name="connsiteY901" fmla="*/ 692519 h 1491914"/>
                <a:gd name="connsiteX902" fmla="*/ 289871 w 1620943"/>
                <a:gd name="connsiteY902" fmla="*/ 685588 h 1491914"/>
                <a:gd name="connsiteX903" fmla="*/ 284643 w 1620943"/>
                <a:gd name="connsiteY903" fmla="*/ 660753 h 1491914"/>
                <a:gd name="connsiteX904" fmla="*/ 304975 w 1620943"/>
                <a:gd name="connsiteY904" fmla="*/ 623788 h 1491914"/>
                <a:gd name="connsiteX905" fmla="*/ 346800 w 1620943"/>
                <a:gd name="connsiteY905" fmla="*/ 600685 h 1491914"/>
                <a:gd name="connsiteX906" fmla="*/ 351447 w 1620943"/>
                <a:gd name="connsiteY906" fmla="*/ 589134 h 1491914"/>
                <a:gd name="connsiteX907" fmla="*/ 355513 w 1620943"/>
                <a:gd name="connsiteY907" fmla="*/ 584513 h 1491914"/>
                <a:gd name="connsiteX908" fmla="*/ 156985 w 1620943"/>
                <a:gd name="connsiteY908" fmla="*/ 573729 h 1491914"/>
                <a:gd name="connsiteX909" fmla="*/ 142322 w 1620943"/>
                <a:gd name="connsiteY909" fmla="*/ 588475 h 1491914"/>
                <a:gd name="connsiteX910" fmla="*/ 156985 w 1620943"/>
                <a:gd name="connsiteY910" fmla="*/ 573729 h 1491914"/>
                <a:gd name="connsiteX911" fmla="*/ 9384 w 1620943"/>
                <a:gd name="connsiteY911" fmla="*/ 573727 h 1491914"/>
                <a:gd name="connsiteX912" fmla="*/ 14076 w 1620943"/>
                <a:gd name="connsiteY912" fmla="*/ 578026 h 1491914"/>
                <a:gd name="connsiteX913" fmla="*/ 12903 w 1620943"/>
                <a:gd name="connsiteY913" fmla="*/ 583398 h 1491914"/>
                <a:gd name="connsiteX914" fmla="*/ 7624 w 1620943"/>
                <a:gd name="connsiteY914" fmla="*/ 579638 h 1491914"/>
                <a:gd name="connsiteX915" fmla="*/ 9384 w 1620943"/>
                <a:gd name="connsiteY915" fmla="*/ 573727 h 1491914"/>
                <a:gd name="connsiteX916" fmla="*/ 227653 w 1620943"/>
                <a:gd name="connsiteY916" fmla="*/ 555863 h 1491914"/>
                <a:gd name="connsiteX917" fmla="*/ 228193 w 1620943"/>
                <a:gd name="connsiteY917" fmla="*/ 559986 h 1491914"/>
                <a:gd name="connsiteX918" fmla="*/ 221184 w 1620943"/>
                <a:gd name="connsiteY918" fmla="*/ 570587 h 1491914"/>
                <a:gd name="connsiteX919" fmla="*/ 211480 w 1620943"/>
                <a:gd name="connsiteY919" fmla="*/ 567642 h 1491914"/>
                <a:gd name="connsiteX920" fmla="*/ 210941 w 1620943"/>
                <a:gd name="connsiteY920" fmla="*/ 564698 h 1491914"/>
                <a:gd name="connsiteX921" fmla="*/ 227653 w 1620943"/>
                <a:gd name="connsiteY921" fmla="*/ 555863 h 1491914"/>
                <a:gd name="connsiteX922" fmla="*/ 951072 w 1620943"/>
                <a:gd name="connsiteY922" fmla="*/ 489508 h 1491914"/>
                <a:gd name="connsiteX923" fmla="*/ 958414 w 1620943"/>
                <a:gd name="connsiteY923" fmla="*/ 505208 h 1491914"/>
                <a:gd name="connsiteX924" fmla="*/ 956155 w 1620943"/>
                <a:gd name="connsiteY924" fmla="*/ 506832 h 1491914"/>
                <a:gd name="connsiteX925" fmla="*/ 948813 w 1620943"/>
                <a:gd name="connsiteY925" fmla="*/ 491132 h 1491914"/>
                <a:gd name="connsiteX926" fmla="*/ 951072 w 1620943"/>
                <a:gd name="connsiteY926" fmla="*/ 489508 h 1491914"/>
                <a:gd name="connsiteX927" fmla="*/ 844019 w 1620943"/>
                <a:gd name="connsiteY927" fmla="*/ 475344 h 1491914"/>
                <a:gd name="connsiteX928" fmla="*/ 844019 w 1620943"/>
                <a:gd name="connsiteY928" fmla="*/ 482809 h 1491914"/>
                <a:gd name="connsiteX929" fmla="*/ 842304 w 1620943"/>
                <a:gd name="connsiteY929" fmla="*/ 487977 h 1491914"/>
                <a:gd name="connsiteX930" fmla="*/ 844019 w 1620943"/>
                <a:gd name="connsiteY930" fmla="*/ 490274 h 1491914"/>
                <a:gd name="connsiteX931" fmla="*/ 823433 w 1620943"/>
                <a:gd name="connsiteY931" fmla="*/ 510946 h 1491914"/>
                <a:gd name="connsiteX932" fmla="*/ 800560 w 1620943"/>
                <a:gd name="connsiteY932" fmla="*/ 512668 h 1491914"/>
                <a:gd name="connsiteX933" fmla="*/ 802848 w 1620943"/>
                <a:gd name="connsiteY933" fmla="*/ 505778 h 1491914"/>
                <a:gd name="connsiteX934" fmla="*/ 844019 w 1620943"/>
                <a:gd name="connsiteY934" fmla="*/ 475344 h 1491914"/>
                <a:gd name="connsiteX935" fmla="*/ 574370 w 1620943"/>
                <a:gd name="connsiteY935" fmla="*/ 471644 h 1491914"/>
                <a:gd name="connsiteX936" fmla="*/ 580235 w 1620943"/>
                <a:gd name="connsiteY936" fmla="*/ 478629 h 1491914"/>
                <a:gd name="connsiteX937" fmla="*/ 574370 w 1620943"/>
                <a:gd name="connsiteY937" fmla="*/ 481315 h 1491914"/>
                <a:gd name="connsiteX938" fmla="*/ 567918 w 1620943"/>
                <a:gd name="connsiteY938" fmla="*/ 478629 h 1491914"/>
                <a:gd name="connsiteX939" fmla="*/ 574370 w 1620943"/>
                <a:gd name="connsiteY939" fmla="*/ 471644 h 1491914"/>
                <a:gd name="connsiteX940" fmla="*/ 718749 w 1620943"/>
                <a:gd name="connsiteY940" fmla="*/ 453779 h 1491914"/>
                <a:gd name="connsiteX941" fmla="*/ 719246 w 1620943"/>
                <a:gd name="connsiteY941" fmla="*/ 454136 h 1491914"/>
                <a:gd name="connsiteX942" fmla="*/ 719233 w 1620943"/>
                <a:gd name="connsiteY942" fmla="*/ 453780 h 1491914"/>
                <a:gd name="connsiteX943" fmla="*/ 719772 w 1620943"/>
                <a:gd name="connsiteY943" fmla="*/ 454514 h 1491914"/>
                <a:gd name="connsiteX944" fmla="*/ 722782 w 1620943"/>
                <a:gd name="connsiteY944" fmla="*/ 456675 h 1491914"/>
                <a:gd name="connsiteX945" fmla="*/ 732000 w 1620943"/>
                <a:gd name="connsiteY945" fmla="*/ 468258 h 1491914"/>
                <a:gd name="connsiteX946" fmla="*/ 734881 w 1620943"/>
                <a:gd name="connsiteY946" fmla="*/ 471153 h 1491914"/>
                <a:gd name="connsiteX947" fmla="*/ 753892 w 1620943"/>
                <a:gd name="connsiteY947" fmla="*/ 531384 h 1491914"/>
                <a:gd name="connsiteX948" fmla="*/ 694552 w 1620943"/>
                <a:gd name="connsiteY948" fmla="*/ 544125 h 1491914"/>
                <a:gd name="connsiteX949" fmla="*/ 724510 w 1620943"/>
                <a:gd name="connsiteY949" fmla="*/ 553971 h 1491914"/>
                <a:gd name="connsiteX950" fmla="*/ 760806 w 1620943"/>
                <a:gd name="connsiteY950" fmla="*/ 588140 h 1491914"/>
                <a:gd name="connsiteX951" fmla="*/ 791512 w 1620943"/>
                <a:gd name="connsiteY951" fmla="*/ 623893 h 1491914"/>
                <a:gd name="connsiteX952" fmla="*/ 796412 w 1620943"/>
                <a:gd name="connsiteY952" fmla="*/ 623144 h 1491914"/>
                <a:gd name="connsiteX953" fmla="*/ 790476 w 1620943"/>
                <a:gd name="connsiteY953" fmla="*/ 622237 h 1491914"/>
                <a:gd name="connsiteX954" fmla="*/ 772905 w 1620943"/>
                <a:gd name="connsiteY954" fmla="*/ 599144 h 1491914"/>
                <a:gd name="connsiteX955" fmla="*/ 782699 w 1620943"/>
                <a:gd name="connsiteY955" fmla="*/ 538913 h 1491914"/>
                <a:gd name="connsiteX956" fmla="*/ 799406 w 1620943"/>
                <a:gd name="connsiteY956" fmla="*/ 525014 h 1491914"/>
                <a:gd name="connsiteX957" fmla="*/ 892739 w 1620943"/>
                <a:gd name="connsiteY957" fmla="*/ 511693 h 1491914"/>
                <a:gd name="connsiteX958" fmla="*/ 957265 w 1620943"/>
                <a:gd name="connsiteY958" fmla="*/ 513431 h 1491914"/>
                <a:gd name="connsiteX959" fmla="*/ 969364 w 1620943"/>
                <a:gd name="connsiteY959" fmla="*/ 528489 h 1491914"/>
                <a:gd name="connsiteX960" fmla="*/ 952656 w 1620943"/>
                <a:gd name="connsiteY960" fmla="*/ 540650 h 1491914"/>
                <a:gd name="connsiteX961" fmla="*/ 941710 w 1620943"/>
                <a:gd name="connsiteY961" fmla="*/ 540071 h 1491914"/>
                <a:gd name="connsiteX962" fmla="*/ 903685 w 1620943"/>
                <a:gd name="connsiteY962" fmla="*/ 576557 h 1491914"/>
                <a:gd name="connsiteX963" fmla="*/ 891010 w 1620943"/>
                <a:gd name="connsiteY963" fmla="*/ 613622 h 1491914"/>
                <a:gd name="connsiteX964" fmla="*/ 896196 w 1620943"/>
                <a:gd name="connsiteY964" fmla="*/ 683698 h 1491914"/>
                <a:gd name="connsiteX965" fmla="*/ 940557 w 1620943"/>
                <a:gd name="connsiteY965" fmla="*/ 666904 h 1491914"/>
                <a:gd name="connsiteX966" fmla="*/ 958777 w 1620943"/>
                <a:gd name="connsiteY966" fmla="*/ 679500 h 1491914"/>
                <a:gd name="connsiteX967" fmla="*/ 976150 w 1620943"/>
                <a:gd name="connsiteY967" fmla="*/ 690423 h 1491914"/>
                <a:gd name="connsiteX968" fmla="*/ 960146 w 1620943"/>
                <a:gd name="connsiteY968" fmla="*/ 672116 h 1491914"/>
                <a:gd name="connsiteX969" fmla="*/ 956113 w 1620943"/>
                <a:gd name="connsiteY969" fmla="*/ 655321 h 1491914"/>
                <a:gd name="connsiteX970" fmla="*/ 975125 w 1620943"/>
                <a:gd name="connsiteY970" fmla="*/ 651266 h 1491914"/>
                <a:gd name="connsiteX971" fmla="*/ 1014877 w 1620943"/>
                <a:gd name="connsiteY971" fmla="*/ 630418 h 1491914"/>
                <a:gd name="connsiteX972" fmla="*/ 1020639 w 1620943"/>
                <a:gd name="connsiteY972" fmla="*/ 625205 h 1491914"/>
                <a:gd name="connsiteX973" fmla="*/ 1011997 w 1620943"/>
                <a:gd name="connsiteY973" fmla="*/ 624626 h 1491914"/>
                <a:gd name="connsiteX974" fmla="*/ 973396 w 1620943"/>
                <a:gd name="connsiteY974" fmla="*/ 620572 h 1491914"/>
                <a:gd name="connsiteX975" fmla="*/ 945743 w 1620943"/>
                <a:gd name="connsiteY975" fmla="*/ 599723 h 1491914"/>
                <a:gd name="connsiteX976" fmla="*/ 962450 w 1620943"/>
                <a:gd name="connsiteY976" fmla="*/ 581769 h 1491914"/>
                <a:gd name="connsiteX977" fmla="*/ 964178 w 1620943"/>
                <a:gd name="connsiteY977" fmla="*/ 576557 h 1491914"/>
                <a:gd name="connsiteX978" fmla="*/ 979734 w 1620943"/>
                <a:gd name="connsiteY978" fmla="*/ 527330 h 1491914"/>
                <a:gd name="connsiteX979" fmla="*/ 1023519 w 1620943"/>
                <a:gd name="connsiteY979" fmla="*/ 527330 h 1491914"/>
                <a:gd name="connsiteX980" fmla="*/ 1023519 w 1620943"/>
                <a:gd name="connsiteY980" fmla="*/ 559183 h 1491914"/>
                <a:gd name="connsiteX981" fmla="*/ 1018911 w 1620943"/>
                <a:gd name="connsiteY981" fmla="*/ 586403 h 1491914"/>
                <a:gd name="connsiteX982" fmla="*/ 1024672 w 1620943"/>
                <a:gd name="connsiteY982" fmla="*/ 577715 h 1491914"/>
                <a:gd name="connsiteX983" fmla="*/ 1081132 w 1620943"/>
                <a:gd name="connsiteY983" fmla="*/ 563237 h 1491914"/>
                <a:gd name="connsiteX984" fmla="*/ 1115123 w 1620943"/>
                <a:gd name="connsiteY984" fmla="*/ 611885 h 1491914"/>
                <a:gd name="connsiteX985" fmla="*/ 1112119 w 1620943"/>
                <a:gd name="connsiteY985" fmla="*/ 617547 h 1491914"/>
                <a:gd name="connsiteX986" fmla="*/ 1121820 w 1620943"/>
                <a:gd name="connsiteY986" fmla="*/ 625246 h 1491914"/>
                <a:gd name="connsiteX987" fmla="*/ 1134344 w 1620943"/>
                <a:gd name="connsiteY987" fmla="*/ 646161 h 1491914"/>
                <a:gd name="connsiteX988" fmla="*/ 1155977 w 1620943"/>
                <a:gd name="connsiteY988" fmla="*/ 648485 h 1491914"/>
                <a:gd name="connsiteX989" fmla="*/ 1161669 w 1620943"/>
                <a:gd name="connsiteY989" fmla="*/ 652552 h 1491914"/>
                <a:gd name="connsiteX990" fmla="*/ 1165655 w 1620943"/>
                <a:gd name="connsiteY990" fmla="*/ 665332 h 1491914"/>
                <a:gd name="connsiteX991" fmla="*/ 1158254 w 1620943"/>
                <a:gd name="connsiteY991" fmla="*/ 672304 h 1491914"/>
                <a:gd name="connsiteX992" fmla="*/ 1133775 w 1620943"/>
                <a:gd name="connsiteY992" fmla="*/ 673466 h 1491914"/>
                <a:gd name="connsiteX993" fmla="*/ 1104172 w 1620943"/>
                <a:gd name="connsiteY993" fmla="*/ 687990 h 1491914"/>
                <a:gd name="connsiteX994" fmla="*/ 1108157 w 1620943"/>
                <a:gd name="connsiteY994" fmla="*/ 649066 h 1491914"/>
                <a:gd name="connsiteX995" fmla="*/ 1106316 w 1620943"/>
                <a:gd name="connsiteY995" fmla="*/ 624884 h 1491914"/>
                <a:gd name="connsiteX996" fmla="*/ 1107238 w 1620943"/>
                <a:gd name="connsiteY996" fmla="*/ 623521 h 1491914"/>
                <a:gd name="connsiteX997" fmla="*/ 1097479 w 1620943"/>
                <a:gd name="connsiteY997" fmla="*/ 632300 h 1491914"/>
                <a:gd name="connsiteX998" fmla="*/ 1097840 w 1620943"/>
                <a:gd name="connsiteY998" fmla="*/ 653583 h 1491914"/>
                <a:gd name="connsiteX999" fmla="*/ 1059239 w 1620943"/>
                <a:gd name="connsiteY999" fmla="*/ 702231 h 1491914"/>
                <a:gd name="connsiteX1000" fmla="*/ 1025248 w 1620943"/>
                <a:gd name="connsiteY1000" fmla="*/ 720764 h 1491914"/>
                <a:gd name="connsiteX1001" fmla="*/ 1049445 w 1620943"/>
                <a:gd name="connsiteY1001" fmla="*/ 723081 h 1491914"/>
                <a:gd name="connsiteX1002" fmla="*/ 1055812 w 1620943"/>
                <a:gd name="connsiteY1002" fmla="*/ 726955 h 1491914"/>
                <a:gd name="connsiteX1003" fmla="*/ 1065318 w 1620943"/>
                <a:gd name="connsiteY1003" fmla="*/ 726573 h 1491914"/>
                <a:gd name="connsiteX1004" fmla="*/ 1077387 w 1620943"/>
                <a:gd name="connsiteY1004" fmla="*/ 735226 h 1491914"/>
                <a:gd name="connsiteX1005" fmla="*/ 1086583 w 1620943"/>
                <a:gd name="connsiteY1005" fmla="*/ 745033 h 1491914"/>
                <a:gd name="connsiteX1006" fmla="*/ 1097502 w 1620943"/>
                <a:gd name="connsiteY1006" fmla="*/ 739264 h 1491914"/>
                <a:gd name="connsiteX1007" fmla="*/ 1095777 w 1620943"/>
                <a:gd name="connsiteY1007" fmla="*/ 724843 h 1491914"/>
                <a:gd name="connsiteX1008" fmla="*/ 1103249 w 1620943"/>
                <a:gd name="connsiteY1008" fmla="*/ 713883 h 1491914"/>
                <a:gd name="connsiteX1009" fmla="*/ 1117616 w 1620943"/>
                <a:gd name="connsiteY1009" fmla="*/ 710999 h 1491914"/>
                <a:gd name="connsiteX1010" fmla="*/ 1145202 w 1620943"/>
                <a:gd name="connsiteY1010" fmla="*/ 706384 h 1491914"/>
                <a:gd name="connsiteX1011" fmla="*/ 1163592 w 1620943"/>
                <a:gd name="connsiteY1011" fmla="*/ 685041 h 1491914"/>
                <a:gd name="connsiteX1012" fmla="*/ 1178535 w 1620943"/>
                <a:gd name="connsiteY1012" fmla="*/ 683888 h 1491914"/>
                <a:gd name="connsiteX1013" fmla="*/ 1213017 w 1620943"/>
                <a:gd name="connsiteY1013" fmla="*/ 700616 h 1491914"/>
                <a:gd name="connsiteX1014" fmla="*/ 1225085 w 1620943"/>
                <a:gd name="connsiteY1014" fmla="*/ 706384 h 1491914"/>
                <a:gd name="connsiteX1015" fmla="*/ 1234855 w 1620943"/>
                <a:gd name="connsiteY1015" fmla="*/ 675812 h 1491914"/>
                <a:gd name="connsiteX1016" fmla="*/ 1251521 w 1620943"/>
                <a:gd name="connsiteY1016" fmla="*/ 720229 h 1491914"/>
                <a:gd name="connsiteX1017" fmla="*/ 1199799 w 1620943"/>
                <a:gd name="connsiteY1017" fmla="*/ 757146 h 1491914"/>
                <a:gd name="connsiteX1018" fmla="*/ 1194626 w 1620943"/>
                <a:gd name="connsiteY1018" fmla="*/ 765799 h 1491914"/>
                <a:gd name="connsiteX1019" fmla="*/ 1183707 w 1620943"/>
                <a:gd name="connsiteY1019" fmla="*/ 775029 h 1491914"/>
                <a:gd name="connsiteX1020" fmla="*/ 1170489 w 1620943"/>
                <a:gd name="connsiteY1020" fmla="*/ 800986 h 1491914"/>
                <a:gd name="connsiteX1021" fmla="*/ 1163017 w 1620943"/>
                <a:gd name="connsiteY1021" fmla="*/ 806178 h 1491914"/>
                <a:gd name="connsiteX1022" fmla="*/ 1106697 w 1620943"/>
                <a:gd name="connsiteY1022" fmla="*/ 818869 h 1491914"/>
                <a:gd name="connsiteX1023" fmla="*/ 1103823 w 1620943"/>
                <a:gd name="connsiteY1023" fmla="*/ 828098 h 1491914"/>
                <a:gd name="connsiteX1024" fmla="*/ 1084283 w 1620943"/>
                <a:gd name="connsiteY1024" fmla="*/ 837328 h 1491914"/>
                <a:gd name="connsiteX1025" fmla="*/ 1078442 w 1620943"/>
                <a:gd name="connsiteY1025" fmla="*/ 828449 h 1491914"/>
                <a:gd name="connsiteX1026" fmla="*/ 1077509 w 1620943"/>
                <a:gd name="connsiteY1026" fmla="*/ 845291 h 1491914"/>
                <a:gd name="connsiteX1027" fmla="*/ 1062623 w 1620943"/>
                <a:gd name="connsiteY1027" fmla="*/ 858518 h 1491914"/>
                <a:gd name="connsiteX1028" fmla="*/ 1042012 w 1620943"/>
                <a:gd name="connsiteY1028" fmla="*/ 871746 h 1491914"/>
                <a:gd name="connsiteX1029" fmla="*/ 1032279 w 1620943"/>
                <a:gd name="connsiteY1029" fmla="*/ 870596 h 1491914"/>
                <a:gd name="connsiteX1030" fmla="*/ 1012813 w 1620943"/>
                <a:gd name="connsiteY1030" fmla="*/ 845291 h 1491914"/>
                <a:gd name="connsiteX1031" fmla="*/ 984187 w 1620943"/>
                <a:gd name="connsiteY1031" fmla="*/ 818260 h 1491914"/>
                <a:gd name="connsiteX1032" fmla="*/ 979034 w 1620943"/>
                <a:gd name="connsiteY1032" fmla="*/ 809058 h 1491914"/>
                <a:gd name="connsiteX1033" fmla="*/ 986477 w 1620943"/>
                <a:gd name="connsiteY1033" fmla="*/ 803882 h 1491914"/>
                <a:gd name="connsiteX1034" fmla="*/ 989912 w 1620943"/>
                <a:gd name="connsiteY1034" fmla="*/ 803882 h 1491914"/>
                <a:gd name="connsiteX1035" fmla="*/ 1004798 w 1620943"/>
                <a:gd name="connsiteY1035" fmla="*/ 792379 h 1491914"/>
                <a:gd name="connsiteX1036" fmla="*/ 1001041 w 1620943"/>
                <a:gd name="connsiteY1036" fmla="*/ 782594 h 1491914"/>
                <a:gd name="connsiteX1037" fmla="*/ 990680 w 1620943"/>
                <a:gd name="connsiteY1037" fmla="*/ 783890 h 1491914"/>
                <a:gd name="connsiteX1038" fmla="*/ 963602 w 1620943"/>
                <a:gd name="connsiteY1038" fmla="*/ 805319 h 1491914"/>
                <a:gd name="connsiteX1039" fmla="*/ 934220 w 1620943"/>
                <a:gd name="connsiteY1039" fmla="*/ 835434 h 1491914"/>
                <a:gd name="connsiteX1040" fmla="*/ 907142 w 1620943"/>
                <a:gd name="connsiteY1040" fmla="*/ 805319 h 1491914"/>
                <a:gd name="connsiteX1041" fmla="*/ 892739 w 1620943"/>
                <a:gd name="connsiteY1041" fmla="*/ 788523 h 1491914"/>
                <a:gd name="connsiteX1042" fmla="*/ 858171 w 1620943"/>
                <a:gd name="connsiteY1042" fmla="*/ 802423 h 1491914"/>
                <a:gd name="connsiteX1043" fmla="*/ 824180 w 1620943"/>
                <a:gd name="connsiteY1043" fmla="*/ 820376 h 1491914"/>
                <a:gd name="connsiteX1044" fmla="*/ 802863 w 1620943"/>
                <a:gd name="connsiteY1044" fmla="*/ 822114 h 1491914"/>
                <a:gd name="connsiteX1045" fmla="*/ 792493 w 1620943"/>
                <a:gd name="connsiteY1045" fmla="*/ 824430 h 1491914"/>
                <a:gd name="connsiteX1046" fmla="*/ 788992 w 1620943"/>
                <a:gd name="connsiteY1046" fmla="*/ 824024 h 1491914"/>
                <a:gd name="connsiteX1047" fmla="*/ 788831 w 1620943"/>
                <a:gd name="connsiteY1047" fmla="*/ 824277 h 1491914"/>
                <a:gd name="connsiteX1048" fmla="*/ 780006 w 1620943"/>
                <a:gd name="connsiteY1048" fmla="*/ 825448 h 1491914"/>
                <a:gd name="connsiteX1049" fmla="*/ 779120 w 1620943"/>
                <a:gd name="connsiteY1049" fmla="*/ 822879 h 1491914"/>
                <a:gd name="connsiteX1050" fmla="*/ 777513 w 1620943"/>
                <a:gd name="connsiteY1050" fmla="*/ 822693 h 1491914"/>
                <a:gd name="connsiteX1051" fmla="*/ 738815 w 1620943"/>
                <a:gd name="connsiteY1051" fmla="*/ 776990 h 1491914"/>
                <a:gd name="connsiteX1052" fmla="*/ 741461 w 1620943"/>
                <a:gd name="connsiteY1052" fmla="*/ 766658 h 1491914"/>
                <a:gd name="connsiteX1053" fmla="*/ 740066 w 1620943"/>
                <a:gd name="connsiteY1053" fmla="*/ 767095 h 1491914"/>
                <a:gd name="connsiteX1054" fmla="*/ 727391 w 1620943"/>
                <a:gd name="connsiteY1054" fmla="*/ 762462 h 1491914"/>
                <a:gd name="connsiteX1055" fmla="*/ 719127 w 1620943"/>
                <a:gd name="connsiteY1055" fmla="*/ 737215 h 1491914"/>
                <a:gd name="connsiteX1056" fmla="*/ 710642 w 1620943"/>
                <a:gd name="connsiteY1056" fmla="*/ 737055 h 1491914"/>
                <a:gd name="connsiteX1057" fmla="*/ 703900 w 1620943"/>
                <a:gd name="connsiteY1057" fmla="*/ 748920 h 1491914"/>
                <a:gd name="connsiteX1058" fmla="*/ 673126 w 1620943"/>
                <a:gd name="connsiteY1058" fmla="*/ 742732 h 1491914"/>
                <a:gd name="connsiteX1059" fmla="*/ 626602 w 1620943"/>
                <a:gd name="connsiteY1059" fmla="*/ 753154 h 1491914"/>
                <a:gd name="connsiteX1060" fmla="*/ 589268 w 1620943"/>
                <a:gd name="connsiteY1060" fmla="*/ 786736 h 1491914"/>
                <a:gd name="connsiteX1061" fmla="*/ 558252 w 1620943"/>
                <a:gd name="connsiteY1061" fmla="*/ 815687 h 1491914"/>
                <a:gd name="connsiteX1062" fmla="*/ 541595 w 1620943"/>
                <a:gd name="connsiteY1062" fmla="*/ 825530 h 1491914"/>
                <a:gd name="connsiteX1063" fmla="*/ 518046 w 1620943"/>
                <a:gd name="connsiteY1063" fmla="*/ 823793 h 1491914"/>
                <a:gd name="connsiteX1064" fmla="*/ 500241 w 1620943"/>
                <a:gd name="connsiteY1064" fmla="*/ 822635 h 1491914"/>
                <a:gd name="connsiteX1065" fmla="*/ 487030 w 1620943"/>
                <a:gd name="connsiteY1065" fmla="*/ 816845 h 1491914"/>
                <a:gd name="connsiteX1066" fmla="*/ 489328 w 1620943"/>
                <a:gd name="connsiteY1066" fmla="*/ 829583 h 1491914"/>
                <a:gd name="connsiteX1067" fmla="*/ 500815 w 1620943"/>
                <a:gd name="connsiteY1067" fmla="*/ 844058 h 1491914"/>
                <a:gd name="connsiteX1068" fmla="*/ 492199 w 1620943"/>
                <a:gd name="connsiteY1068" fmla="*/ 859691 h 1491914"/>
                <a:gd name="connsiteX1069" fmla="*/ 433614 w 1620943"/>
                <a:gd name="connsiteY1069" fmla="*/ 864902 h 1491914"/>
                <a:gd name="connsiteX1070" fmla="*/ 424998 w 1620943"/>
                <a:gd name="connsiteY1070" fmla="*/ 860270 h 1491914"/>
                <a:gd name="connsiteX1071" fmla="*/ 429593 w 1620943"/>
                <a:gd name="connsiteY1071" fmla="*/ 851585 h 1491914"/>
                <a:gd name="connsiteX1072" fmla="*/ 438209 w 1620943"/>
                <a:gd name="connsiteY1072" fmla="*/ 823793 h 1491914"/>
                <a:gd name="connsiteX1073" fmla="*/ 424424 w 1620943"/>
                <a:gd name="connsiteY1073" fmla="*/ 810476 h 1491914"/>
                <a:gd name="connsiteX1074" fmla="*/ 444526 w 1620943"/>
                <a:gd name="connsiteY1074" fmla="*/ 790789 h 1491914"/>
                <a:gd name="connsiteX1075" fmla="*/ 447399 w 1620943"/>
                <a:gd name="connsiteY1075" fmla="*/ 781525 h 1491914"/>
                <a:gd name="connsiteX1076" fmla="*/ 442229 w 1620943"/>
                <a:gd name="connsiteY1076" fmla="*/ 776314 h 1491914"/>
                <a:gd name="connsiteX1077" fmla="*/ 441655 w 1620943"/>
                <a:gd name="connsiteY1077" fmla="*/ 765892 h 1491914"/>
                <a:gd name="connsiteX1078" fmla="*/ 447973 w 1620943"/>
                <a:gd name="connsiteY1078" fmla="*/ 763576 h 1491914"/>
                <a:gd name="connsiteX1079" fmla="*/ 469799 w 1620943"/>
                <a:gd name="connsiteY1079" fmla="*/ 765313 h 1491914"/>
                <a:gd name="connsiteX1080" fmla="*/ 478415 w 1620943"/>
                <a:gd name="connsiteY1080" fmla="*/ 760681 h 1491914"/>
                <a:gd name="connsiteX1081" fmla="*/ 472096 w 1620943"/>
                <a:gd name="connsiteY1081" fmla="*/ 750259 h 1491914"/>
                <a:gd name="connsiteX1082" fmla="*/ 451993 w 1620943"/>
                <a:gd name="connsiteY1082" fmla="*/ 735205 h 1491914"/>
                <a:gd name="connsiteX1083" fmla="*/ 484158 w 1620943"/>
                <a:gd name="connsiteY1083" fmla="*/ 713202 h 1491914"/>
                <a:gd name="connsiteX1084" fmla="*/ 499666 w 1620943"/>
                <a:gd name="connsiteY1084" fmla="*/ 720730 h 1491914"/>
                <a:gd name="connsiteX1085" fmla="*/ 507133 w 1620943"/>
                <a:gd name="connsiteY1085" fmla="*/ 716676 h 1491914"/>
                <a:gd name="connsiteX1086" fmla="*/ 506559 w 1620943"/>
                <a:gd name="connsiteY1086" fmla="*/ 694095 h 1491914"/>
                <a:gd name="connsiteX1087" fmla="*/ 508856 w 1620943"/>
                <a:gd name="connsiteY1087" fmla="*/ 667461 h 1491914"/>
                <a:gd name="connsiteX1088" fmla="*/ 522067 w 1620943"/>
                <a:gd name="connsiteY1088" fmla="*/ 666882 h 1491914"/>
                <a:gd name="connsiteX1089" fmla="*/ 565719 w 1620943"/>
                <a:gd name="connsiteY1089" fmla="*/ 655302 h 1491914"/>
                <a:gd name="connsiteX1090" fmla="*/ 565145 w 1620943"/>
                <a:gd name="connsiteY1090" fmla="*/ 642564 h 1491914"/>
                <a:gd name="connsiteX1091" fmla="*/ 537000 w 1620943"/>
                <a:gd name="connsiteY1091" fmla="*/ 637352 h 1491914"/>
                <a:gd name="connsiteX1092" fmla="*/ 512303 w 1620943"/>
                <a:gd name="connsiteY1092" fmla="*/ 625193 h 1491914"/>
                <a:gd name="connsiteX1093" fmla="*/ 510579 w 1620943"/>
                <a:gd name="connsiteY1093" fmla="*/ 642564 h 1491914"/>
                <a:gd name="connsiteX1094" fmla="*/ 494497 w 1620943"/>
                <a:gd name="connsiteY1094" fmla="*/ 646038 h 1491914"/>
                <a:gd name="connsiteX1095" fmla="*/ 475543 w 1620943"/>
                <a:gd name="connsiteY1095" fmla="*/ 632141 h 1491914"/>
                <a:gd name="connsiteX1096" fmla="*/ 475543 w 1620943"/>
                <a:gd name="connsiteY1096" fmla="*/ 644879 h 1491914"/>
                <a:gd name="connsiteX1097" fmla="*/ 465778 w 1620943"/>
                <a:gd name="connsiteY1097" fmla="*/ 644301 h 1491914"/>
                <a:gd name="connsiteX1098" fmla="*/ 439932 w 1620943"/>
                <a:gd name="connsiteY1098" fmla="*/ 614192 h 1491914"/>
                <a:gd name="connsiteX1099" fmla="*/ 441080 w 1620943"/>
                <a:gd name="connsiteY1099" fmla="*/ 604349 h 1491914"/>
                <a:gd name="connsiteX1100" fmla="*/ 448547 w 1620943"/>
                <a:gd name="connsiteY1100" fmla="*/ 606086 h 1491914"/>
                <a:gd name="connsiteX1101" fmla="*/ 461183 w 1620943"/>
                <a:gd name="connsiteY1101" fmla="*/ 612455 h 1491914"/>
                <a:gd name="connsiteX1102" fmla="*/ 466927 w 1620943"/>
                <a:gd name="connsiteY1102" fmla="*/ 608981 h 1491914"/>
                <a:gd name="connsiteX1103" fmla="*/ 466927 w 1620943"/>
                <a:gd name="connsiteY1103" fmla="*/ 605507 h 1491914"/>
                <a:gd name="connsiteX1104" fmla="*/ 462332 w 1620943"/>
                <a:gd name="connsiteY1104" fmla="*/ 596243 h 1491914"/>
                <a:gd name="connsiteX1105" fmla="*/ 458886 w 1620943"/>
                <a:gd name="connsiteY1105" fmla="*/ 570767 h 1491914"/>
                <a:gd name="connsiteX1106" fmla="*/ 466353 w 1620943"/>
                <a:gd name="connsiteY1106" fmla="*/ 563819 h 1491914"/>
                <a:gd name="connsiteX1107" fmla="*/ 472671 w 1620943"/>
                <a:gd name="connsiteY1107" fmla="*/ 571345 h 1491914"/>
                <a:gd name="connsiteX1108" fmla="*/ 474968 w 1620943"/>
                <a:gd name="connsiteY1108" fmla="*/ 577136 h 1491914"/>
                <a:gd name="connsiteX1109" fmla="*/ 482435 w 1620943"/>
                <a:gd name="connsiteY1109" fmla="*/ 571345 h 1491914"/>
                <a:gd name="connsiteX1110" fmla="*/ 483009 w 1620943"/>
                <a:gd name="connsiteY1110" fmla="*/ 560344 h 1491914"/>
                <a:gd name="connsiteX1111" fmla="*/ 494076 w 1620943"/>
                <a:gd name="connsiteY1111" fmla="*/ 547317 h 1491914"/>
                <a:gd name="connsiteX1112" fmla="*/ 505011 w 1620943"/>
                <a:gd name="connsiteY1112" fmla="*/ 550948 h 1491914"/>
                <a:gd name="connsiteX1113" fmla="*/ 505006 w 1620943"/>
                <a:gd name="connsiteY1113" fmla="*/ 550496 h 1491914"/>
                <a:gd name="connsiteX1114" fmla="*/ 505583 w 1620943"/>
                <a:gd name="connsiteY1114" fmla="*/ 535438 h 1491914"/>
                <a:gd name="connsiteX1115" fmla="*/ 499245 w 1620943"/>
                <a:gd name="connsiteY1115" fmla="*/ 516906 h 1491914"/>
                <a:gd name="connsiteX1116" fmla="*/ 486570 w 1620943"/>
                <a:gd name="connsiteY1116" fmla="*/ 504164 h 1491914"/>
                <a:gd name="connsiteX1117" fmla="*/ 485418 w 1620943"/>
                <a:gd name="connsiteY1117" fmla="*/ 497794 h 1491914"/>
                <a:gd name="connsiteX1118" fmla="*/ 491755 w 1620943"/>
                <a:gd name="connsiteY1118" fmla="*/ 497794 h 1491914"/>
                <a:gd name="connsiteX1119" fmla="*/ 506158 w 1620943"/>
                <a:gd name="connsiteY1119" fmla="*/ 508798 h 1491914"/>
                <a:gd name="connsiteX1120" fmla="*/ 512496 w 1620943"/>
                <a:gd name="connsiteY1120" fmla="*/ 505902 h 1491914"/>
                <a:gd name="connsiteX1121" fmla="*/ 519409 w 1620943"/>
                <a:gd name="connsiteY1121" fmla="*/ 503585 h 1491914"/>
                <a:gd name="connsiteX1122" fmla="*/ 532660 w 1620943"/>
                <a:gd name="connsiteY1122" fmla="*/ 510535 h 1491914"/>
                <a:gd name="connsiteX1123" fmla="*/ 539574 w 1620943"/>
                <a:gd name="connsiteY1123" fmla="*/ 515168 h 1491914"/>
                <a:gd name="connsiteX1124" fmla="*/ 545335 w 1620943"/>
                <a:gd name="connsiteY1124" fmla="*/ 519802 h 1491914"/>
                <a:gd name="connsiteX1125" fmla="*/ 547320 w 1620943"/>
                <a:gd name="connsiteY1125" fmla="*/ 520134 h 1491914"/>
                <a:gd name="connsiteX1126" fmla="*/ 548370 w 1620943"/>
                <a:gd name="connsiteY1126" fmla="*/ 520134 h 1491914"/>
                <a:gd name="connsiteX1127" fmla="*/ 548174 w 1620943"/>
                <a:gd name="connsiteY1127" fmla="*/ 520277 h 1491914"/>
                <a:gd name="connsiteX1128" fmla="*/ 548792 w 1620943"/>
                <a:gd name="connsiteY1128" fmla="*/ 520381 h 1491914"/>
                <a:gd name="connsiteX1129" fmla="*/ 571261 w 1620943"/>
                <a:gd name="connsiteY1129" fmla="*/ 520381 h 1491914"/>
                <a:gd name="connsiteX1130" fmla="*/ 593153 w 1620943"/>
                <a:gd name="connsiteY1130" fmla="*/ 498373 h 1491914"/>
                <a:gd name="connsiteX1131" fmla="*/ 615623 w 1620943"/>
                <a:gd name="connsiteY1131" fmla="*/ 498373 h 1491914"/>
                <a:gd name="connsiteX1132" fmla="*/ 619655 w 1620943"/>
                <a:gd name="connsiteY1132" fmla="*/ 507639 h 1491914"/>
                <a:gd name="connsiteX1133" fmla="*/ 623112 w 1620943"/>
                <a:gd name="connsiteY1133" fmla="*/ 498373 h 1491914"/>
                <a:gd name="connsiteX1134" fmla="*/ 630602 w 1620943"/>
                <a:gd name="connsiteY1134" fmla="*/ 498373 h 1491914"/>
                <a:gd name="connsiteX1135" fmla="*/ 650766 w 1620943"/>
                <a:gd name="connsiteY1135" fmla="*/ 488528 h 1491914"/>
                <a:gd name="connsiteX1136" fmla="*/ 678420 w 1620943"/>
                <a:gd name="connsiteY1136" fmla="*/ 473470 h 1491914"/>
                <a:gd name="connsiteX1137" fmla="*/ 704922 w 1620943"/>
                <a:gd name="connsiteY1137" fmla="*/ 456675 h 1491914"/>
                <a:gd name="connsiteX1138" fmla="*/ 718749 w 1620943"/>
                <a:gd name="connsiteY1138" fmla="*/ 453779 h 1491914"/>
                <a:gd name="connsiteX1139" fmla="*/ 788143 w 1620943"/>
                <a:gd name="connsiteY1139" fmla="*/ 444720 h 1491914"/>
                <a:gd name="connsiteX1140" fmla="*/ 795114 w 1620943"/>
                <a:gd name="connsiteY1140" fmla="*/ 444720 h 1491914"/>
                <a:gd name="connsiteX1141" fmla="*/ 797437 w 1620943"/>
                <a:gd name="connsiteY1141" fmla="*/ 447017 h 1491914"/>
                <a:gd name="connsiteX1142" fmla="*/ 796857 w 1620943"/>
                <a:gd name="connsiteY1142" fmla="*/ 450462 h 1491914"/>
                <a:gd name="connsiteX1143" fmla="*/ 790467 w 1620943"/>
                <a:gd name="connsiteY1143" fmla="*/ 483767 h 1491914"/>
                <a:gd name="connsiteX1144" fmla="*/ 792209 w 1620943"/>
                <a:gd name="connsiteY1144" fmla="*/ 501568 h 1491914"/>
                <a:gd name="connsiteX1145" fmla="*/ 781753 w 1620943"/>
                <a:gd name="connsiteY1145" fmla="*/ 510756 h 1491914"/>
                <a:gd name="connsiteX1146" fmla="*/ 773620 w 1620943"/>
                <a:gd name="connsiteY1146" fmla="*/ 502142 h 1491914"/>
                <a:gd name="connsiteX1147" fmla="*/ 763164 w 1620943"/>
                <a:gd name="connsiteY1147" fmla="*/ 490084 h 1491914"/>
                <a:gd name="connsiteX1148" fmla="*/ 759097 w 1620943"/>
                <a:gd name="connsiteY1148" fmla="*/ 481470 h 1491914"/>
                <a:gd name="connsiteX1149" fmla="*/ 788143 w 1620943"/>
                <a:gd name="connsiteY1149" fmla="*/ 444720 h 1491914"/>
                <a:gd name="connsiteX1150" fmla="*/ 1153641 w 1620943"/>
                <a:gd name="connsiteY1150" fmla="*/ 438467 h 1491914"/>
                <a:gd name="connsiteX1151" fmla="*/ 1155819 w 1620943"/>
                <a:gd name="connsiteY1151" fmla="*/ 460018 h 1491914"/>
                <a:gd name="connsiteX1152" fmla="*/ 1150373 w 1620943"/>
                <a:gd name="connsiteY1152" fmla="*/ 462853 h 1491914"/>
                <a:gd name="connsiteX1153" fmla="*/ 1142204 w 1620943"/>
                <a:gd name="connsiteY1153" fmla="*/ 444705 h 1491914"/>
                <a:gd name="connsiteX1154" fmla="*/ 1153641 w 1620943"/>
                <a:gd name="connsiteY1154" fmla="*/ 438467 h 1491914"/>
                <a:gd name="connsiteX1155" fmla="*/ 564010 w 1620943"/>
                <a:gd name="connsiteY1155" fmla="*/ 435176 h 1491914"/>
                <a:gd name="connsiteX1156" fmla="*/ 569362 w 1620943"/>
                <a:gd name="connsiteY1156" fmla="*/ 437983 h 1491914"/>
                <a:gd name="connsiteX1157" fmla="*/ 554225 w 1620943"/>
                <a:gd name="connsiteY1157" fmla="*/ 460865 h 1491914"/>
                <a:gd name="connsiteX1158" fmla="*/ 543573 w 1620943"/>
                <a:gd name="connsiteY1158" fmla="*/ 451712 h 1491914"/>
                <a:gd name="connsiteX1159" fmla="*/ 544695 w 1620943"/>
                <a:gd name="connsiteY1159" fmla="*/ 443703 h 1491914"/>
                <a:gd name="connsiteX1160" fmla="*/ 564010 w 1620943"/>
                <a:gd name="connsiteY1160" fmla="*/ 435176 h 1491914"/>
                <a:gd name="connsiteX1161" fmla="*/ 360251 w 1620943"/>
                <a:gd name="connsiteY1161" fmla="*/ 428257 h 1491914"/>
                <a:gd name="connsiteX1162" fmla="*/ 362792 w 1620943"/>
                <a:gd name="connsiteY1162" fmla="*/ 431448 h 1491914"/>
                <a:gd name="connsiteX1163" fmla="*/ 357709 w 1620943"/>
                <a:gd name="connsiteY1163" fmla="*/ 437190 h 1491914"/>
                <a:gd name="connsiteX1164" fmla="*/ 354533 w 1620943"/>
                <a:gd name="connsiteY1164" fmla="*/ 432723 h 1491914"/>
                <a:gd name="connsiteX1165" fmla="*/ 360251 w 1620943"/>
                <a:gd name="connsiteY1165" fmla="*/ 428257 h 1491914"/>
                <a:gd name="connsiteX1166" fmla="*/ 1517251 w 1620943"/>
                <a:gd name="connsiteY1166" fmla="*/ 425707 h 1491914"/>
                <a:gd name="connsiteX1167" fmla="*/ 1531935 w 1620943"/>
                <a:gd name="connsiteY1167" fmla="*/ 439663 h 1491914"/>
                <a:gd name="connsiteX1168" fmla="*/ 1517251 w 1620943"/>
                <a:gd name="connsiteY1168" fmla="*/ 425707 h 1491914"/>
                <a:gd name="connsiteX1169" fmla="*/ 689147 w 1620943"/>
                <a:gd name="connsiteY1169" fmla="*/ 425707 h 1491914"/>
                <a:gd name="connsiteX1170" fmla="*/ 695741 w 1620943"/>
                <a:gd name="connsiteY1170" fmla="*/ 425707 h 1491914"/>
                <a:gd name="connsiteX1171" fmla="*/ 696290 w 1620943"/>
                <a:gd name="connsiteY1171" fmla="*/ 425707 h 1491914"/>
                <a:gd name="connsiteX1172" fmla="*/ 697265 w 1620943"/>
                <a:gd name="connsiteY1172" fmla="*/ 426610 h 1491914"/>
                <a:gd name="connsiteX1173" fmla="*/ 703434 w 1620943"/>
                <a:gd name="connsiteY1173" fmla="*/ 432329 h 1491914"/>
                <a:gd name="connsiteX1174" fmla="*/ 703363 w 1620943"/>
                <a:gd name="connsiteY1174" fmla="*/ 432697 h 1491914"/>
                <a:gd name="connsiteX1175" fmla="*/ 702060 w 1620943"/>
                <a:gd name="connsiteY1175" fmla="*/ 439433 h 1491914"/>
                <a:gd name="connsiteX1176" fmla="*/ 697390 w 1620943"/>
                <a:gd name="connsiteY1176" fmla="*/ 444468 h 1491914"/>
                <a:gd name="connsiteX1177" fmla="*/ 687499 w 1620943"/>
                <a:gd name="connsiteY1177" fmla="*/ 443916 h 1491914"/>
                <a:gd name="connsiteX1178" fmla="*/ 685300 w 1620943"/>
                <a:gd name="connsiteY1178" fmla="*/ 435088 h 1491914"/>
                <a:gd name="connsiteX1179" fmla="*/ 689147 w 1620943"/>
                <a:gd name="connsiteY1179" fmla="*/ 425707 h 1491914"/>
                <a:gd name="connsiteX1180" fmla="*/ 1507985 w 1620943"/>
                <a:gd name="connsiteY1180" fmla="*/ 421481 h 1491914"/>
                <a:gd name="connsiteX1181" fmla="*/ 1509203 w 1620943"/>
                <a:gd name="connsiteY1181" fmla="*/ 425070 h 1491914"/>
                <a:gd name="connsiteX1182" fmla="*/ 1507085 w 1620943"/>
                <a:gd name="connsiteY1182" fmla="*/ 423155 h 1491914"/>
                <a:gd name="connsiteX1183" fmla="*/ 1507985 w 1620943"/>
                <a:gd name="connsiteY1183" fmla="*/ 421481 h 1491914"/>
                <a:gd name="connsiteX1184" fmla="*/ 912748 w 1620943"/>
                <a:gd name="connsiteY1184" fmla="*/ 420603 h 1491914"/>
                <a:gd name="connsiteX1185" fmla="*/ 914200 w 1620943"/>
                <a:gd name="connsiteY1185" fmla="*/ 421453 h 1491914"/>
                <a:gd name="connsiteX1186" fmla="*/ 909843 w 1620943"/>
                <a:gd name="connsiteY1186" fmla="*/ 422728 h 1491914"/>
                <a:gd name="connsiteX1187" fmla="*/ 680138 w 1620943"/>
                <a:gd name="connsiteY1187" fmla="*/ 419229 h 1491914"/>
                <a:gd name="connsiteX1188" fmla="*/ 683950 w 1620943"/>
                <a:gd name="connsiteY1188" fmla="*/ 419818 h 1491914"/>
                <a:gd name="connsiteX1189" fmla="*/ 688136 w 1620943"/>
                <a:gd name="connsiteY1189" fmla="*/ 425119 h 1491914"/>
                <a:gd name="connsiteX1190" fmla="*/ 680960 w 1620943"/>
                <a:gd name="connsiteY1190" fmla="*/ 423941 h 1491914"/>
                <a:gd name="connsiteX1191" fmla="*/ 678568 w 1620943"/>
                <a:gd name="connsiteY1191" fmla="*/ 422174 h 1491914"/>
                <a:gd name="connsiteX1192" fmla="*/ 680138 w 1620943"/>
                <a:gd name="connsiteY1192" fmla="*/ 419229 h 1491914"/>
                <a:gd name="connsiteX1193" fmla="*/ 703983 w 1620943"/>
                <a:gd name="connsiteY1193" fmla="*/ 402737 h 1491914"/>
                <a:gd name="connsiteX1194" fmla="*/ 724068 w 1620943"/>
                <a:gd name="connsiteY1194" fmla="*/ 410394 h 1491914"/>
                <a:gd name="connsiteX1195" fmla="*/ 726300 w 1620943"/>
                <a:gd name="connsiteY1195" fmla="*/ 415694 h 1491914"/>
                <a:gd name="connsiteX1196" fmla="*/ 719605 w 1620943"/>
                <a:gd name="connsiteY1196" fmla="*/ 416872 h 1491914"/>
                <a:gd name="connsiteX1197" fmla="*/ 703983 w 1620943"/>
                <a:gd name="connsiteY1197" fmla="*/ 402737 h 1491914"/>
                <a:gd name="connsiteX1198" fmla="*/ 697631 w 1620943"/>
                <a:gd name="connsiteY1198" fmla="*/ 384873 h 1491914"/>
                <a:gd name="connsiteX1199" fmla="*/ 698478 w 1620943"/>
                <a:gd name="connsiteY1199" fmla="*/ 387060 h 1491914"/>
                <a:gd name="connsiteX1200" fmla="*/ 696361 w 1620943"/>
                <a:gd name="connsiteY1200" fmla="*/ 389248 h 1491914"/>
                <a:gd name="connsiteX1201" fmla="*/ 938929 w 1620943"/>
                <a:gd name="connsiteY1201" fmla="*/ 359352 h 1491914"/>
                <a:gd name="connsiteX1202" fmla="*/ 942317 w 1620943"/>
                <a:gd name="connsiteY1202" fmla="*/ 360810 h 1491914"/>
                <a:gd name="connsiteX1203" fmla="*/ 941188 w 1620943"/>
                <a:gd name="connsiteY1203" fmla="*/ 363727 h 1491914"/>
                <a:gd name="connsiteX1204" fmla="*/ 937799 w 1620943"/>
                <a:gd name="connsiteY1204" fmla="*/ 362269 h 1491914"/>
                <a:gd name="connsiteX1205" fmla="*/ 938929 w 1620943"/>
                <a:gd name="connsiteY1205" fmla="*/ 359352 h 1491914"/>
                <a:gd name="connsiteX1206" fmla="*/ 846585 w 1620943"/>
                <a:gd name="connsiteY1206" fmla="*/ 355604 h 1491914"/>
                <a:gd name="connsiteX1207" fmla="*/ 858676 w 1620943"/>
                <a:gd name="connsiteY1207" fmla="*/ 358816 h 1491914"/>
                <a:gd name="connsiteX1208" fmla="*/ 857525 w 1620943"/>
                <a:gd name="connsiteY1208" fmla="*/ 363956 h 1491914"/>
                <a:gd name="connsiteX1209" fmla="*/ 844281 w 1620943"/>
                <a:gd name="connsiteY1209" fmla="*/ 394225 h 1491914"/>
                <a:gd name="connsiteX1210" fmla="*/ 844016 w 1620943"/>
                <a:gd name="connsiteY1210" fmla="*/ 395805 h 1491914"/>
                <a:gd name="connsiteX1211" fmla="*/ 858231 w 1620943"/>
                <a:gd name="connsiteY1211" fmla="*/ 395805 h 1491914"/>
                <a:gd name="connsiteX1212" fmla="*/ 881105 w 1620943"/>
                <a:gd name="connsiteY1212" fmla="*/ 388183 h 1491914"/>
                <a:gd name="connsiteX1213" fmla="*/ 891075 w 1620943"/>
                <a:gd name="connsiteY1213" fmla="*/ 411635 h 1491914"/>
                <a:gd name="connsiteX1214" fmla="*/ 891075 w 1620943"/>
                <a:gd name="connsiteY1214" fmla="*/ 421603 h 1491914"/>
                <a:gd name="connsiteX1215" fmla="*/ 881105 w 1620943"/>
                <a:gd name="connsiteY1215" fmla="*/ 423948 h 1491914"/>
                <a:gd name="connsiteX1216" fmla="*/ 864683 w 1620943"/>
                <a:gd name="connsiteY1216" fmla="*/ 414567 h 1491914"/>
                <a:gd name="connsiteX1217" fmla="*/ 850607 w 1620943"/>
                <a:gd name="connsiteY1217" fmla="*/ 410463 h 1491914"/>
                <a:gd name="connsiteX1218" fmla="*/ 850521 w 1620943"/>
                <a:gd name="connsiteY1218" fmla="*/ 410376 h 1491914"/>
                <a:gd name="connsiteX1219" fmla="*/ 843004 w 1620943"/>
                <a:gd name="connsiteY1219" fmla="*/ 421682 h 1491914"/>
                <a:gd name="connsiteX1220" fmla="*/ 809158 w 1620943"/>
                <a:gd name="connsiteY1220" fmla="*/ 424493 h 1491914"/>
                <a:gd name="connsiteX1221" fmla="*/ 796491 w 1620943"/>
                <a:gd name="connsiteY1221" fmla="*/ 419353 h 1491914"/>
                <a:gd name="connsiteX1222" fmla="*/ 792460 w 1620943"/>
                <a:gd name="connsiteY1222" fmla="*/ 405647 h 1491914"/>
                <a:gd name="connsiteX1223" fmla="*/ 825856 w 1620943"/>
                <a:gd name="connsiteY1223" fmla="*/ 386229 h 1491914"/>
                <a:gd name="connsiteX1224" fmla="*/ 833341 w 1620943"/>
                <a:gd name="connsiteY1224" fmla="*/ 379376 h 1491914"/>
                <a:gd name="connsiteX1225" fmla="*/ 813765 w 1620943"/>
                <a:gd name="connsiteY1225" fmla="*/ 375378 h 1491914"/>
                <a:gd name="connsiteX1226" fmla="*/ 834493 w 1620943"/>
                <a:gd name="connsiteY1226" fmla="*/ 357103 h 1491914"/>
                <a:gd name="connsiteX1227" fmla="*/ 846585 w 1620943"/>
                <a:gd name="connsiteY1227" fmla="*/ 355604 h 1491914"/>
                <a:gd name="connsiteX1228" fmla="*/ 367240 w 1620943"/>
                <a:gd name="connsiteY1228" fmla="*/ 333832 h 1491914"/>
                <a:gd name="connsiteX1229" fmla="*/ 370418 w 1620943"/>
                <a:gd name="connsiteY1229" fmla="*/ 340211 h 1491914"/>
                <a:gd name="connsiteX1230" fmla="*/ 366605 w 1620943"/>
                <a:gd name="connsiteY1230" fmla="*/ 345953 h 1491914"/>
                <a:gd name="connsiteX1231" fmla="*/ 364064 w 1620943"/>
                <a:gd name="connsiteY1231" fmla="*/ 339574 h 1491914"/>
                <a:gd name="connsiteX1232" fmla="*/ 367240 w 1620943"/>
                <a:gd name="connsiteY1232" fmla="*/ 333832 h 1491914"/>
                <a:gd name="connsiteX1233" fmla="*/ 227419 w 1620943"/>
                <a:gd name="connsiteY1233" fmla="*/ 322713 h 1491914"/>
                <a:gd name="connsiteX1234" fmla="*/ 242601 w 1620943"/>
                <a:gd name="connsiteY1234" fmla="*/ 334136 h 1491914"/>
                <a:gd name="connsiteX1235" fmla="*/ 239131 w 1620943"/>
                <a:gd name="connsiteY1235" fmla="*/ 360164 h 1491914"/>
                <a:gd name="connsiteX1236" fmla="*/ 239710 w 1620943"/>
                <a:gd name="connsiteY1236" fmla="*/ 365948 h 1491914"/>
                <a:gd name="connsiteX1237" fmla="*/ 238553 w 1620943"/>
                <a:gd name="connsiteY1237" fmla="*/ 380986 h 1491914"/>
                <a:gd name="connsiteX1238" fmla="*/ 239710 w 1620943"/>
                <a:gd name="connsiteY1238" fmla="*/ 401229 h 1491914"/>
                <a:gd name="connsiteX1239" fmla="*/ 239710 w 1620943"/>
                <a:gd name="connsiteY1239" fmla="*/ 416846 h 1491914"/>
                <a:gd name="connsiteX1240" fmla="*/ 223515 w 1620943"/>
                <a:gd name="connsiteY1240" fmla="*/ 431306 h 1491914"/>
                <a:gd name="connsiteX1241" fmla="*/ 217732 w 1620943"/>
                <a:gd name="connsiteY1241" fmla="*/ 451550 h 1491914"/>
                <a:gd name="connsiteX1242" fmla="*/ 224094 w 1620943"/>
                <a:gd name="connsiteY1242" fmla="*/ 459069 h 1491914"/>
                <a:gd name="connsiteX1243" fmla="*/ 233348 w 1620943"/>
                <a:gd name="connsiteY1243" fmla="*/ 455598 h 1491914"/>
                <a:gd name="connsiteX1244" fmla="*/ 248385 w 1620943"/>
                <a:gd name="connsiteY1244" fmla="*/ 430149 h 1491914"/>
                <a:gd name="connsiteX1245" fmla="*/ 265736 w 1620943"/>
                <a:gd name="connsiteY1245" fmla="*/ 426101 h 1491914"/>
                <a:gd name="connsiteX1246" fmla="*/ 270941 w 1620943"/>
                <a:gd name="connsiteY1246" fmla="*/ 431306 h 1491914"/>
                <a:gd name="connsiteX1247" fmla="*/ 313162 w 1620943"/>
                <a:gd name="connsiteY1247" fmla="*/ 432463 h 1491914"/>
                <a:gd name="connsiteX1248" fmla="*/ 320680 w 1620943"/>
                <a:gd name="connsiteY1248" fmla="*/ 439982 h 1491914"/>
                <a:gd name="connsiteX1249" fmla="*/ 320680 w 1620943"/>
                <a:gd name="connsiteY1249" fmla="*/ 455020 h 1491914"/>
                <a:gd name="connsiteX1250" fmla="*/ 320140 w 1620943"/>
                <a:gd name="connsiteY1250" fmla="*/ 455301 h 1491914"/>
                <a:gd name="connsiteX1251" fmla="*/ 322469 w 1620943"/>
                <a:gd name="connsiteY1251" fmla="*/ 462640 h 1491914"/>
                <a:gd name="connsiteX1252" fmla="*/ 330039 w 1620943"/>
                <a:gd name="connsiteY1252" fmla="*/ 467610 h 1491914"/>
                <a:gd name="connsiteX1253" fmla="*/ 367525 w 1620943"/>
                <a:gd name="connsiteY1253" fmla="*/ 458966 h 1491914"/>
                <a:gd name="connsiteX1254" fmla="*/ 377906 w 1620943"/>
                <a:gd name="connsiteY1254" fmla="*/ 463576 h 1491914"/>
                <a:gd name="connsiteX1255" fmla="*/ 387134 w 1620943"/>
                <a:gd name="connsiteY1255" fmla="*/ 473949 h 1491914"/>
                <a:gd name="connsiteX1256" fmla="*/ 396938 w 1620943"/>
                <a:gd name="connsiteY1256" fmla="*/ 481441 h 1491914"/>
                <a:gd name="connsiteX1257" fmla="*/ 384827 w 1620943"/>
                <a:gd name="connsiteY1257" fmla="*/ 486051 h 1491914"/>
                <a:gd name="connsiteX1258" fmla="*/ 377906 w 1620943"/>
                <a:gd name="connsiteY1258" fmla="*/ 483746 h 1491914"/>
                <a:gd name="connsiteX1259" fmla="*/ 369255 w 1620943"/>
                <a:gd name="connsiteY1259" fmla="*/ 487780 h 1491914"/>
                <a:gd name="connsiteX1260" fmla="*/ 371562 w 1620943"/>
                <a:gd name="connsiteY1260" fmla="*/ 498153 h 1491914"/>
                <a:gd name="connsiteX1261" fmla="*/ 365218 w 1620943"/>
                <a:gd name="connsiteY1261" fmla="*/ 503340 h 1491914"/>
                <a:gd name="connsiteX1262" fmla="*/ 357144 w 1620943"/>
                <a:gd name="connsiteY1262" fmla="*/ 505645 h 1491914"/>
                <a:gd name="connsiteX1263" fmla="*/ 348494 w 1620943"/>
                <a:gd name="connsiteY1263" fmla="*/ 508526 h 1491914"/>
                <a:gd name="connsiteX1264" fmla="*/ 334652 w 1620943"/>
                <a:gd name="connsiteY1264" fmla="*/ 517746 h 1491914"/>
                <a:gd name="connsiteX1265" fmla="*/ 312737 w 1620943"/>
                <a:gd name="connsiteY1265" fmla="*/ 522933 h 1491914"/>
                <a:gd name="connsiteX1266" fmla="*/ 298319 w 1620943"/>
                <a:gd name="connsiteY1266" fmla="*/ 529273 h 1491914"/>
                <a:gd name="connsiteX1267" fmla="*/ 290245 w 1620943"/>
                <a:gd name="connsiteY1267" fmla="*/ 527543 h 1491914"/>
                <a:gd name="connsiteX1268" fmla="*/ 282747 w 1620943"/>
                <a:gd name="connsiteY1268" fmla="*/ 527543 h 1491914"/>
                <a:gd name="connsiteX1269" fmla="*/ 268330 w 1620943"/>
                <a:gd name="connsiteY1269" fmla="*/ 542527 h 1491914"/>
                <a:gd name="connsiteX1270" fmla="*/ 268330 w 1620943"/>
                <a:gd name="connsiteY1270" fmla="*/ 530449 h 1491914"/>
                <a:gd name="connsiteX1271" fmla="*/ 266314 w 1620943"/>
                <a:gd name="connsiteY1271" fmla="*/ 531079 h 1491914"/>
                <a:gd name="connsiteX1272" fmla="*/ 261688 w 1620943"/>
                <a:gd name="connsiteY1272" fmla="*/ 529054 h 1491914"/>
                <a:gd name="connsiteX1273" fmla="*/ 225251 w 1620943"/>
                <a:gd name="connsiteY1273" fmla="*/ 529632 h 1491914"/>
                <a:gd name="connsiteX1274" fmla="*/ 201538 w 1620943"/>
                <a:gd name="connsiteY1274" fmla="*/ 555660 h 1491914"/>
                <a:gd name="connsiteX1275" fmla="*/ 181295 w 1620943"/>
                <a:gd name="connsiteY1275" fmla="*/ 559130 h 1491914"/>
                <a:gd name="connsiteX1276" fmla="*/ 175512 w 1620943"/>
                <a:gd name="connsiteY1276" fmla="*/ 516330 h 1491914"/>
                <a:gd name="connsiteX1277" fmla="*/ 181874 w 1620943"/>
                <a:gd name="connsiteY1277" fmla="*/ 507654 h 1491914"/>
                <a:gd name="connsiteX1278" fmla="*/ 173776 w 1620943"/>
                <a:gd name="connsiteY1278" fmla="*/ 494351 h 1491914"/>
                <a:gd name="connsiteX1279" fmla="*/ 152956 w 1620943"/>
                <a:gd name="connsiteY1279" fmla="*/ 484518 h 1491914"/>
                <a:gd name="connsiteX1280" fmla="*/ 125194 w 1620943"/>
                <a:gd name="connsiteY1280" fmla="*/ 470058 h 1491914"/>
                <a:gd name="connsiteX1281" fmla="*/ 95119 w 1620943"/>
                <a:gd name="connsiteY1281" fmla="*/ 457334 h 1491914"/>
                <a:gd name="connsiteX1282" fmla="*/ 85287 w 1620943"/>
                <a:gd name="connsiteY1282" fmla="*/ 444031 h 1491914"/>
                <a:gd name="connsiteX1283" fmla="*/ 69093 w 1620943"/>
                <a:gd name="connsiteY1283" fmla="*/ 450393 h 1491914"/>
                <a:gd name="connsiteX1284" fmla="*/ 62153 w 1620943"/>
                <a:gd name="connsiteY1284" fmla="*/ 439404 h 1491914"/>
                <a:gd name="connsiteX1285" fmla="*/ 82974 w 1620943"/>
                <a:gd name="connsiteY1285" fmla="*/ 409327 h 1491914"/>
                <a:gd name="connsiteX1286" fmla="*/ 92806 w 1620943"/>
                <a:gd name="connsiteY1286" fmla="*/ 408170 h 1491914"/>
                <a:gd name="connsiteX1287" fmla="*/ 124037 w 1620943"/>
                <a:gd name="connsiteY1287" fmla="*/ 412219 h 1491914"/>
                <a:gd name="connsiteX1288" fmla="*/ 114205 w 1620943"/>
                <a:gd name="connsiteY1288" fmla="*/ 394289 h 1491914"/>
                <a:gd name="connsiteX1289" fmla="*/ 115362 w 1620943"/>
                <a:gd name="connsiteY1289" fmla="*/ 385035 h 1491914"/>
                <a:gd name="connsiteX1290" fmla="*/ 114205 w 1620943"/>
                <a:gd name="connsiteY1290" fmla="*/ 372889 h 1491914"/>
                <a:gd name="connsiteX1291" fmla="*/ 115362 w 1620943"/>
                <a:gd name="connsiteY1291" fmla="*/ 368840 h 1491914"/>
                <a:gd name="connsiteX1292" fmla="*/ 127508 w 1620943"/>
                <a:gd name="connsiteY1292" fmla="*/ 365370 h 1491914"/>
                <a:gd name="connsiteX1293" fmla="*/ 130399 w 1620943"/>
                <a:gd name="connsiteY1293" fmla="*/ 378094 h 1491914"/>
                <a:gd name="connsiteX1294" fmla="*/ 138497 w 1620943"/>
                <a:gd name="connsiteY1294" fmla="*/ 388505 h 1491914"/>
                <a:gd name="connsiteX1295" fmla="*/ 144280 w 1620943"/>
                <a:gd name="connsiteY1295" fmla="*/ 392554 h 1491914"/>
                <a:gd name="connsiteX1296" fmla="*/ 138506 w 1620943"/>
                <a:gd name="connsiteY1296" fmla="*/ 422811 h 1491914"/>
                <a:gd name="connsiteX1297" fmla="*/ 135937 w 1620943"/>
                <a:gd name="connsiteY1297" fmla="*/ 431359 h 1491914"/>
                <a:gd name="connsiteX1298" fmla="*/ 136604 w 1620943"/>
                <a:gd name="connsiteY1298" fmla="*/ 430811 h 1491914"/>
                <a:gd name="connsiteX1299" fmla="*/ 135904 w 1620943"/>
                <a:gd name="connsiteY1299" fmla="*/ 432420 h 1491914"/>
                <a:gd name="connsiteX1300" fmla="*/ 143982 w 1620943"/>
                <a:gd name="connsiteY1300" fmla="*/ 431261 h 1491914"/>
                <a:gd name="connsiteX1301" fmla="*/ 151220 w 1620943"/>
                <a:gd name="connsiteY1301" fmla="*/ 418003 h 1491914"/>
                <a:gd name="connsiteX1302" fmla="*/ 167993 w 1620943"/>
                <a:gd name="connsiteY1302" fmla="*/ 402965 h 1491914"/>
                <a:gd name="connsiteX1303" fmla="*/ 191705 w 1620943"/>
                <a:gd name="connsiteY1303" fmla="*/ 429571 h 1491914"/>
                <a:gd name="connsiteX1304" fmla="*/ 210792 w 1620943"/>
                <a:gd name="connsiteY1304" fmla="*/ 416268 h 1491914"/>
                <a:gd name="connsiteX1305" fmla="*/ 208478 w 1620943"/>
                <a:gd name="connsiteY1305" fmla="*/ 409905 h 1491914"/>
                <a:gd name="connsiteX1306" fmla="*/ 157582 w 1620943"/>
                <a:gd name="connsiteY1306" fmla="*/ 380986 h 1491914"/>
                <a:gd name="connsiteX1307" fmla="*/ 172620 w 1620943"/>
                <a:gd name="connsiteY1307" fmla="*/ 359007 h 1491914"/>
                <a:gd name="connsiteX1308" fmla="*/ 211370 w 1620943"/>
                <a:gd name="connsiteY1308" fmla="*/ 332979 h 1491914"/>
                <a:gd name="connsiteX1309" fmla="*/ 227419 w 1620943"/>
                <a:gd name="connsiteY1309" fmla="*/ 322713 h 1491914"/>
                <a:gd name="connsiteX1310" fmla="*/ 1084961 w 1620943"/>
                <a:gd name="connsiteY1310" fmla="*/ 311438 h 1491914"/>
                <a:gd name="connsiteX1311" fmla="*/ 1091617 w 1620943"/>
                <a:gd name="connsiteY1311" fmla="*/ 317778 h 1491914"/>
                <a:gd name="connsiteX1312" fmla="*/ 1087986 w 1620943"/>
                <a:gd name="connsiteY1312" fmla="*/ 328151 h 1491914"/>
                <a:gd name="connsiteX1313" fmla="*/ 1081330 w 1620943"/>
                <a:gd name="connsiteY1313" fmla="*/ 319506 h 1491914"/>
                <a:gd name="connsiteX1314" fmla="*/ 1084961 w 1620943"/>
                <a:gd name="connsiteY1314" fmla="*/ 311438 h 1491914"/>
                <a:gd name="connsiteX1315" fmla="*/ 775853 w 1620943"/>
                <a:gd name="connsiteY1315" fmla="*/ 302400 h 1491914"/>
                <a:gd name="connsiteX1316" fmla="*/ 799357 w 1620943"/>
                <a:gd name="connsiteY1316" fmla="*/ 311713 h 1491914"/>
                <a:gd name="connsiteX1317" fmla="*/ 801650 w 1620943"/>
                <a:gd name="connsiteY1317" fmla="*/ 317534 h 1491914"/>
                <a:gd name="connsiteX1318" fmla="*/ 795917 w 1620943"/>
                <a:gd name="connsiteY1318" fmla="*/ 319280 h 1491914"/>
                <a:gd name="connsiteX1319" fmla="*/ 788465 w 1620943"/>
                <a:gd name="connsiteY1319" fmla="*/ 323355 h 1491914"/>
                <a:gd name="connsiteX1320" fmla="*/ 797637 w 1620943"/>
                <a:gd name="connsiteY1320" fmla="*/ 332667 h 1491914"/>
                <a:gd name="connsiteX1321" fmla="*/ 822287 w 1620943"/>
                <a:gd name="connsiteY1321" fmla="*/ 331503 h 1491914"/>
                <a:gd name="connsiteX1322" fmla="*/ 810249 w 1620943"/>
                <a:gd name="connsiteY1322" fmla="*/ 347219 h 1491914"/>
                <a:gd name="connsiteX1323" fmla="*/ 790185 w 1620943"/>
                <a:gd name="connsiteY1323" fmla="*/ 343145 h 1491914"/>
                <a:gd name="connsiteX1324" fmla="*/ 780439 w 1620943"/>
                <a:gd name="connsiteY1324" fmla="*/ 339070 h 1491914"/>
                <a:gd name="connsiteX1325" fmla="*/ 776426 w 1620943"/>
                <a:gd name="connsiteY1325" fmla="*/ 339652 h 1491914"/>
                <a:gd name="connsiteX1326" fmla="*/ 774707 w 1620943"/>
                <a:gd name="connsiteY1326" fmla="*/ 342563 h 1491914"/>
                <a:gd name="connsiteX1327" fmla="*/ 774707 w 1620943"/>
                <a:gd name="connsiteY1327" fmla="*/ 345473 h 1491914"/>
                <a:gd name="connsiteX1328" fmla="*/ 791904 w 1620943"/>
                <a:gd name="connsiteY1328" fmla="*/ 362353 h 1491914"/>
                <a:gd name="connsiteX1329" fmla="*/ 782159 w 1620943"/>
                <a:gd name="connsiteY1329" fmla="*/ 399604 h 1491914"/>
                <a:gd name="connsiteX1330" fmla="*/ 771840 w 1620943"/>
                <a:gd name="connsiteY1330" fmla="*/ 372830 h 1491914"/>
                <a:gd name="connsiteX1331" fmla="*/ 771840 w 1620943"/>
                <a:gd name="connsiteY1331" fmla="*/ 362935 h 1491914"/>
                <a:gd name="connsiteX1332" fmla="*/ 772987 w 1620943"/>
                <a:gd name="connsiteY1332" fmla="*/ 326847 h 1491914"/>
                <a:gd name="connsiteX1333" fmla="*/ 768401 w 1620943"/>
                <a:gd name="connsiteY1333" fmla="*/ 316952 h 1491914"/>
                <a:gd name="connsiteX1334" fmla="*/ 764961 w 1620943"/>
                <a:gd name="connsiteY1334" fmla="*/ 308221 h 1491914"/>
                <a:gd name="connsiteX1335" fmla="*/ 775853 w 1620943"/>
                <a:gd name="connsiteY1335" fmla="*/ 302400 h 1491914"/>
                <a:gd name="connsiteX1336" fmla="*/ 899941 w 1620943"/>
                <a:gd name="connsiteY1336" fmla="*/ 298463 h 1491914"/>
                <a:gd name="connsiteX1337" fmla="*/ 925325 w 1620943"/>
                <a:gd name="connsiteY1337" fmla="*/ 318864 h 1491914"/>
                <a:gd name="connsiteX1338" fmla="*/ 917248 w 1620943"/>
                <a:gd name="connsiteY1338" fmla="*/ 330522 h 1491914"/>
                <a:gd name="connsiteX1339" fmla="*/ 904557 w 1620943"/>
                <a:gd name="connsiteY1339" fmla="*/ 359666 h 1491914"/>
                <a:gd name="connsiteX1340" fmla="*/ 882635 w 1620943"/>
                <a:gd name="connsiteY1340" fmla="*/ 389394 h 1491914"/>
                <a:gd name="connsiteX1341" fmla="*/ 885519 w 1620943"/>
                <a:gd name="connsiteY1341" fmla="*/ 357918 h 1491914"/>
                <a:gd name="connsiteX1342" fmla="*/ 888404 w 1620943"/>
                <a:gd name="connsiteY1342" fmla="*/ 336351 h 1491914"/>
                <a:gd name="connsiteX1343" fmla="*/ 879750 w 1620943"/>
                <a:gd name="connsiteY1343" fmla="*/ 341597 h 1491914"/>
                <a:gd name="connsiteX1344" fmla="*/ 868212 w 1620943"/>
                <a:gd name="connsiteY1344" fmla="*/ 344511 h 1491914"/>
                <a:gd name="connsiteX1345" fmla="*/ 857252 w 1620943"/>
                <a:gd name="connsiteY1345" fmla="*/ 334602 h 1491914"/>
                <a:gd name="connsiteX1346" fmla="*/ 840522 w 1620943"/>
                <a:gd name="connsiteY1346" fmla="*/ 315367 h 1491914"/>
                <a:gd name="connsiteX1347" fmla="*/ 863598 w 1620943"/>
                <a:gd name="connsiteY1347" fmla="*/ 314784 h 1491914"/>
                <a:gd name="connsiteX1348" fmla="*/ 899941 w 1620943"/>
                <a:gd name="connsiteY1348" fmla="*/ 298463 h 1491914"/>
                <a:gd name="connsiteX1349" fmla="*/ 340751 w 1620943"/>
                <a:gd name="connsiteY1349" fmla="*/ 295376 h 1491914"/>
                <a:gd name="connsiteX1350" fmla="*/ 349548 w 1620943"/>
                <a:gd name="connsiteY1350" fmla="*/ 304524 h 1491914"/>
                <a:gd name="connsiteX1351" fmla="*/ 357759 w 1620943"/>
                <a:gd name="connsiteY1351" fmla="*/ 320660 h 1491914"/>
                <a:gd name="connsiteX1352" fmla="*/ 343097 w 1620943"/>
                <a:gd name="connsiteY1352" fmla="*/ 328151 h 1491914"/>
                <a:gd name="connsiteX1353" fmla="*/ 335473 w 1620943"/>
                <a:gd name="connsiteY1353" fmla="*/ 313168 h 1491914"/>
                <a:gd name="connsiteX1354" fmla="*/ 320224 w 1620943"/>
                <a:gd name="connsiteY1354" fmla="*/ 306253 h 1491914"/>
                <a:gd name="connsiteX1355" fmla="*/ 328435 w 1620943"/>
                <a:gd name="connsiteY1355" fmla="*/ 298762 h 1491914"/>
                <a:gd name="connsiteX1356" fmla="*/ 340751 w 1620943"/>
                <a:gd name="connsiteY1356" fmla="*/ 295376 h 1491914"/>
                <a:gd name="connsiteX1357" fmla="*/ 526066 w 1620943"/>
                <a:gd name="connsiteY1357" fmla="*/ 285468 h 1491914"/>
                <a:gd name="connsiteX1358" fmla="*/ 535665 w 1620943"/>
                <a:gd name="connsiteY1358" fmla="*/ 290679 h 1491914"/>
                <a:gd name="connsiteX1359" fmla="*/ 523448 w 1620943"/>
                <a:gd name="connsiteY1359" fmla="*/ 307582 h 1491914"/>
                <a:gd name="connsiteX1360" fmla="*/ 512976 w 1620943"/>
                <a:gd name="connsiteY1360" fmla="*/ 323358 h 1491914"/>
                <a:gd name="connsiteX1361" fmla="*/ 487960 w 1620943"/>
                <a:gd name="connsiteY1361" fmla="*/ 314907 h 1491914"/>
                <a:gd name="connsiteX1362" fmla="*/ 490869 w 1620943"/>
                <a:gd name="connsiteY1362" fmla="*/ 305329 h 1491914"/>
                <a:gd name="connsiteX1363" fmla="*/ 518212 w 1620943"/>
                <a:gd name="connsiteY1363" fmla="*/ 291243 h 1491914"/>
                <a:gd name="connsiteX1364" fmla="*/ 526066 w 1620943"/>
                <a:gd name="connsiteY1364" fmla="*/ 285468 h 1491914"/>
                <a:gd name="connsiteX1365" fmla="*/ 355238 w 1620943"/>
                <a:gd name="connsiteY1365" fmla="*/ 283967 h 1491914"/>
                <a:gd name="connsiteX1366" fmla="*/ 358909 w 1620943"/>
                <a:gd name="connsiteY1366" fmla="*/ 284556 h 1491914"/>
                <a:gd name="connsiteX1367" fmla="*/ 362863 w 1620943"/>
                <a:gd name="connsiteY1367" fmla="*/ 289856 h 1491914"/>
                <a:gd name="connsiteX1368" fmla="*/ 356085 w 1620943"/>
                <a:gd name="connsiteY1368" fmla="*/ 289267 h 1491914"/>
                <a:gd name="connsiteX1369" fmla="*/ 353262 w 1620943"/>
                <a:gd name="connsiteY1369" fmla="*/ 286912 h 1491914"/>
                <a:gd name="connsiteX1370" fmla="*/ 355238 w 1620943"/>
                <a:gd name="connsiteY1370" fmla="*/ 283967 h 1491914"/>
                <a:gd name="connsiteX1371" fmla="*/ 312599 w 1620943"/>
                <a:gd name="connsiteY1371" fmla="*/ 275134 h 1491914"/>
                <a:gd name="connsiteX1372" fmla="*/ 317950 w 1620943"/>
                <a:gd name="connsiteY1372" fmla="*/ 278415 h 1491914"/>
                <a:gd name="connsiteX1373" fmla="*/ 321695 w 1620943"/>
                <a:gd name="connsiteY1373" fmla="*/ 285525 h 1491914"/>
                <a:gd name="connsiteX1374" fmla="*/ 312599 w 1620943"/>
                <a:gd name="connsiteY1374" fmla="*/ 282244 h 1491914"/>
                <a:gd name="connsiteX1375" fmla="*/ 312599 w 1620943"/>
                <a:gd name="connsiteY1375" fmla="*/ 275134 h 1491914"/>
                <a:gd name="connsiteX1376" fmla="*/ 289183 w 1620943"/>
                <a:gd name="connsiteY1376" fmla="*/ 275134 h 1491914"/>
                <a:gd name="connsiteX1377" fmla="*/ 289183 w 1620943"/>
                <a:gd name="connsiteY1377" fmla="*/ 282507 h 1491914"/>
                <a:gd name="connsiteX1378" fmla="*/ 289183 w 1620943"/>
                <a:gd name="connsiteY1378" fmla="*/ 289880 h 1491914"/>
                <a:gd name="connsiteX1379" fmla="*/ 289183 w 1620943"/>
                <a:gd name="connsiteY1379" fmla="*/ 275134 h 1491914"/>
                <a:gd name="connsiteX1380" fmla="*/ 283596 w 1620943"/>
                <a:gd name="connsiteY1380" fmla="*/ 263648 h 1491914"/>
                <a:gd name="connsiteX1381" fmla="*/ 286885 w 1620943"/>
                <a:gd name="connsiteY1381" fmla="*/ 264286 h 1491914"/>
                <a:gd name="connsiteX1382" fmla="*/ 291669 w 1620943"/>
                <a:gd name="connsiteY1382" fmla="*/ 269390 h 1491914"/>
                <a:gd name="connsiteX1383" fmla="*/ 291455 w 1620943"/>
                <a:gd name="connsiteY1383" fmla="*/ 269371 h 1491914"/>
                <a:gd name="connsiteX1384" fmla="*/ 293158 w 1620943"/>
                <a:gd name="connsiteY1384" fmla="*/ 271236 h 1491914"/>
                <a:gd name="connsiteX1385" fmla="*/ 289727 w 1620943"/>
                <a:gd name="connsiteY1385" fmla="*/ 274585 h 1491914"/>
                <a:gd name="connsiteX1386" fmla="*/ 289727 w 1620943"/>
                <a:gd name="connsiteY1386" fmla="*/ 269217 h 1491914"/>
                <a:gd name="connsiteX1387" fmla="*/ 284493 w 1620943"/>
                <a:gd name="connsiteY1387" fmla="*/ 268752 h 1491914"/>
                <a:gd name="connsiteX1388" fmla="*/ 282101 w 1620943"/>
                <a:gd name="connsiteY1388" fmla="*/ 266838 h 1491914"/>
                <a:gd name="connsiteX1389" fmla="*/ 283596 w 1620943"/>
                <a:gd name="connsiteY1389" fmla="*/ 263648 h 1491914"/>
                <a:gd name="connsiteX1390" fmla="*/ 859100 w 1620943"/>
                <a:gd name="connsiteY1390" fmla="*/ 262964 h 1491914"/>
                <a:gd name="connsiteX1391" fmla="*/ 876627 w 1620943"/>
                <a:gd name="connsiteY1391" fmla="*/ 274800 h 1491914"/>
                <a:gd name="connsiteX1392" fmla="*/ 872538 w 1620943"/>
                <a:gd name="connsiteY1392" fmla="*/ 290778 h 1491914"/>
                <a:gd name="connsiteX1393" fmla="*/ 863774 w 1620943"/>
                <a:gd name="connsiteY1393" fmla="*/ 302614 h 1491914"/>
                <a:gd name="connsiteX1394" fmla="*/ 833393 w 1620943"/>
                <a:gd name="connsiteY1394" fmla="*/ 278942 h 1491914"/>
                <a:gd name="connsiteX1395" fmla="*/ 831640 w 1620943"/>
                <a:gd name="connsiteY1395" fmla="*/ 271841 h 1491914"/>
                <a:gd name="connsiteX1396" fmla="*/ 834562 w 1620943"/>
                <a:gd name="connsiteY1396" fmla="*/ 266514 h 1491914"/>
                <a:gd name="connsiteX1397" fmla="*/ 859100 w 1620943"/>
                <a:gd name="connsiteY1397" fmla="*/ 262964 h 1491914"/>
                <a:gd name="connsiteX1398" fmla="*/ 416443 w 1620943"/>
                <a:gd name="connsiteY1398" fmla="*/ 262677 h 1491914"/>
                <a:gd name="connsiteX1399" fmla="*/ 423283 w 1620943"/>
                <a:gd name="connsiteY1399" fmla="*/ 270105 h 1491914"/>
                <a:gd name="connsiteX1400" fmla="*/ 416443 w 1620943"/>
                <a:gd name="connsiteY1400" fmla="*/ 275247 h 1491914"/>
                <a:gd name="connsiteX1401" fmla="*/ 393071 w 1620943"/>
                <a:gd name="connsiteY1401" fmla="*/ 283247 h 1491914"/>
                <a:gd name="connsiteX1402" fmla="*/ 377680 w 1620943"/>
                <a:gd name="connsiteY1402" fmla="*/ 297531 h 1491914"/>
                <a:gd name="connsiteX1403" fmla="*/ 363429 w 1620943"/>
                <a:gd name="connsiteY1403" fmla="*/ 297531 h 1491914"/>
                <a:gd name="connsiteX1404" fmla="*/ 363429 w 1620943"/>
                <a:gd name="connsiteY1404" fmla="*/ 290103 h 1491914"/>
                <a:gd name="connsiteX1405" fmla="*/ 370839 w 1620943"/>
                <a:gd name="connsiteY1405" fmla="*/ 275247 h 1491914"/>
                <a:gd name="connsiteX1406" fmla="*/ 416443 w 1620943"/>
                <a:gd name="connsiteY1406" fmla="*/ 262677 h 1491914"/>
                <a:gd name="connsiteX1407" fmla="*/ 254831 w 1620943"/>
                <a:gd name="connsiteY1407" fmla="*/ 259069 h 1491914"/>
                <a:gd name="connsiteX1408" fmla="*/ 258894 w 1620943"/>
                <a:gd name="connsiteY1408" fmla="*/ 261879 h 1491914"/>
                <a:gd name="connsiteX1409" fmla="*/ 257088 w 1620943"/>
                <a:gd name="connsiteY1409" fmla="*/ 270522 h 1491914"/>
                <a:gd name="connsiteX1410" fmla="*/ 247457 w 1620943"/>
                <a:gd name="connsiteY1410" fmla="*/ 274556 h 1491914"/>
                <a:gd name="connsiteX1411" fmla="*/ 242642 w 1620943"/>
                <a:gd name="connsiteY1411" fmla="*/ 269946 h 1491914"/>
                <a:gd name="connsiteX1412" fmla="*/ 249865 w 1620943"/>
                <a:gd name="connsiteY1412" fmla="*/ 261879 h 1491914"/>
                <a:gd name="connsiteX1413" fmla="*/ 254831 w 1620943"/>
                <a:gd name="connsiteY1413" fmla="*/ 259069 h 1491914"/>
                <a:gd name="connsiteX1414" fmla="*/ 787143 w 1620943"/>
                <a:gd name="connsiteY1414" fmla="*/ 256040 h 1491914"/>
                <a:gd name="connsiteX1415" fmla="*/ 798855 w 1620943"/>
                <a:gd name="connsiteY1415" fmla="*/ 258843 h 1491914"/>
                <a:gd name="connsiteX1416" fmla="*/ 806879 w 1620943"/>
                <a:gd name="connsiteY1416" fmla="*/ 268741 h 1491914"/>
                <a:gd name="connsiteX1417" fmla="*/ 807783 w 1620943"/>
                <a:gd name="connsiteY1417" fmla="*/ 268672 h 1491914"/>
                <a:gd name="connsiteX1418" fmla="*/ 793658 w 1620943"/>
                <a:gd name="connsiteY1418" fmla="*/ 285993 h 1491914"/>
                <a:gd name="connsiteX1419" fmla="*/ 786596 w 1620943"/>
                <a:gd name="connsiteY1419" fmla="*/ 287785 h 1491914"/>
                <a:gd name="connsiteX1420" fmla="*/ 758345 w 1620943"/>
                <a:gd name="connsiteY1420" fmla="*/ 275242 h 1491914"/>
                <a:gd name="connsiteX1421" fmla="*/ 755577 w 1620943"/>
                <a:gd name="connsiteY1421" fmla="*/ 270092 h 1491914"/>
                <a:gd name="connsiteX1422" fmla="*/ 754812 w 1620943"/>
                <a:gd name="connsiteY1422" fmla="*/ 269627 h 1491914"/>
                <a:gd name="connsiteX1423" fmla="*/ 755151 w 1620943"/>
                <a:gd name="connsiteY1423" fmla="*/ 269299 h 1491914"/>
                <a:gd name="connsiteX1424" fmla="*/ 754814 w 1620943"/>
                <a:gd name="connsiteY1424" fmla="*/ 268672 h 1491914"/>
                <a:gd name="connsiteX1425" fmla="*/ 755632 w 1620943"/>
                <a:gd name="connsiteY1425" fmla="*/ 268833 h 1491914"/>
                <a:gd name="connsiteX1426" fmla="*/ 759541 w 1620943"/>
                <a:gd name="connsiteY1426" fmla="*/ 265044 h 1491914"/>
                <a:gd name="connsiteX1427" fmla="*/ 777686 w 1620943"/>
                <a:gd name="connsiteY1427" fmla="*/ 259150 h 1491914"/>
                <a:gd name="connsiteX1428" fmla="*/ 787143 w 1620943"/>
                <a:gd name="connsiteY1428" fmla="*/ 256040 h 1491914"/>
                <a:gd name="connsiteX1429" fmla="*/ 1103112 w 1620943"/>
                <a:gd name="connsiteY1429" fmla="*/ 252166 h 1491914"/>
                <a:gd name="connsiteX1430" fmla="*/ 1117408 w 1620943"/>
                <a:gd name="connsiteY1430" fmla="*/ 254540 h 1491914"/>
                <a:gd name="connsiteX1431" fmla="*/ 1129554 w 1620943"/>
                <a:gd name="connsiteY1431" fmla="*/ 265724 h 1491914"/>
                <a:gd name="connsiteX1432" fmla="*/ 1125810 w 1620943"/>
                <a:gd name="connsiteY1432" fmla="*/ 276906 h 1491914"/>
                <a:gd name="connsiteX1433" fmla="*/ 1141037 w 1620943"/>
                <a:gd name="connsiteY1433" fmla="*/ 277675 h 1491914"/>
                <a:gd name="connsiteX1434" fmla="*/ 1169739 w 1620943"/>
                <a:gd name="connsiteY1434" fmla="*/ 307080 h 1491914"/>
                <a:gd name="connsiteX1435" fmla="*/ 1180724 w 1620943"/>
                <a:gd name="connsiteY1435" fmla="*/ 321021 h 1491914"/>
                <a:gd name="connsiteX1436" fmla="*/ 1185927 w 1620943"/>
                <a:gd name="connsiteY1436" fmla="*/ 345417 h 1491914"/>
                <a:gd name="connsiteX1437" fmla="*/ 1205008 w 1620943"/>
                <a:gd name="connsiteY1437" fmla="*/ 318697 h 1491914"/>
                <a:gd name="connsiteX1438" fmla="*/ 1222353 w 1620943"/>
                <a:gd name="connsiteY1438" fmla="*/ 330895 h 1491914"/>
                <a:gd name="connsiteX1439" fmla="*/ 1257044 w 1620943"/>
                <a:gd name="connsiteY1439" fmla="*/ 338447 h 1491914"/>
                <a:gd name="connsiteX1440" fmla="*/ 1281327 w 1620943"/>
                <a:gd name="connsiteY1440" fmla="*/ 344255 h 1491914"/>
                <a:gd name="connsiteX1441" fmla="*/ 1283640 w 1620943"/>
                <a:gd name="connsiteY1441" fmla="*/ 354711 h 1491914"/>
                <a:gd name="connsiteX1442" fmla="*/ 1257044 w 1620943"/>
                <a:gd name="connsiteY1442" fmla="*/ 355291 h 1491914"/>
                <a:gd name="connsiteX1443" fmla="*/ 1257044 w 1620943"/>
                <a:gd name="connsiteY1443" fmla="*/ 371555 h 1491914"/>
                <a:gd name="connsiteX1444" fmla="*/ 1271499 w 1620943"/>
                <a:gd name="connsiteY1444" fmla="*/ 387238 h 1491914"/>
                <a:gd name="connsiteX1445" fmla="*/ 1270342 w 1620943"/>
                <a:gd name="connsiteY1445" fmla="*/ 405245 h 1491914"/>
                <a:gd name="connsiteX1446" fmla="*/ 1265138 w 1620943"/>
                <a:gd name="connsiteY1446" fmla="*/ 416281 h 1491914"/>
                <a:gd name="connsiteX1447" fmla="*/ 1281906 w 1620943"/>
                <a:gd name="connsiteY1447" fmla="*/ 439515 h 1491914"/>
                <a:gd name="connsiteX1448" fmla="*/ 1290000 w 1620943"/>
                <a:gd name="connsiteY1448" fmla="*/ 452875 h 1491914"/>
                <a:gd name="connsiteX1449" fmla="*/ 1278436 w 1620943"/>
                <a:gd name="connsiteY1449" fmla="*/ 469720 h 1491914"/>
                <a:gd name="connsiteX1450" fmla="*/ 1261669 w 1620943"/>
                <a:gd name="connsiteY1450" fmla="*/ 476109 h 1491914"/>
                <a:gd name="connsiteX1451" fmla="*/ 1259935 w 1620943"/>
                <a:gd name="connsiteY1451" fmla="*/ 483079 h 1491914"/>
                <a:gd name="connsiteX1452" fmla="*/ 1264560 w 1620943"/>
                <a:gd name="connsiteY1452" fmla="*/ 487726 h 1491914"/>
                <a:gd name="connsiteX1453" fmla="*/ 1293469 w 1620943"/>
                <a:gd name="connsiteY1453" fmla="*/ 490049 h 1491914"/>
                <a:gd name="connsiteX1454" fmla="*/ 1298095 w 1620943"/>
                <a:gd name="connsiteY1454" fmla="*/ 501086 h 1491914"/>
                <a:gd name="connsiteX1455" fmla="*/ 1300986 w 1620943"/>
                <a:gd name="connsiteY1455" fmla="*/ 518511 h 1491914"/>
                <a:gd name="connsiteX1456" fmla="*/ 1310815 w 1620943"/>
                <a:gd name="connsiteY1456" fmla="*/ 545231 h 1491914"/>
                <a:gd name="connsiteX1457" fmla="*/ 1308502 w 1620943"/>
                <a:gd name="connsiteY1457" fmla="*/ 549297 h 1491914"/>
                <a:gd name="connsiteX1458" fmla="*/ 1283947 w 1620943"/>
                <a:gd name="connsiteY1458" fmla="*/ 578621 h 1491914"/>
                <a:gd name="connsiteX1459" fmla="*/ 1276056 w 1620943"/>
                <a:gd name="connsiteY1459" fmla="*/ 581265 h 1491914"/>
                <a:gd name="connsiteX1460" fmla="*/ 1286101 w 1620943"/>
                <a:gd name="connsiteY1460" fmla="*/ 583077 h 1491914"/>
                <a:gd name="connsiteX1461" fmla="*/ 1295559 w 1620943"/>
                <a:gd name="connsiteY1461" fmla="*/ 600547 h 1491914"/>
                <a:gd name="connsiteX1462" fmla="*/ 1251572 w 1620943"/>
                <a:gd name="connsiteY1462" fmla="*/ 607229 h 1491914"/>
                <a:gd name="connsiteX1463" fmla="*/ 1262129 w 1620943"/>
                <a:gd name="connsiteY1463" fmla="*/ 596649 h 1491914"/>
                <a:gd name="connsiteX1464" fmla="*/ 1264988 w 1620943"/>
                <a:gd name="connsiteY1464" fmla="*/ 588228 h 1491914"/>
                <a:gd name="connsiteX1465" fmla="*/ 1265419 w 1620943"/>
                <a:gd name="connsiteY1465" fmla="*/ 582456 h 1491914"/>
                <a:gd name="connsiteX1466" fmla="*/ 1255092 w 1620943"/>
                <a:gd name="connsiteY1466" fmla="*/ 583059 h 1491914"/>
                <a:gd name="connsiteX1467" fmla="*/ 1244324 w 1620943"/>
                <a:gd name="connsiteY1467" fmla="*/ 582405 h 1491914"/>
                <a:gd name="connsiteX1468" fmla="*/ 1214259 w 1620943"/>
                <a:gd name="connsiteY1468" fmla="*/ 588795 h 1491914"/>
                <a:gd name="connsiteX1469" fmla="*/ 1185927 w 1620943"/>
                <a:gd name="connsiteY1469" fmla="*/ 581243 h 1491914"/>
                <a:gd name="connsiteX1470" fmla="*/ 1180724 w 1620943"/>
                <a:gd name="connsiteY1470" fmla="*/ 570207 h 1491914"/>
                <a:gd name="connsiteX1471" fmla="*/ 1189397 w 1620943"/>
                <a:gd name="connsiteY1471" fmla="*/ 566141 h 1491914"/>
                <a:gd name="connsiteX1472" fmla="*/ 1195756 w 1620943"/>
                <a:gd name="connsiteY1472" fmla="*/ 569626 h 1491914"/>
                <a:gd name="connsiteX1473" fmla="*/ 1259357 w 1620943"/>
                <a:gd name="connsiteY1473" fmla="*/ 555686 h 1491914"/>
                <a:gd name="connsiteX1474" fmla="*/ 1282484 w 1620943"/>
                <a:gd name="connsiteY1474" fmla="*/ 533613 h 1491914"/>
                <a:gd name="connsiteX1475" fmla="*/ 1282484 w 1620943"/>
                <a:gd name="connsiteY1475" fmla="*/ 523158 h 1491914"/>
                <a:gd name="connsiteX1476" fmla="*/ 1271499 w 1620943"/>
                <a:gd name="connsiteY1476" fmla="*/ 526062 h 1491914"/>
                <a:gd name="connsiteX1477" fmla="*/ 1261091 w 1620943"/>
                <a:gd name="connsiteY1477" fmla="*/ 535937 h 1491914"/>
                <a:gd name="connsiteX1478" fmla="*/ 1244324 w 1620943"/>
                <a:gd name="connsiteY1478" fmla="*/ 539422 h 1491914"/>
                <a:gd name="connsiteX1479" fmla="*/ 1243167 w 1620943"/>
                <a:gd name="connsiteY1479" fmla="*/ 522577 h 1491914"/>
                <a:gd name="connsiteX1480" fmla="*/ 1244324 w 1620943"/>
                <a:gd name="connsiteY1480" fmla="*/ 515607 h 1491914"/>
                <a:gd name="connsiteX1481" fmla="*/ 1244324 w 1620943"/>
                <a:gd name="connsiteY1481" fmla="*/ 485403 h 1491914"/>
                <a:gd name="connsiteX1482" fmla="*/ 1218306 w 1620943"/>
                <a:gd name="connsiteY1482" fmla="*/ 495858 h 1491914"/>
                <a:gd name="connsiteX1483" fmla="*/ 1218306 w 1620943"/>
                <a:gd name="connsiteY1483" fmla="*/ 476690 h 1491914"/>
                <a:gd name="connsiteX1484" fmla="*/ 1198647 w 1620943"/>
                <a:gd name="connsiteY1484" fmla="*/ 441258 h 1491914"/>
                <a:gd name="connsiteX1485" fmla="*/ 1184771 w 1620943"/>
                <a:gd name="connsiteY1485" fmla="*/ 422089 h 1491914"/>
                <a:gd name="connsiteX1486" fmla="*/ 1192866 w 1620943"/>
                <a:gd name="connsiteY1486" fmla="*/ 376202 h 1491914"/>
                <a:gd name="connsiteX1487" fmla="*/ 1190553 w 1620943"/>
                <a:gd name="connsiteY1487" fmla="*/ 363423 h 1491914"/>
                <a:gd name="connsiteX1488" fmla="*/ 1180724 w 1620943"/>
                <a:gd name="connsiteY1488" fmla="*/ 363423 h 1491914"/>
                <a:gd name="connsiteX1489" fmla="*/ 1161644 w 1620943"/>
                <a:gd name="connsiteY1489" fmla="*/ 380849 h 1491914"/>
                <a:gd name="connsiteX1490" fmla="*/ 1162800 w 1620943"/>
                <a:gd name="connsiteY1490" fmla="*/ 405245 h 1491914"/>
                <a:gd name="connsiteX1491" fmla="*/ 1161644 w 1620943"/>
                <a:gd name="connsiteY1491" fmla="*/ 439515 h 1491914"/>
                <a:gd name="connsiteX1492" fmla="*/ 1155284 w 1620943"/>
                <a:gd name="connsiteY1492" fmla="*/ 440677 h 1491914"/>
                <a:gd name="connsiteX1493" fmla="*/ 1129844 w 1620943"/>
                <a:gd name="connsiteY1493" fmla="*/ 420347 h 1491914"/>
                <a:gd name="connsiteX1494" fmla="*/ 1121171 w 1620943"/>
                <a:gd name="connsiteY1494" fmla="*/ 418023 h 1491914"/>
                <a:gd name="connsiteX1495" fmla="*/ 1125218 w 1620943"/>
                <a:gd name="connsiteY1495" fmla="*/ 408730 h 1491914"/>
                <a:gd name="connsiteX1496" fmla="*/ 1133313 w 1620943"/>
                <a:gd name="connsiteY1496" fmla="*/ 401179 h 1491914"/>
                <a:gd name="connsiteX1497" fmla="*/ 1114811 w 1620943"/>
                <a:gd name="connsiteY1497" fmla="*/ 385496 h 1491914"/>
                <a:gd name="connsiteX1498" fmla="*/ 1100935 w 1620943"/>
                <a:gd name="connsiteY1498" fmla="*/ 382591 h 1491914"/>
                <a:gd name="connsiteX1499" fmla="*/ 1081276 w 1620943"/>
                <a:gd name="connsiteY1499" fmla="*/ 368651 h 1491914"/>
                <a:gd name="connsiteX1500" fmla="*/ 1088215 w 1620943"/>
                <a:gd name="connsiteY1500" fmla="*/ 329153 h 1491914"/>
                <a:gd name="connsiteX1501" fmla="*/ 1095731 w 1620943"/>
                <a:gd name="connsiteY1501" fmla="*/ 329153 h 1491914"/>
                <a:gd name="connsiteX1502" fmla="*/ 1105560 w 1620943"/>
                <a:gd name="connsiteY1502" fmla="*/ 321602 h 1491914"/>
                <a:gd name="connsiteX1503" fmla="*/ 1101513 w 1620943"/>
                <a:gd name="connsiteY1503" fmla="*/ 311146 h 1491914"/>
                <a:gd name="connsiteX1504" fmla="*/ 1113077 w 1620943"/>
                <a:gd name="connsiteY1504" fmla="*/ 289655 h 1491914"/>
                <a:gd name="connsiteX1505" fmla="*/ 1120665 w 1620943"/>
                <a:gd name="connsiteY1505" fmla="*/ 285008 h 1491914"/>
                <a:gd name="connsiteX1506" fmla="*/ 1125175 w 1620943"/>
                <a:gd name="connsiteY1506" fmla="*/ 276954 h 1491914"/>
                <a:gd name="connsiteX1507" fmla="*/ 1108994 w 1620943"/>
                <a:gd name="connsiteY1507" fmla="*/ 273013 h 1491914"/>
                <a:gd name="connsiteX1508" fmla="*/ 1095369 w 1620943"/>
                <a:gd name="connsiteY1508" fmla="*/ 262255 h 1491914"/>
                <a:gd name="connsiteX1509" fmla="*/ 1103112 w 1620943"/>
                <a:gd name="connsiteY1509" fmla="*/ 252166 h 1491914"/>
                <a:gd name="connsiteX1510" fmla="*/ 1059307 w 1620943"/>
                <a:gd name="connsiteY1510" fmla="*/ 247061 h 1491914"/>
                <a:gd name="connsiteX1511" fmla="*/ 1071078 w 1620943"/>
                <a:gd name="connsiteY1511" fmla="*/ 260018 h 1491914"/>
                <a:gd name="connsiteX1512" fmla="*/ 1081672 w 1620943"/>
                <a:gd name="connsiteY1512" fmla="*/ 277096 h 1491914"/>
                <a:gd name="connsiteX1513" fmla="*/ 1084026 w 1620943"/>
                <a:gd name="connsiteY1513" fmla="*/ 291819 h 1491914"/>
                <a:gd name="connsiteX1514" fmla="*/ 1075198 w 1620943"/>
                <a:gd name="connsiteY1514" fmla="*/ 299476 h 1491914"/>
                <a:gd name="connsiteX1515" fmla="*/ 1061073 w 1620943"/>
                <a:gd name="connsiteY1515" fmla="*/ 288286 h 1491914"/>
                <a:gd name="connsiteX1516" fmla="*/ 1049302 w 1620943"/>
                <a:gd name="connsiteY1516" fmla="*/ 284163 h 1491914"/>
                <a:gd name="connsiteX1517" fmla="*/ 1034588 w 1620943"/>
                <a:gd name="connsiteY1517" fmla="*/ 280630 h 1491914"/>
                <a:gd name="connsiteX1518" fmla="*/ 1038119 w 1620943"/>
                <a:gd name="connsiteY1518" fmla="*/ 261784 h 1491914"/>
                <a:gd name="connsiteX1519" fmla="*/ 1059307 w 1620943"/>
                <a:gd name="connsiteY1519" fmla="*/ 247061 h 1491914"/>
                <a:gd name="connsiteX1520" fmla="*/ 547239 w 1620943"/>
                <a:gd name="connsiteY1520" fmla="*/ 243073 h 1491914"/>
                <a:gd name="connsiteX1521" fmla="*/ 548446 w 1620943"/>
                <a:gd name="connsiteY1521" fmla="*/ 246423 h 1491914"/>
                <a:gd name="connsiteX1522" fmla="*/ 546413 w 1620943"/>
                <a:gd name="connsiteY1522" fmla="*/ 244508 h 1491914"/>
                <a:gd name="connsiteX1523" fmla="*/ 547239 w 1620943"/>
                <a:gd name="connsiteY1523" fmla="*/ 243073 h 1491914"/>
                <a:gd name="connsiteX1524" fmla="*/ 1256328 w 1620943"/>
                <a:gd name="connsiteY1524" fmla="*/ 236853 h 1491914"/>
                <a:gd name="connsiteX1525" fmla="*/ 1257599 w 1620943"/>
                <a:gd name="connsiteY1525" fmla="*/ 238978 h 1491914"/>
                <a:gd name="connsiteX1526" fmla="*/ 1255481 w 1620943"/>
                <a:gd name="connsiteY1526" fmla="*/ 238128 h 1491914"/>
                <a:gd name="connsiteX1527" fmla="*/ 772495 w 1620943"/>
                <a:gd name="connsiteY1527" fmla="*/ 229742 h 1491914"/>
                <a:gd name="connsiteX1528" fmla="*/ 779632 w 1620943"/>
                <a:gd name="connsiteY1528" fmla="*/ 239039 h 1491914"/>
                <a:gd name="connsiteX1529" fmla="*/ 777761 w 1620943"/>
                <a:gd name="connsiteY1529" fmla="*/ 239470 h 1491914"/>
                <a:gd name="connsiteX1530" fmla="*/ 779805 w 1620943"/>
                <a:gd name="connsiteY1530" fmla="*/ 241318 h 1491914"/>
                <a:gd name="connsiteX1531" fmla="*/ 778905 w 1620943"/>
                <a:gd name="connsiteY1531" fmla="*/ 242753 h 1491914"/>
                <a:gd name="connsiteX1532" fmla="*/ 777715 w 1620943"/>
                <a:gd name="connsiteY1532" fmla="*/ 239480 h 1491914"/>
                <a:gd name="connsiteX1533" fmla="*/ 758220 w 1620943"/>
                <a:gd name="connsiteY1533" fmla="*/ 243961 h 1491914"/>
                <a:gd name="connsiteX1534" fmla="*/ 752867 w 1620943"/>
                <a:gd name="connsiteY1534" fmla="*/ 240680 h 1491914"/>
                <a:gd name="connsiteX1535" fmla="*/ 754651 w 1620943"/>
                <a:gd name="connsiteY1535" fmla="*/ 235211 h 1491914"/>
                <a:gd name="connsiteX1536" fmla="*/ 772495 w 1620943"/>
                <a:gd name="connsiteY1536" fmla="*/ 229742 h 1491914"/>
                <a:gd name="connsiteX1537" fmla="*/ 1022514 w 1620943"/>
                <a:gd name="connsiteY1537" fmla="*/ 224091 h 1491914"/>
                <a:gd name="connsiteX1538" fmla="*/ 1029291 w 1620943"/>
                <a:gd name="connsiteY1538" fmla="*/ 224665 h 1491914"/>
                <a:gd name="connsiteX1539" fmla="*/ 1042846 w 1620943"/>
                <a:gd name="connsiteY1539" fmla="*/ 233853 h 1491914"/>
                <a:gd name="connsiteX1540" fmla="*/ 1029856 w 1620943"/>
                <a:gd name="connsiteY1540" fmla="*/ 246486 h 1491914"/>
                <a:gd name="connsiteX1541" fmla="*/ 1024208 w 1620943"/>
                <a:gd name="connsiteY1541" fmla="*/ 231556 h 1491914"/>
                <a:gd name="connsiteX1542" fmla="*/ 1022514 w 1620943"/>
                <a:gd name="connsiteY1542" fmla="*/ 224091 h 1491914"/>
                <a:gd name="connsiteX1543" fmla="*/ 1055682 w 1620943"/>
                <a:gd name="connsiteY1543" fmla="*/ 212416 h 1491914"/>
                <a:gd name="connsiteX1544" fmla="*/ 1059200 w 1620943"/>
                <a:gd name="connsiteY1544" fmla="*/ 215415 h 1491914"/>
                <a:gd name="connsiteX1545" fmla="*/ 1052163 w 1620943"/>
                <a:gd name="connsiteY1545" fmla="*/ 215926 h 1491914"/>
                <a:gd name="connsiteX1546" fmla="*/ 1055682 w 1620943"/>
                <a:gd name="connsiteY1546" fmla="*/ 212416 h 1491914"/>
                <a:gd name="connsiteX1547" fmla="*/ 127073 w 1620943"/>
                <a:gd name="connsiteY1547" fmla="*/ 201123 h 1491914"/>
                <a:gd name="connsiteX1548" fmla="*/ 132351 w 1620943"/>
                <a:gd name="connsiteY1548" fmla="*/ 205660 h 1491914"/>
                <a:gd name="connsiteX1549" fmla="*/ 129419 w 1620943"/>
                <a:gd name="connsiteY1549" fmla="*/ 210197 h 1491914"/>
                <a:gd name="connsiteX1550" fmla="*/ 128246 w 1620943"/>
                <a:gd name="connsiteY1550" fmla="*/ 207928 h 1491914"/>
                <a:gd name="connsiteX1551" fmla="*/ 127073 w 1620943"/>
                <a:gd name="connsiteY1551" fmla="*/ 201123 h 1491914"/>
                <a:gd name="connsiteX1552" fmla="*/ 1317577 w 1620943"/>
                <a:gd name="connsiteY1552" fmla="*/ 194653 h 1491914"/>
                <a:gd name="connsiteX1553" fmla="*/ 1323907 w 1620943"/>
                <a:gd name="connsiteY1553" fmla="*/ 207710 h 1491914"/>
                <a:gd name="connsiteX1554" fmla="*/ 1298013 w 1620943"/>
                <a:gd name="connsiteY1554" fmla="*/ 241540 h 1491914"/>
                <a:gd name="connsiteX1555" fmla="*/ 1280750 w 1620943"/>
                <a:gd name="connsiteY1555" fmla="*/ 240353 h 1491914"/>
                <a:gd name="connsiteX1556" fmla="*/ 1273270 w 1620943"/>
                <a:gd name="connsiteY1556" fmla="*/ 232044 h 1491914"/>
                <a:gd name="connsiteX1557" fmla="*/ 1292834 w 1620943"/>
                <a:gd name="connsiteY1557" fmla="*/ 205929 h 1491914"/>
                <a:gd name="connsiteX1558" fmla="*/ 1317577 w 1620943"/>
                <a:gd name="connsiteY1558" fmla="*/ 194653 h 1491914"/>
                <a:gd name="connsiteX1559" fmla="*/ 286487 w 1620943"/>
                <a:gd name="connsiteY1559" fmla="*/ 191544 h 1491914"/>
                <a:gd name="connsiteX1560" fmla="*/ 293150 w 1620943"/>
                <a:gd name="connsiteY1560" fmla="*/ 196461 h 1491914"/>
                <a:gd name="connsiteX1561" fmla="*/ 319803 w 1620943"/>
                <a:gd name="connsiteY1561" fmla="*/ 203403 h 1491914"/>
                <a:gd name="connsiteX1562" fmla="*/ 326755 w 1620943"/>
                <a:gd name="connsiteY1562" fmla="*/ 202246 h 1491914"/>
                <a:gd name="connsiteX1563" fmla="*/ 346455 w 1620943"/>
                <a:gd name="connsiteY1563" fmla="*/ 211501 h 1491914"/>
                <a:gd name="connsiteX1564" fmla="*/ 363752 w 1620943"/>
                <a:gd name="connsiteY1564" fmla="*/ 209774 h 1491914"/>
                <a:gd name="connsiteX1565" fmla="*/ 366744 w 1620943"/>
                <a:gd name="connsiteY1565" fmla="*/ 201000 h 1491914"/>
                <a:gd name="connsiteX1566" fmla="*/ 371716 w 1620943"/>
                <a:gd name="connsiteY1566" fmla="*/ 199177 h 1491914"/>
                <a:gd name="connsiteX1567" fmla="*/ 372821 w 1620943"/>
                <a:gd name="connsiteY1567" fmla="*/ 207684 h 1491914"/>
                <a:gd name="connsiteX1568" fmla="*/ 364526 w 1620943"/>
                <a:gd name="connsiteY1568" fmla="*/ 210368 h 1491914"/>
                <a:gd name="connsiteX1569" fmla="*/ 377742 w 1620943"/>
                <a:gd name="connsiteY1569" fmla="*/ 221914 h 1491914"/>
                <a:gd name="connsiteX1570" fmla="*/ 380060 w 1620943"/>
                <a:gd name="connsiteY1570" fmla="*/ 228277 h 1491914"/>
                <a:gd name="connsiteX1571" fmla="*/ 374845 w 1620943"/>
                <a:gd name="connsiteY1571" fmla="*/ 231748 h 1491914"/>
                <a:gd name="connsiteX1572" fmla="*/ 345296 w 1620943"/>
                <a:gd name="connsiteY1572" fmla="*/ 232326 h 1491914"/>
                <a:gd name="connsiteX1573" fmla="*/ 341240 w 1620943"/>
                <a:gd name="connsiteY1573" fmla="*/ 246788 h 1491914"/>
                <a:gd name="connsiteX1574" fmla="*/ 340661 w 1620943"/>
                <a:gd name="connsiteY1574" fmla="*/ 260671 h 1491914"/>
                <a:gd name="connsiteX1575" fmla="*/ 336026 w 1620943"/>
                <a:gd name="connsiteY1575" fmla="*/ 268770 h 1491914"/>
                <a:gd name="connsiteX1576" fmla="*/ 319223 w 1620943"/>
                <a:gd name="connsiteY1576" fmla="*/ 268770 h 1491914"/>
                <a:gd name="connsiteX1577" fmla="*/ 314009 w 1620943"/>
                <a:gd name="connsiteY1577" fmla="*/ 244474 h 1491914"/>
                <a:gd name="connsiteX1578" fmla="*/ 307056 w 1620943"/>
                <a:gd name="connsiteY1578" fmla="*/ 237532 h 1491914"/>
                <a:gd name="connsiteX1579" fmla="*/ 300682 w 1620943"/>
                <a:gd name="connsiteY1579" fmla="*/ 244474 h 1491914"/>
                <a:gd name="connsiteX1580" fmla="*/ 292571 w 1620943"/>
                <a:gd name="connsiteY1580" fmla="*/ 254308 h 1491914"/>
                <a:gd name="connsiteX1581" fmla="*/ 278086 w 1620943"/>
                <a:gd name="connsiteY1581" fmla="*/ 246788 h 1491914"/>
                <a:gd name="connsiteX1582" fmla="*/ 272871 w 1620943"/>
                <a:gd name="connsiteY1582" fmla="*/ 238111 h 1491914"/>
                <a:gd name="connsiteX1583" fmla="*/ 272292 w 1620943"/>
                <a:gd name="connsiteY1583" fmla="*/ 228855 h 1491914"/>
                <a:gd name="connsiteX1584" fmla="*/ 282142 w 1620943"/>
                <a:gd name="connsiteY1584" fmla="*/ 228277 h 1491914"/>
                <a:gd name="connsiteX1585" fmla="*/ 289094 w 1620943"/>
                <a:gd name="connsiteY1585" fmla="*/ 229434 h 1491914"/>
                <a:gd name="connsiteX1586" fmla="*/ 293150 w 1620943"/>
                <a:gd name="connsiteY1586" fmla="*/ 221914 h 1491914"/>
                <a:gd name="connsiteX1587" fmla="*/ 274609 w 1620943"/>
                <a:gd name="connsiteY1587" fmla="*/ 209766 h 1491914"/>
                <a:gd name="connsiteX1588" fmla="*/ 274609 w 1620943"/>
                <a:gd name="connsiteY1588" fmla="*/ 202246 h 1491914"/>
                <a:gd name="connsiteX1589" fmla="*/ 286487 w 1620943"/>
                <a:gd name="connsiteY1589" fmla="*/ 191544 h 1491914"/>
                <a:gd name="connsiteX1590" fmla="*/ 335337 w 1620943"/>
                <a:gd name="connsiteY1590" fmla="*/ 189471 h 1491914"/>
                <a:gd name="connsiteX1591" fmla="*/ 339345 w 1620943"/>
                <a:gd name="connsiteY1591" fmla="*/ 192245 h 1491914"/>
                <a:gd name="connsiteX1592" fmla="*/ 337530 w 1620943"/>
                <a:gd name="connsiteY1592" fmla="*/ 197793 h 1491914"/>
                <a:gd name="connsiteX1593" fmla="*/ 327848 w 1620943"/>
                <a:gd name="connsiteY1593" fmla="*/ 200567 h 1491914"/>
                <a:gd name="connsiteX1594" fmla="*/ 330874 w 1620943"/>
                <a:gd name="connsiteY1594" fmla="*/ 191690 h 1491914"/>
                <a:gd name="connsiteX1595" fmla="*/ 335337 w 1620943"/>
                <a:gd name="connsiteY1595" fmla="*/ 189471 h 1491914"/>
                <a:gd name="connsiteX1596" fmla="*/ 1042466 w 1620943"/>
                <a:gd name="connsiteY1596" fmla="*/ 183257 h 1491914"/>
                <a:gd name="connsiteX1597" fmla="*/ 1043037 w 1620943"/>
                <a:gd name="connsiteY1597" fmla="*/ 217388 h 1491914"/>
                <a:gd name="connsiteX1598" fmla="*/ 1020786 w 1620943"/>
                <a:gd name="connsiteY1598" fmla="*/ 217388 h 1491914"/>
                <a:gd name="connsiteX1599" fmla="*/ 996253 w 1620943"/>
                <a:gd name="connsiteY1599" fmla="*/ 219702 h 1491914"/>
                <a:gd name="connsiteX1600" fmla="*/ 1017933 w 1620943"/>
                <a:gd name="connsiteY1600" fmla="*/ 197720 h 1491914"/>
                <a:gd name="connsiteX1601" fmla="*/ 1042466 w 1620943"/>
                <a:gd name="connsiteY1601" fmla="*/ 183257 h 1491914"/>
                <a:gd name="connsiteX1602" fmla="*/ 466645 w 1620943"/>
                <a:gd name="connsiteY1602" fmla="*/ 183257 h 1491914"/>
                <a:gd name="connsiteX1603" fmla="*/ 472384 w 1620943"/>
                <a:gd name="connsiteY1603" fmla="*/ 186631 h 1491914"/>
                <a:gd name="connsiteX1604" fmla="*/ 474679 w 1620943"/>
                <a:gd name="connsiteY1604" fmla="*/ 202939 h 1491914"/>
                <a:gd name="connsiteX1605" fmla="*/ 472384 w 1620943"/>
                <a:gd name="connsiteY1605" fmla="*/ 213624 h 1491914"/>
                <a:gd name="connsiteX1606" fmla="*/ 470088 w 1620943"/>
                <a:gd name="connsiteY1606" fmla="*/ 215873 h 1491914"/>
                <a:gd name="connsiteX1607" fmla="*/ 464350 w 1620943"/>
                <a:gd name="connsiteY1607" fmla="*/ 213061 h 1491914"/>
                <a:gd name="connsiteX1608" fmla="*/ 461480 w 1620943"/>
                <a:gd name="connsiteY1608" fmla="*/ 186631 h 1491914"/>
                <a:gd name="connsiteX1609" fmla="*/ 466645 w 1620943"/>
                <a:gd name="connsiteY1609" fmla="*/ 183257 h 1491914"/>
                <a:gd name="connsiteX1610" fmla="*/ 1618910 w 1620943"/>
                <a:gd name="connsiteY1610" fmla="*/ 167945 h 1491914"/>
                <a:gd name="connsiteX1611" fmla="*/ 1620943 w 1620943"/>
                <a:gd name="connsiteY1611" fmla="*/ 170498 h 1491914"/>
                <a:gd name="connsiteX1612" fmla="*/ 1618401 w 1620943"/>
                <a:gd name="connsiteY1612" fmla="*/ 172412 h 1491914"/>
                <a:gd name="connsiteX1613" fmla="*/ 1616368 w 1620943"/>
                <a:gd name="connsiteY1613" fmla="*/ 169860 h 1491914"/>
                <a:gd name="connsiteX1614" fmla="*/ 1618910 w 1620943"/>
                <a:gd name="connsiteY1614" fmla="*/ 167945 h 1491914"/>
                <a:gd name="connsiteX1615" fmla="*/ 262316 w 1620943"/>
                <a:gd name="connsiteY1615" fmla="*/ 153245 h 1491914"/>
                <a:gd name="connsiteX1616" fmla="*/ 268851 w 1620943"/>
                <a:gd name="connsiteY1616" fmla="*/ 154470 h 1491914"/>
                <a:gd name="connsiteX1617" fmla="*/ 265583 w 1620943"/>
                <a:gd name="connsiteY1617" fmla="*/ 159983 h 1491914"/>
                <a:gd name="connsiteX1618" fmla="*/ 254147 w 1620943"/>
                <a:gd name="connsiteY1618" fmla="*/ 167333 h 1491914"/>
                <a:gd name="connsiteX1619" fmla="*/ 262316 w 1620943"/>
                <a:gd name="connsiteY1619" fmla="*/ 153245 h 1491914"/>
                <a:gd name="connsiteX1620" fmla="*/ 1122689 w 1620943"/>
                <a:gd name="connsiteY1620" fmla="*/ 139873 h 1491914"/>
                <a:gd name="connsiteX1621" fmla="*/ 1124595 w 1620943"/>
                <a:gd name="connsiteY1621" fmla="*/ 142708 h 1491914"/>
                <a:gd name="connsiteX1622" fmla="*/ 1125230 w 1620943"/>
                <a:gd name="connsiteY1622" fmla="*/ 149514 h 1491914"/>
                <a:gd name="connsiteX1623" fmla="*/ 1120147 w 1620943"/>
                <a:gd name="connsiteY1623" fmla="*/ 144977 h 1491914"/>
                <a:gd name="connsiteX1624" fmla="*/ 1122689 w 1620943"/>
                <a:gd name="connsiteY1624" fmla="*/ 139873 h 1491914"/>
                <a:gd name="connsiteX1625" fmla="*/ 1507099 w 1620943"/>
                <a:gd name="connsiteY1625" fmla="*/ 135347 h 1491914"/>
                <a:gd name="connsiteX1626" fmla="*/ 1532786 w 1620943"/>
                <a:gd name="connsiteY1626" fmla="*/ 135925 h 1491914"/>
                <a:gd name="connsiteX1627" fmla="*/ 1536211 w 1620943"/>
                <a:gd name="connsiteY1627" fmla="*/ 145173 h 1491914"/>
                <a:gd name="connsiteX1628" fmla="*/ 1539636 w 1620943"/>
                <a:gd name="connsiteY1628" fmla="*/ 154422 h 1491914"/>
                <a:gd name="connsiteX1629" fmla="*/ 1541348 w 1620943"/>
                <a:gd name="connsiteY1629" fmla="*/ 170607 h 1491914"/>
                <a:gd name="connsiteX1630" fmla="*/ 1544773 w 1620943"/>
                <a:gd name="connsiteY1630" fmla="*/ 189104 h 1491914"/>
                <a:gd name="connsiteX1631" fmla="*/ 1568212 w 1620943"/>
                <a:gd name="connsiteY1631" fmla="*/ 202760 h 1491914"/>
                <a:gd name="connsiteX1632" fmla="*/ 1574219 w 1620943"/>
                <a:gd name="connsiteY1632" fmla="*/ 209087 h 1491914"/>
                <a:gd name="connsiteX1633" fmla="*/ 1574293 w 1620943"/>
                <a:gd name="connsiteY1633" fmla="*/ 208778 h 1491914"/>
                <a:gd name="connsiteX1634" fmla="*/ 1581635 w 1620943"/>
                <a:gd name="connsiteY1634" fmla="*/ 208778 h 1491914"/>
                <a:gd name="connsiteX1635" fmla="*/ 1580293 w 1620943"/>
                <a:gd name="connsiteY1635" fmla="*/ 224460 h 1491914"/>
                <a:gd name="connsiteX1636" fmla="*/ 1574405 w 1620943"/>
                <a:gd name="connsiteY1636" fmla="*/ 238546 h 1491914"/>
                <a:gd name="connsiteX1637" fmla="*/ 1574455 w 1620943"/>
                <a:gd name="connsiteY1637" fmla="*/ 238815 h 1491914"/>
                <a:gd name="connsiteX1638" fmla="*/ 1545915 w 1620943"/>
                <a:gd name="connsiteY1638" fmla="*/ 255578 h 1491914"/>
                <a:gd name="connsiteX1639" fmla="*/ 1511666 w 1620943"/>
                <a:gd name="connsiteY1639" fmla="*/ 255578 h 1491914"/>
                <a:gd name="connsiteX1640" fmla="*/ 1508905 w 1620943"/>
                <a:gd name="connsiteY1640" fmla="*/ 254335 h 1491914"/>
                <a:gd name="connsiteX1641" fmla="*/ 1509146 w 1620943"/>
                <a:gd name="connsiteY1641" fmla="*/ 254579 h 1491914"/>
                <a:gd name="connsiteX1642" fmla="*/ 1533897 w 1620943"/>
                <a:gd name="connsiteY1642" fmla="*/ 325656 h 1491914"/>
                <a:gd name="connsiteX1643" fmla="*/ 1517999 w 1620943"/>
                <a:gd name="connsiteY1643" fmla="*/ 345393 h 1491914"/>
                <a:gd name="connsiteX1644" fmla="*/ 1524545 w 1620943"/>
                <a:gd name="connsiteY1644" fmla="*/ 344041 h 1491914"/>
                <a:gd name="connsiteX1645" fmla="*/ 1532280 w 1620943"/>
                <a:gd name="connsiteY1645" fmla="*/ 348507 h 1491914"/>
                <a:gd name="connsiteX1646" fmla="*/ 1522887 w 1620943"/>
                <a:gd name="connsiteY1646" fmla="*/ 355525 h 1491914"/>
                <a:gd name="connsiteX1647" fmla="*/ 1512495 w 1620943"/>
                <a:gd name="connsiteY1647" fmla="*/ 353025 h 1491914"/>
                <a:gd name="connsiteX1648" fmla="*/ 1509146 w 1620943"/>
                <a:gd name="connsiteY1648" fmla="*/ 358674 h 1491914"/>
                <a:gd name="connsiteX1649" fmla="*/ 1499645 w 1620943"/>
                <a:gd name="connsiteY1649" fmla="*/ 362433 h 1491914"/>
                <a:gd name="connsiteX1650" fmla="*/ 1493992 w 1620943"/>
                <a:gd name="connsiteY1650" fmla="*/ 360622 h 1491914"/>
                <a:gd name="connsiteX1651" fmla="*/ 1493697 w 1620943"/>
                <a:gd name="connsiteY1651" fmla="*/ 376171 h 1491914"/>
                <a:gd name="connsiteX1652" fmla="*/ 1489474 w 1620943"/>
                <a:gd name="connsiteY1652" fmla="*/ 394585 h 1491914"/>
                <a:gd name="connsiteX1653" fmla="*/ 1488057 w 1620943"/>
                <a:gd name="connsiteY1653" fmla="*/ 394958 h 1491914"/>
                <a:gd name="connsiteX1654" fmla="*/ 1494861 w 1620943"/>
                <a:gd name="connsiteY1654" fmla="*/ 401535 h 1491914"/>
                <a:gd name="connsiteX1655" fmla="*/ 1497952 w 1620943"/>
                <a:gd name="connsiteY1655" fmla="*/ 397586 h 1491914"/>
                <a:gd name="connsiteX1656" fmla="*/ 1502320 w 1620943"/>
                <a:gd name="connsiteY1656" fmla="*/ 397438 h 1491914"/>
                <a:gd name="connsiteX1657" fmla="*/ 1500202 w 1620943"/>
                <a:gd name="connsiteY1657" fmla="*/ 406273 h 1491914"/>
                <a:gd name="connsiteX1658" fmla="*/ 1495839 w 1620943"/>
                <a:gd name="connsiteY1658" fmla="*/ 408921 h 1491914"/>
                <a:gd name="connsiteX1659" fmla="*/ 1495389 w 1620943"/>
                <a:gd name="connsiteY1659" fmla="*/ 409355 h 1491914"/>
                <a:gd name="connsiteX1660" fmla="*/ 1495389 w 1620943"/>
                <a:gd name="connsiteY1660" fmla="*/ 416666 h 1491914"/>
                <a:gd name="connsiteX1661" fmla="*/ 1491807 w 1620943"/>
                <a:gd name="connsiteY1661" fmla="*/ 418051 h 1491914"/>
                <a:gd name="connsiteX1662" fmla="*/ 1493834 w 1620943"/>
                <a:gd name="connsiteY1662" fmla="*/ 418051 h 1491914"/>
                <a:gd name="connsiteX1663" fmla="*/ 1493834 w 1620943"/>
                <a:gd name="connsiteY1663" fmla="*/ 424630 h 1491914"/>
                <a:gd name="connsiteX1664" fmla="*/ 1493886 w 1620943"/>
                <a:gd name="connsiteY1664" fmla="*/ 424656 h 1491914"/>
                <a:gd name="connsiteX1665" fmla="*/ 1501422 w 1620943"/>
                <a:gd name="connsiteY1665" fmla="*/ 446662 h 1491914"/>
                <a:gd name="connsiteX1666" fmla="*/ 1495625 w 1620943"/>
                <a:gd name="connsiteY1666" fmla="*/ 504575 h 1491914"/>
                <a:gd name="connsiteX1667" fmla="*/ 1501422 w 1620943"/>
                <a:gd name="connsiteY1667" fmla="*/ 565383 h 1491914"/>
                <a:gd name="connsiteX1668" fmla="*/ 1484033 w 1620943"/>
                <a:gd name="connsiteY1668" fmla="*/ 560750 h 1491914"/>
                <a:gd name="connsiteX1669" fmla="*/ 1479396 w 1620943"/>
                <a:gd name="connsiteY1669" fmla="*/ 550905 h 1491914"/>
                <a:gd name="connsiteX1670" fmla="*/ 1445198 w 1620943"/>
                <a:gd name="connsiteY1670" fmla="*/ 551484 h 1491914"/>
                <a:gd name="connsiteX1671" fmla="*/ 1434357 w 1620943"/>
                <a:gd name="connsiteY1671" fmla="*/ 484459 h 1491914"/>
                <a:gd name="connsiteX1672" fmla="*/ 1438583 w 1620943"/>
                <a:gd name="connsiteY1672" fmla="*/ 472362 h 1491914"/>
                <a:gd name="connsiteX1673" fmla="*/ 1423458 w 1620943"/>
                <a:gd name="connsiteY1673" fmla="*/ 484143 h 1491914"/>
                <a:gd name="connsiteX1674" fmla="*/ 1376303 w 1620943"/>
                <a:gd name="connsiteY1674" fmla="*/ 463189 h 1491914"/>
                <a:gd name="connsiteX1675" fmla="*/ 1376303 w 1620943"/>
                <a:gd name="connsiteY1675" fmla="*/ 455652 h 1491914"/>
                <a:gd name="connsiteX1676" fmla="*/ 1368878 w 1620943"/>
                <a:gd name="connsiteY1676" fmla="*/ 455072 h 1491914"/>
                <a:gd name="connsiteX1677" fmla="*/ 1362023 w 1620943"/>
                <a:gd name="connsiteY1677" fmla="*/ 440578 h 1491914"/>
                <a:gd name="connsiteX1678" fmla="*/ 1369449 w 1620943"/>
                <a:gd name="connsiteY1678" fmla="*/ 418546 h 1491914"/>
                <a:gd name="connsiteX1679" fmla="*/ 1362023 w 1620943"/>
                <a:gd name="connsiteY1679" fmla="*/ 411008 h 1491914"/>
                <a:gd name="connsiteX1680" fmla="*/ 1359166 w 1620943"/>
                <a:gd name="connsiteY1680" fmla="*/ 397673 h 1491914"/>
                <a:gd name="connsiteX1681" fmla="*/ 1362023 w 1620943"/>
                <a:gd name="connsiteY1681" fmla="*/ 388977 h 1491914"/>
                <a:gd name="connsiteX1682" fmla="*/ 1369449 w 1620943"/>
                <a:gd name="connsiteY1682" fmla="*/ 373902 h 1491914"/>
                <a:gd name="connsiteX1683" fmla="*/ 1378017 w 1620943"/>
                <a:gd name="connsiteY1683" fmla="*/ 353030 h 1491914"/>
                <a:gd name="connsiteX1684" fmla="*/ 1374590 w 1620943"/>
                <a:gd name="connsiteY1684" fmla="*/ 294472 h 1491914"/>
                <a:gd name="connsiteX1685" fmla="*/ 1383730 w 1620943"/>
                <a:gd name="connsiteY1685" fmla="*/ 284615 h 1491914"/>
                <a:gd name="connsiteX1686" fmla="*/ 1401439 w 1620943"/>
                <a:gd name="connsiteY1686" fmla="*/ 257945 h 1491914"/>
                <a:gd name="connsiteX1687" fmla="*/ 1408293 w 1620943"/>
                <a:gd name="connsiteY1687" fmla="*/ 231275 h 1491914"/>
                <a:gd name="connsiteX1688" fmla="*/ 1413220 w 1620943"/>
                <a:gd name="connsiteY1688" fmla="*/ 226637 h 1491914"/>
                <a:gd name="connsiteX1689" fmla="*/ 1419701 w 1620943"/>
                <a:gd name="connsiteY1689" fmla="*/ 225574 h 1491914"/>
                <a:gd name="connsiteX1690" fmla="*/ 1419485 w 1620943"/>
                <a:gd name="connsiteY1690" fmla="*/ 225288 h 1491914"/>
                <a:gd name="connsiteX1691" fmla="*/ 1420581 w 1620943"/>
                <a:gd name="connsiteY1691" fmla="*/ 225311 h 1491914"/>
                <a:gd name="connsiteX1692" fmla="*/ 1431269 w 1620943"/>
                <a:gd name="connsiteY1692" fmla="*/ 219227 h 1491914"/>
                <a:gd name="connsiteX1693" fmla="*/ 1438713 w 1620943"/>
                <a:gd name="connsiteY1693" fmla="*/ 218085 h 1491914"/>
                <a:gd name="connsiteX1694" fmla="*/ 1449424 w 1620943"/>
                <a:gd name="connsiteY1694" fmla="*/ 232435 h 1491914"/>
                <a:gd name="connsiteX1695" fmla="*/ 1449995 w 1620943"/>
                <a:gd name="connsiteY1695" fmla="*/ 284615 h 1491914"/>
                <a:gd name="connsiteX1696" fmla="*/ 1450507 w 1620943"/>
                <a:gd name="connsiteY1696" fmla="*/ 285605 h 1491914"/>
                <a:gd name="connsiteX1697" fmla="*/ 1450528 w 1620943"/>
                <a:gd name="connsiteY1697" fmla="*/ 282790 h 1491914"/>
                <a:gd name="connsiteX1698" fmla="*/ 1457401 w 1620943"/>
                <a:gd name="connsiteY1698" fmla="*/ 282790 h 1491914"/>
                <a:gd name="connsiteX1699" fmla="*/ 1457721 w 1620943"/>
                <a:gd name="connsiteY1699" fmla="*/ 284198 h 1491914"/>
                <a:gd name="connsiteX1700" fmla="*/ 1457715 w 1620943"/>
                <a:gd name="connsiteY1700" fmla="*/ 284072 h 1491914"/>
                <a:gd name="connsiteX1701" fmla="*/ 1468573 w 1620943"/>
                <a:gd name="connsiteY1701" fmla="*/ 256892 h 1491914"/>
                <a:gd name="connsiteX1702" fmla="*/ 1480002 w 1620943"/>
                <a:gd name="connsiteY1702" fmla="*/ 255157 h 1491914"/>
                <a:gd name="connsiteX1703" fmla="*/ 1501717 w 1620943"/>
                <a:gd name="connsiteY1703" fmla="*/ 247061 h 1491914"/>
                <a:gd name="connsiteX1704" fmla="*/ 1502022 w 1620943"/>
                <a:gd name="connsiteY1704" fmla="*/ 247370 h 1491914"/>
                <a:gd name="connsiteX1705" fmla="*/ 1501392 w 1620943"/>
                <a:gd name="connsiteY1705" fmla="*/ 246329 h 1491914"/>
                <a:gd name="connsiteX1706" fmla="*/ 1491117 w 1620943"/>
                <a:gd name="connsiteY1706" fmla="*/ 235925 h 1491914"/>
                <a:gd name="connsiteX1707" fmla="*/ 1479130 w 1620943"/>
                <a:gd name="connsiteY1707" fmla="*/ 229566 h 1491914"/>
                <a:gd name="connsiteX1708" fmla="*/ 1484838 w 1620943"/>
                <a:gd name="connsiteY1708" fmla="*/ 209913 h 1491914"/>
                <a:gd name="connsiteX1709" fmla="*/ 1491688 w 1620943"/>
                <a:gd name="connsiteY1709" fmla="*/ 174653 h 1491914"/>
                <a:gd name="connsiteX1710" fmla="*/ 1501963 w 1620943"/>
                <a:gd name="connsiteY1710" fmla="*/ 136503 h 1491914"/>
                <a:gd name="connsiteX1711" fmla="*/ 1507099 w 1620943"/>
                <a:gd name="connsiteY1711" fmla="*/ 135347 h 1491914"/>
                <a:gd name="connsiteX1712" fmla="*/ 846247 w 1620943"/>
                <a:gd name="connsiteY1712" fmla="*/ 122592 h 1491914"/>
                <a:gd name="connsiteX1713" fmla="*/ 868360 w 1620943"/>
                <a:gd name="connsiteY1713" fmla="*/ 136029 h 1491914"/>
                <a:gd name="connsiteX1714" fmla="*/ 890473 w 1620943"/>
                <a:gd name="connsiteY1714" fmla="*/ 135445 h 1491914"/>
                <a:gd name="connsiteX1715" fmla="*/ 895128 w 1620943"/>
                <a:gd name="connsiteY1715" fmla="*/ 136613 h 1491914"/>
                <a:gd name="connsiteX1716" fmla="*/ 913749 w 1620943"/>
                <a:gd name="connsiteY1716" fmla="*/ 151219 h 1491914"/>
                <a:gd name="connsiteX1717" fmla="*/ 962631 w 1620943"/>
                <a:gd name="connsiteY1717" fmla="*/ 164656 h 1491914"/>
                <a:gd name="connsiteX1718" fmla="*/ 907348 w 1620943"/>
                <a:gd name="connsiteY1718" fmla="*/ 168161 h 1491914"/>
                <a:gd name="connsiteX1719" fmla="*/ 839264 w 1620943"/>
                <a:gd name="connsiteY1719" fmla="*/ 131355 h 1491914"/>
                <a:gd name="connsiteX1720" fmla="*/ 839846 w 1620943"/>
                <a:gd name="connsiteY1720" fmla="*/ 124929 h 1491914"/>
                <a:gd name="connsiteX1721" fmla="*/ 846247 w 1620943"/>
                <a:gd name="connsiteY1721" fmla="*/ 122592 h 1491914"/>
                <a:gd name="connsiteX1722" fmla="*/ 902217 w 1620943"/>
                <a:gd name="connsiteY1722" fmla="*/ 113549 h 1491914"/>
                <a:gd name="connsiteX1723" fmla="*/ 919897 w 1620943"/>
                <a:gd name="connsiteY1723" fmla="*/ 117049 h 1491914"/>
                <a:gd name="connsiteX1724" fmla="*/ 928147 w 1620943"/>
                <a:gd name="connsiteY1724" fmla="*/ 125799 h 1491914"/>
                <a:gd name="connsiteX1725" fmla="*/ 938166 w 1620943"/>
                <a:gd name="connsiteY1725" fmla="*/ 118215 h 1491914"/>
                <a:gd name="connsiteX1726" fmla="*/ 942291 w 1620943"/>
                <a:gd name="connsiteY1726" fmla="*/ 152049 h 1491914"/>
                <a:gd name="connsiteX1727" fmla="*/ 908700 w 1620943"/>
                <a:gd name="connsiteY1727" fmla="*/ 130465 h 1491914"/>
                <a:gd name="connsiteX1728" fmla="*/ 902217 w 1620943"/>
                <a:gd name="connsiteY1728" fmla="*/ 113549 h 1491914"/>
                <a:gd name="connsiteX1729" fmla="*/ 1307211 w 1620943"/>
                <a:gd name="connsiteY1729" fmla="*/ 94973 h 1491914"/>
                <a:gd name="connsiteX1730" fmla="*/ 1308428 w 1620943"/>
                <a:gd name="connsiteY1730" fmla="*/ 98402 h 1491914"/>
                <a:gd name="connsiteX1731" fmla="*/ 1306311 w 1620943"/>
                <a:gd name="connsiteY1731" fmla="*/ 95850 h 1491914"/>
                <a:gd name="connsiteX1732" fmla="*/ 1307211 w 1620943"/>
                <a:gd name="connsiteY1732" fmla="*/ 94973 h 1491914"/>
                <a:gd name="connsiteX1733" fmla="*/ 962235 w 1620943"/>
                <a:gd name="connsiteY1733" fmla="*/ 94508 h 1491914"/>
                <a:gd name="connsiteX1734" fmla="*/ 968100 w 1620943"/>
                <a:gd name="connsiteY1734" fmla="*/ 97945 h 1491914"/>
                <a:gd name="connsiteX1735" fmla="*/ 969273 w 1620943"/>
                <a:gd name="connsiteY1735" fmla="*/ 149508 h 1491914"/>
                <a:gd name="connsiteX1736" fmla="*/ 951091 w 1620943"/>
                <a:gd name="connsiteY1736" fmla="*/ 110550 h 1491914"/>
                <a:gd name="connsiteX1737" fmla="*/ 954611 w 1620943"/>
                <a:gd name="connsiteY1737" fmla="*/ 100237 h 1491914"/>
                <a:gd name="connsiteX1738" fmla="*/ 962235 w 1620943"/>
                <a:gd name="connsiteY1738" fmla="*/ 94508 h 1491914"/>
                <a:gd name="connsiteX1739" fmla="*/ 860158 w 1620943"/>
                <a:gd name="connsiteY1739" fmla="*/ 83726 h 1491914"/>
                <a:gd name="connsiteX1740" fmla="*/ 904189 w 1620943"/>
                <a:gd name="connsiteY1740" fmla="*/ 112437 h 1491914"/>
                <a:gd name="connsiteX1741" fmla="*/ 879028 w 1620943"/>
                <a:gd name="connsiteY1741" fmla="*/ 121444 h 1491914"/>
                <a:gd name="connsiteX1742" fmla="*/ 873310 w 1620943"/>
                <a:gd name="connsiteY1742" fmla="*/ 107370 h 1491914"/>
                <a:gd name="connsiteX1743" fmla="*/ 859586 w 1620943"/>
                <a:gd name="connsiteY1743" fmla="*/ 94422 h 1491914"/>
                <a:gd name="connsiteX1744" fmla="*/ 860158 w 1620943"/>
                <a:gd name="connsiteY1744" fmla="*/ 83726 h 1491914"/>
                <a:gd name="connsiteX1745" fmla="*/ 1184600 w 1620943"/>
                <a:gd name="connsiteY1745" fmla="*/ 77322 h 1491914"/>
                <a:gd name="connsiteX1746" fmla="*/ 1186295 w 1620943"/>
                <a:gd name="connsiteY1746" fmla="*/ 80782 h 1491914"/>
                <a:gd name="connsiteX1747" fmla="*/ 1183471 w 1620943"/>
                <a:gd name="connsiteY1747" fmla="*/ 82549 h 1491914"/>
                <a:gd name="connsiteX1748" fmla="*/ 1176694 w 1620943"/>
                <a:gd name="connsiteY1748" fmla="*/ 83138 h 1491914"/>
                <a:gd name="connsiteX1749" fmla="*/ 1181212 w 1620943"/>
                <a:gd name="connsiteY1749" fmla="*/ 77837 h 1491914"/>
                <a:gd name="connsiteX1750" fmla="*/ 1184600 w 1620943"/>
                <a:gd name="connsiteY1750" fmla="*/ 77322 h 1491914"/>
                <a:gd name="connsiteX1751" fmla="*/ 1278354 w 1620943"/>
                <a:gd name="connsiteY1751" fmla="*/ 71555 h 1491914"/>
                <a:gd name="connsiteX1752" fmla="*/ 1284805 w 1620943"/>
                <a:gd name="connsiteY1752" fmla="*/ 71555 h 1491914"/>
                <a:gd name="connsiteX1753" fmla="*/ 1293016 w 1620943"/>
                <a:gd name="connsiteY1753" fmla="*/ 83334 h 1491914"/>
                <a:gd name="connsiteX1754" fmla="*/ 1290670 w 1620943"/>
                <a:gd name="connsiteY1754" fmla="*/ 85690 h 1491914"/>
                <a:gd name="connsiteX1755" fmla="*/ 1279527 w 1620943"/>
                <a:gd name="connsiteY1755" fmla="*/ 78033 h 1491914"/>
                <a:gd name="connsiteX1756" fmla="*/ 1278354 w 1620943"/>
                <a:gd name="connsiteY1756" fmla="*/ 71555 h 1491914"/>
                <a:gd name="connsiteX1757" fmla="*/ 1124017 w 1620943"/>
                <a:gd name="connsiteY1757" fmla="*/ 68414 h 1491914"/>
                <a:gd name="connsiteX1758" fmla="*/ 1168493 w 1620943"/>
                <a:gd name="connsiteY1758" fmla="*/ 68998 h 1491914"/>
                <a:gd name="connsiteX1759" fmla="*/ 1168493 w 1620943"/>
                <a:gd name="connsiteY1759" fmla="*/ 83597 h 1491914"/>
                <a:gd name="connsiteX1760" fmla="*/ 1140768 w 1620943"/>
                <a:gd name="connsiteY1760" fmla="*/ 77174 h 1491914"/>
                <a:gd name="connsiteX1761" fmla="*/ 1131527 w 1620943"/>
                <a:gd name="connsiteY1761" fmla="*/ 81845 h 1491914"/>
                <a:gd name="connsiteX1762" fmla="*/ 1128638 w 1620943"/>
                <a:gd name="connsiteY1762" fmla="*/ 98780 h 1491914"/>
                <a:gd name="connsiteX1763" fmla="*/ 1115353 w 1620943"/>
                <a:gd name="connsiteY1763" fmla="*/ 113962 h 1491914"/>
                <a:gd name="connsiteX1764" fmla="*/ 1110733 w 1620943"/>
                <a:gd name="connsiteY1764" fmla="*/ 131481 h 1491914"/>
                <a:gd name="connsiteX1765" fmla="*/ 1110733 w 1620943"/>
                <a:gd name="connsiteY1765" fmla="*/ 149584 h 1491914"/>
                <a:gd name="connsiteX1766" fmla="*/ 1124017 w 1620943"/>
                <a:gd name="connsiteY1766" fmla="*/ 151335 h 1491914"/>
                <a:gd name="connsiteX1767" fmla="*/ 1141346 w 1620943"/>
                <a:gd name="connsiteY1767" fmla="*/ 161263 h 1491914"/>
                <a:gd name="connsiteX1768" fmla="*/ 1141923 w 1620943"/>
                <a:gd name="connsiteY1768" fmla="*/ 196884 h 1491914"/>
                <a:gd name="connsiteX1769" fmla="*/ 1139613 w 1620943"/>
                <a:gd name="connsiteY1769" fmla="*/ 202723 h 1491914"/>
                <a:gd name="connsiteX1770" fmla="*/ 1131527 w 1620943"/>
                <a:gd name="connsiteY1770" fmla="*/ 200388 h 1491914"/>
                <a:gd name="connsiteX1771" fmla="*/ 1126906 w 1620943"/>
                <a:gd name="connsiteY1771" fmla="*/ 191628 h 1491914"/>
                <a:gd name="connsiteX1772" fmla="*/ 1079541 w 1620943"/>
                <a:gd name="connsiteY1772" fmla="*/ 173526 h 1491914"/>
                <a:gd name="connsiteX1773" fmla="*/ 1079377 w 1620943"/>
                <a:gd name="connsiteY1773" fmla="*/ 173230 h 1491914"/>
                <a:gd name="connsiteX1774" fmla="*/ 1078214 w 1620943"/>
                <a:gd name="connsiteY1774" fmla="*/ 175177 h 1491914"/>
                <a:gd name="connsiteX1775" fmla="*/ 1076228 w 1620943"/>
                <a:gd name="connsiteY1775" fmla="*/ 174273 h 1491914"/>
                <a:gd name="connsiteX1776" fmla="*/ 1079313 w 1620943"/>
                <a:gd name="connsiteY1776" fmla="*/ 173114 h 1491914"/>
                <a:gd name="connsiteX1777" fmla="*/ 1074343 w 1620943"/>
                <a:gd name="connsiteY1777" fmla="*/ 164182 h 1491914"/>
                <a:gd name="connsiteX1778" fmla="*/ 1078387 w 1620943"/>
                <a:gd name="connsiteY1778" fmla="*/ 147248 h 1491914"/>
                <a:gd name="connsiteX1779" fmla="*/ 1081852 w 1620943"/>
                <a:gd name="connsiteY1779" fmla="*/ 140824 h 1491914"/>
                <a:gd name="connsiteX1780" fmla="*/ 1066834 w 1620943"/>
                <a:gd name="connsiteY1780" fmla="*/ 133233 h 1491914"/>
                <a:gd name="connsiteX1781" fmla="*/ 1055860 w 1620943"/>
                <a:gd name="connsiteY1781" fmla="*/ 124474 h 1491914"/>
                <a:gd name="connsiteX1782" fmla="*/ 1067990 w 1620943"/>
                <a:gd name="connsiteY1782" fmla="*/ 113379 h 1491914"/>
                <a:gd name="connsiteX1783" fmla="*/ 1074921 w 1620943"/>
                <a:gd name="connsiteY1783" fmla="*/ 110459 h 1491914"/>
                <a:gd name="connsiteX1784" fmla="*/ 1124017 w 1620943"/>
                <a:gd name="connsiteY1784" fmla="*/ 68414 h 1491914"/>
                <a:gd name="connsiteX1785" fmla="*/ 1240648 w 1620943"/>
                <a:gd name="connsiteY1785" fmla="*/ 68176 h 1491914"/>
                <a:gd name="connsiteX1786" fmla="*/ 1272735 w 1620943"/>
                <a:gd name="connsiteY1786" fmla="*/ 89584 h 1491914"/>
                <a:gd name="connsiteX1787" fmla="*/ 1273881 w 1620943"/>
                <a:gd name="connsiteY1787" fmla="*/ 138766 h 1491914"/>
                <a:gd name="connsiteX1788" fmla="*/ 1269297 w 1620943"/>
                <a:gd name="connsiteY1788" fmla="*/ 152074 h 1491914"/>
                <a:gd name="connsiteX1789" fmla="*/ 1274454 w 1620943"/>
                <a:gd name="connsiteY1789" fmla="*/ 160753 h 1491914"/>
                <a:gd name="connsiteX1790" fmla="*/ 1283048 w 1620943"/>
                <a:gd name="connsiteY1790" fmla="*/ 158439 h 1491914"/>
                <a:gd name="connsiteX1791" fmla="*/ 1304822 w 1620943"/>
                <a:gd name="connsiteY1791" fmla="*/ 107521 h 1491914"/>
                <a:gd name="connsiteX1792" fmla="*/ 1308833 w 1620943"/>
                <a:gd name="connsiteY1792" fmla="*/ 97685 h 1491914"/>
                <a:gd name="connsiteX1793" fmla="*/ 1338055 w 1620943"/>
                <a:gd name="connsiteY1793" fmla="*/ 127194 h 1491914"/>
                <a:gd name="connsiteX1794" fmla="*/ 1338055 w 1620943"/>
                <a:gd name="connsiteY1794" fmla="*/ 134716 h 1491914"/>
                <a:gd name="connsiteX1795" fmla="*/ 1339774 w 1620943"/>
                <a:gd name="connsiteY1795" fmla="*/ 146288 h 1491914"/>
                <a:gd name="connsiteX1796" fmla="*/ 1332325 w 1620943"/>
                <a:gd name="connsiteY1796" fmla="*/ 157861 h 1491914"/>
                <a:gd name="connsiteX1797" fmla="*/ 1342639 w 1620943"/>
                <a:gd name="connsiteY1797" fmla="*/ 174061 h 1491914"/>
                <a:gd name="connsiteX1798" fmla="*/ 1347796 w 1620943"/>
                <a:gd name="connsiteY1798" fmla="*/ 180426 h 1491914"/>
                <a:gd name="connsiteX1799" fmla="*/ 1344358 w 1620943"/>
                <a:gd name="connsiteY1799" fmla="*/ 194313 h 1491914"/>
                <a:gd name="connsiteX1800" fmla="*/ 1328887 w 1620943"/>
                <a:gd name="connsiteY1800" fmla="*/ 198363 h 1491914"/>
                <a:gd name="connsiteX1801" fmla="*/ 1316282 w 1620943"/>
                <a:gd name="connsiteY1801" fmla="*/ 193734 h 1491914"/>
                <a:gd name="connsiteX1802" fmla="*/ 1297373 w 1620943"/>
                <a:gd name="connsiteY1802" fmla="*/ 182741 h 1491914"/>
                <a:gd name="connsiteX1803" fmla="*/ 1242940 w 1620943"/>
                <a:gd name="connsiteY1803" fmla="*/ 179269 h 1491914"/>
                <a:gd name="connsiteX1804" fmla="*/ 1233628 w 1620943"/>
                <a:gd name="connsiteY1804" fmla="*/ 160970 h 1491914"/>
                <a:gd name="connsiteX1805" fmla="*/ 1240689 w 1620943"/>
                <a:gd name="connsiteY1805" fmla="*/ 145834 h 1491914"/>
                <a:gd name="connsiteX1806" fmla="*/ 1232626 w 1620943"/>
                <a:gd name="connsiteY1806" fmla="*/ 157354 h 1491914"/>
                <a:gd name="connsiteX1807" fmla="*/ 1235491 w 1620943"/>
                <a:gd name="connsiteY1807" fmla="*/ 179269 h 1491914"/>
                <a:gd name="connsiteX1808" fmla="*/ 1228042 w 1620943"/>
                <a:gd name="connsiteY1808" fmla="*/ 193734 h 1491914"/>
                <a:gd name="connsiteX1809" fmla="*/ 1227556 w 1620943"/>
                <a:gd name="connsiteY1809" fmla="*/ 196187 h 1491914"/>
                <a:gd name="connsiteX1810" fmla="*/ 1234232 w 1620943"/>
                <a:gd name="connsiteY1810" fmla="*/ 199757 h 1491914"/>
                <a:gd name="connsiteX1811" fmla="*/ 1237409 w 1620943"/>
                <a:gd name="connsiteY1811" fmla="*/ 219412 h 1491914"/>
                <a:gd name="connsiteX1812" fmla="*/ 1232891 w 1620943"/>
                <a:gd name="connsiteY1812" fmla="*/ 222921 h 1491914"/>
                <a:gd name="connsiteX1813" fmla="*/ 1228373 w 1620943"/>
                <a:gd name="connsiteY1813" fmla="*/ 217658 h 1491914"/>
                <a:gd name="connsiteX1814" fmla="*/ 1227243 w 1620943"/>
                <a:gd name="connsiteY1814" fmla="*/ 210640 h 1491914"/>
                <a:gd name="connsiteX1815" fmla="*/ 1227243 w 1620943"/>
                <a:gd name="connsiteY1815" fmla="*/ 207937 h 1491914"/>
                <a:gd name="connsiteX1816" fmla="*/ 1218221 w 1620943"/>
                <a:gd name="connsiteY1816" fmla="*/ 204972 h 1491914"/>
                <a:gd name="connsiteX1817" fmla="*/ 1197674 w 1620943"/>
                <a:gd name="connsiteY1817" fmla="*/ 183898 h 1491914"/>
                <a:gd name="connsiteX1818" fmla="*/ 1199966 w 1620943"/>
                <a:gd name="connsiteY1818" fmla="*/ 174061 h 1491914"/>
                <a:gd name="connsiteX1819" fmla="*/ 1211998 w 1620943"/>
                <a:gd name="connsiteY1819" fmla="*/ 122565 h 1491914"/>
                <a:gd name="connsiteX1820" fmla="*/ 1202258 w 1620943"/>
                <a:gd name="connsiteY1820" fmla="*/ 116200 h 1491914"/>
                <a:gd name="connsiteX1821" fmla="*/ 1193090 w 1620943"/>
                <a:gd name="connsiteY1821" fmla="*/ 120251 h 1491914"/>
                <a:gd name="connsiteX1822" fmla="*/ 1193090 w 1620943"/>
                <a:gd name="connsiteY1822" fmla="*/ 105785 h 1491914"/>
                <a:gd name="connsiteX1823" fmla="*/ 1203977 w 1620943"/>
                <a:gd name="connsiteY1823" fmla="*/ 98264 h 1491914"/>
                <a:gd name="connsiteX1824" fmla="*/ 1210853 w 1620943"/>
                <a:gd name="connsiteY1824" fmla="*/ 85534 h 1491914"/>
                <a:gd name="connsiteX1825" fmla="*/ 1213717 w 1620943"/>
                <a:gd name="connsiteY1825" fmla="*/ 75119 h 1491914"/>
                <a:gd name="connsiteX1826" fmla="*/ 1240648 w 1620943"/>
                <a:gd name="connsiteY1826" fmla="*/ 68176 h 1491914"/>
                <a:gd name="connsiteX1827" fmla="*/ 575271 w 1620943"/>
                <a:gd name="connsiteY1827" fmla="*/ 59084 h 1491914"/>
                <a:gd name="connsiteX1828" fmla="*/ 576488 w 1620943"/>
                <a:gd name="connsiteY1828" fmla="*/ 62673 h 1491914"/>
                <a:gd name="connsiteX1829" fmla="*/ 574371 w 1620943"/>
                <a:gd name="connsiteY1829" fmla="*/ 60758 h 1491914"/>
                <a:gd name="connsiteX1830" fmla="*/ 575271 w 1620943"/>
                <a:gd name="connsiteY1830" fmla="*/ 59084 h 1491914"/>
                <a:gd name="connsiteX1831" fmla="*/ 639054 w 1620943"/>
                <a:gd name="connsiteY1831" fmla="*/ 54250 h 1491914"/>
                <a:gd name="connsiteX1832" fmla="*/ 653402 w 1620943"/>
                <a:gd name="connsiteY1832" fmla="*/ 66883 h 1491914"/>
                <a:gd name="connsiteX1833" fmla="*/ 653976 w 1620943"/>
                <a:gd name="connsiteY1833" fmla="*/ 72625 h 1491914"/>
                <a:gd name="connsiteX1834" fmla="*/ 644219 w 1620943"/>
                <a:gd name="connsiteY1834" fmla="*/ 72050 h 1491914"/>
                <a:gd name="connsiteX1835" fmla="*/ 637906 w 1620943"/>
                <a:gd name="connsiteY1835" fmla="*/ 68605 h 1491914"/>
                <a:gd name="connsiteX1836" fmla="*/ 639054 w 1620943"/>
                <a:gd name="connsiteY1836" fmla="*/ 54250 h 1491914"/>
                <a:gd name="connsiteX1837" fmla="*/ 749730 w 1620943"/>
                <a:gd name="connsiteY1837" fmla="*/ 53668 h 1491914"/>
                <a:gd name="connsiteX1838" fmla="*/ 752906 w 1620943"/>
                <a:gd name="connsiteY1838" fmla="*/ 58205 h 1491914"/>
                <a:gd name="connsiteX1839" fmla="*/ 747189 w 1620943"/>
                <a:gd name="connsiteY1839" fmla="*/ 62742 h 1491914"/>
                <a:gd name="connsiteX1840" fmla="*/ 747824 w 1620943"/>
                <a:gd name="connsiteY1840" fmla="*/ 55937 h 1491914"/>
                <a:gd name="connsiteX1841" fmla="*/ 749730 w 1620943"/>
                <a:gd name="connsiteY1841" fmla="*/ 53668 h 1491914"/>
                <a:gd name="connsiteX1842" fmla="*/ 661002 w 1620943"/>
                <a:gd name="connsiteY1842" fmla="*/ 41109 h 1491914"/>
                <a:gd name="connsiteX1843" fmla="*/ 669151 w 1620943"/>
                <a:gd name="connsiteY1843" fmla="*/ 47024 h 1491914"/>
                <a:gd name="connsiteX1844" fmla="*/ 669151 w 1620943"/>
                <a:gd name="connsiteY1844" fmla="*/ 52493 h 1491914"/>
                <a:gd name="connsiteX1845" fmla="*/ 663769 w 1620943"/>
                <a:gd name="connsiteY1845" fmla="*/ 50670 h 1491914"/>
                <a:gd name="connsiteX1846" fmla="*/ 660779 w 1620943"/>
                <a:gd name="connsiteY1846" fmla="*/ 40340 h 1491914"/>
                <a:gd name="connsiteX1847" fmla="*/ 661002 w 1620943"/>
                <a:gd name="connsiteY1847" fmla="*/ 41109 h 1491914"/>
                <a:gd name="connsiteX1848" fmla="*/ 660779 w 1620943"/>
                <a:gd name="connsiteY1848" fmla="*/ 40947 h 1491914"/>
                <a:gd name="connsiteX1849" fmla="*/ 276275 w 1620943"/>
                <a:gd name="connsiteY1849" fmla="*/ 32684 h 1491914"/>
                <a:gd name="connsiteX1850" fmla="*/ 292457 w 1620943"/>
                <a:gd name="connsiteY1850" fmla="*/ 40855 h 1491914"/>
                <a:gd name="connsiteX1851" fmla="*/ 282632 w 1620943"/>
                <a:gd name="connsiteY1851" fmla="*/ 63618 h 1491914"/>
                <a:gd name="connsiteX1852" fmla="*/ 278009 w 1620943"/>
                <a:gd name="connsiteY1852" fmla="*/ 78210 h 1491914"/>
                <a:gd name="connsiteX1853" fmla="*/ 296502 w 1620943"/>
                <a:gd name="connsiteY1853" fmla="*/ 86381 h 1491914"/>
                <a:gd name="connsiteX1854" fmla="*/ 327132 w 1620943"/>
                <a:gd name="connsiteY1854" fmla="*/ 75291 h 1491914"/>
                <a:gd name="connsiteX1855" fmla="*/ 343314 w 1620943"/>
                <a:gd name="connsiteY1855" fmla="*/ 66537 h 1491914"/>
                <a:gd name="connsiteX1856" fmla="*/ 353717 w 1620943"/>
                <a:gd name="connsiteY1856" fmla="*/ 74124 h 1491914"/>
                <a:gd name="connsiteX1857" fmla="*/ 360652 w 1620943"/>
                <a:gd name="connsiteY1857" fmla="*/ 96887 h 1491914"/>
                <a:gd name="connsiteX1858" fmla="*/ 364697 w 1620943"/>
                <a:gd name="connsiteY1858" fmla="*/ 111478 h 1491914"/>
                <a:gd name="connsiteX1859" fmla="*/ 349093 w 1620943"/>
                <a:gd name="connsiteY1859" fmla="*/ 116731 h 1491914"/>
                <a:gd name="connsiteX1860" fmla="*/ 326554 w 1620943"/>
                <a:gd name="connsiteY1860" fmla="*/ 125486 h 1491914"/>
                <a:gd name="connsiteX1861" fmla="*/ 312684 w 1620943"/>
                <a:gd name="connsiteY1861" fmla="*/ 141245 h 1491914"/>
                <a:gd name="connsiteX1862" fmla="*/ 276275 w 1620943"/>
                <a:gd name="connsiteY1862" fmla="*/ 144747 h 1491914"/>
                <a:gd name="connsiteX1863" fmla="*/ 246801 w 1620943"/>
                <a:gd name="connsiteY1863" fmla="*/ 147082 h 1491914"/>
                <a:gd name="connsiteX1864" fmla="*/ 209814 w 1620943"/>
                <a:gd name="connsiteY1864" fmla="*/ 152334 h 1491914"/>
                <a:gd name="connsiteX1865" fmla="*/ 199411 w 1620943"/>
                <a:gd name="connsiteY1865" fmla="*/ 137159 h 1491914"/>
                <a:gd name="connsiteX1866" fmla="*/ 180340 w 1620943"/>
                <a:gd name="connsiteY1866" fmla="*/ 154086 h 1491914"/>
                <a:gd name="connsiteX1867" fmla="*/ 166469 w 1620943"/>
                <a:gd name="connsiteY1867" fmla="*/ 150000 h 1491914"/>
                <a:gd name="connsiteX1868" fmla="*/ 163002 w 1620943"/>
                <a:gd name="connsiteY1868" fmla="*/ 139494 h 1491914"/>
                <a:gd name="connsiteX1869" fmla="*/ 170515 w 1620943"/>
                <a:gd name="connsiteY1869" fmla="*/ 125486 h 1491914"/>
                <a:gd name="connsiteX1870" fmla="*/ 191898 w 1620943"/>
                <a:gd name="connsiteY1870" fmla="*/ 123151 h 1491914"/>
                <a:gd name="connsiteX1871" fmla="*/ 212703 w 1620943"/>
                <a:gd name="connsiteY1871" fmla="*/ 124319 h 1491914"/>
                <a:gd name="connsiteX1872" fmla="*/ 205768 w 1620943"/>
                <a:gd name="connsiteY1872" fmla="*/ 116731 h 1491914"/>
                <a:gd name="connsiteX1873" fmla="*/ 204612 w 1620943"/>
                <a:gd name="connsiteY1873" fmla="*/ 102723 h 1491914"/>
                <a:gd name="connsiteX1874" fmla="*/ 215593 w 1620943"/>
                <a:gd name="connsiteY1874" fmla="*/ 93385 h 1491914"/>
                <a:gd name="connsiteX1875" fmla="*/ 219060 w 1620943"/>
                <a:gd name="connsiteY1875" fmla="*/ 83463 h 1491914"/>
                <a:gd name="connsiteX1876" fmla="*/ 206924 w 1620943"/>
                <a:gd name="connsiteY1876" fmla="*/ 81712 h 1491914"/>
                <a:gd name="connsiteX1877" fmla="*/ 193632 w 1620943"/>
                <a:gd name="connsiteY1877" fmla="*/ 78794 h 1491914"/>
                <a:gd name="connsiteX1878" fmla="*/ 195943 w 1620943"/>
                <a:gd name="connsiteY1878" fmla="*/ 66537 h 1491914"/>
                <a:gd name="connsiteX1879" fmla="*/ 202301 w 1620943"/>
                <a:gd name="connsiteY1879" fmla="*/ 54863 h 1491914"/>
                <a:gd name="connsiteX1880" fmla="*/ 270496 w 1620943"/>
                <a:gd name="connsiteY1880" fmla="*/ 45525 h 1491914"/>
                <a:gd name="connsiteX1881" fmla="*/ 276275 w 1620943"/>
                <a:gd name="connsiteY1881" fmla="*/ 32684 h 1491914"/>
                <a:gd name="connsiteX1882" fmla="*/ 798263 w 1620943"/>
                <a:gd name="connsiteY1882" fmla="*/ 30133 h 1491914"/>
                <a:gd name="connsiteX1883" fmla="*/ 830400 w 1620943"/>
                <a:gd name="connsiteY1883" fmla="*/ 73984 h 1491914"/>
                <a:gd name="connsiteX1884" fmla="*/ 824087 w 1620943"/>
                <a:gd name="connsiteY1884" fmla="*/ 87832 h 1491914"/>
                <a:gd name="connsiteX1885" fmla="*/ 809167 w 1620943"/>
                <a:gd name="connsiteY1885" fmla="*/ 92448 h 1491914"/>
                <a:gd name="connsiteX1886" fmla="*/ 798837 w 1620943"/>
                <a:gd name="connsiteY1886" fmla="*/ 81485 h 1491914"/>
                <a:gd name="connsiteX1887" fmla="*/ 802854 w 1620943"/>
                <a:gd name="connsiteY1887" fmla="*/ 68791 h 1491914"/>
                <a:gd name="connsiteX1888" fmla="*/ 802854 w 1620943"/>
                <a:gd name="connsiteY1888" fmla="*/ 55520 h 1491914"/>
                <a:gd name="connsiteX1889" fmla="*/ 794246 w 1620943"/>
                <a:gd name="connsiteY1889" fmla="*/ 50327 h 1491914"/>
                <a:gd name="connsiteX1890" fmla="*/ 790803 w 1620943"/>
                <a:gd name="connsiteY1890" fmla="*/ 54944 h 1491914"/>
                <a:gd name="connsiteX1891" fmla="*/ 788507 w 1620943"/>
                <a:gd name="connsiteY1891" fmla="*/ 65330 h 1491914"/>
                <a:gd name="connsiteX1892" fmla="*/ 775882 w 1620943"/>
                <a:gd name="connsiteY1892" fmla="*/ 71100 h 1491914"/>
                <a:gd name="connsiteX1893" fmla="*/ 767274 w 1620943"/>
                <a:gd name="connsiteY1893" fmla="*/ 60713 h 1491914"/>
                <a:gd name="connsiteX1894" fmla="*/ 770144 w 1620943"/>
                <a:gd name="connsiteY1894" fmla="*/ 48020 h 1491914"/>
                <a:gd name="connsiteX1895" fmla="*/ 798263 w 1620943"/>
                <a:gd name="connsiteY1895" fmla="*/ 30133 h 1491914"/>
                <a:gd name="connsiteX1896" fmla="*/ 660235 w 1620943"/>
                <a:gd name="connsiteY1896" fmla="*/ 25028 h 1491914"/>
                <a:gd name="connsiteX1897" fmla="*/ 660235 w 1620943"/>
                <a:gd name="connsiteY1897" fmla="*/ 39206 h 1491914"/>
                <a:gd name="connsiteX1898" fmla="*/ 660235 w 1620943"/>
                <a:gd name="connsiteY1898" fmla="*/ 25028 h 1491914"/>
                <a:gd name="connsiteX1899" fmla="*/ 629729 w 1620943"/>
                <a:gd name="connsiteY1899" fmla="*/ 25027 h 1491914"/>
                <a:gd name="connsiteX1900" fmla="*/ 626414 w 1620943"/>
                <a:gd name="connsiteY1900" fmla="*/ 34750 h 1491914"/>
                <a:gd name="connsiteX1901" fmla="*/ 620889 w 1620943"/>
                <a:gd name="connsiteY1901" fmla="*/ 36573 h 1491914"/>
                <a:gd name="connsiteX1902" fmla="*/ 620336 w 1620943"/>
                <a:gd name="connsiteY1902" fmla="*/ 28066 h 1491914"/>
                <a:gd name="connsiteX1903" fmla="*/ 629729 w 1620943"/>
                <a:gd name="connsiteY1903" fmla="*/ 25027 h 1491914"/>
                <a:gd name="connsiteX1904" fmla="*/ 1332507 w 1620943"/>
                <a:gd name="connsiteY1904" fmla="*/ 17372 h 1491914"/>
                <a:gd name="connsiteX1905" fmla="*/ 1340132 w 1620943"/>
                <a:gd name="connsiteY1905" fmla="*/ 17372 h 1491914"/>
                <a:gd name="connsiteX1906" fmla="*/ 1340719 w 1620943"/>
                <a:gd name="connsiteY1906" fmla="*/ 23124 h 1491914"/>
                <a:gd name="connsiteX1907" fmla="*/ 1321950 w 1620943"/>
                <a:gd name="connsiteY1907" fmla="*/ 49004 h 1491914"/>
                <a:gd name="connsiteX1908" fmla="*/ 1297318 w 1620943"/>
                <a:gd name="connsiteY1908" fmla="*/ 53030 h 1491914"/>
                <a:gd name="connsiteX1909" fmla="*/ 1275617 w 1620943"/>
                <a:gd name="connsiteY1909" fmla="*/ 41527 h 1491914"/>
                <a:gd name="connsiteX1910" fmla="*/ 1273858 w 1620943"/>
                <a:gd name="connsiteY1910" fmla="*/ 31175 h 1491914"/>
                <a:gd name="connsiteX1911" fmla="*/ 1280895 w 1620943"/>
                <a:gd name="connsiteY1911" fmla="*/ 18523 h 1491914"/>
                <a:gd name="connsiteX1912" fmla="*/ 1304942 w 1620943"/>
                <a:gd name="connsiteY1912" fmla="*/ 25999 h 1491914"/>
                <a:gd name="connsiteX1913" fmla="*/ 1325469 w 1620943"/>
                <a:gd name="connsiteY1913" fmla="*/ 19098 h 1491914"/>
                <a:gd name="connsiteX1914" fmla="*/ 1332507 w 1620943"/>
                <a:gd name="connsiteY1914" fmla="*/ 17372 h 1491914"/>
                <a:gd name="connsiteX1915" fmla="*/ 780163 w 1620943"/>
                <a:gd name="connsiteY1915" fmla="*/ 84 h 1491914"/>
                <a:gd name="connsiteX1916" fmla="*/ 806666 w 1620943"/>
                <a:gd name="connsiteY1916" fmla="*/ 8728 h 1491914"/>
                <a:gd name="connsiteX1917" fmla="*/ 876378 w 1620943"/>
                <a:gd name="connsiteY1917" fmla="*/ 10457 h 1491914"/>
                <a:gd name="connsiteX1918" fmla="*/ 1019260 w 1620943"/>
                <a:gd name="connsiteY1918" fmla="*/ 9304 h 1491914"/>
                <a:gd name="connsiteX1919" fmla="*/ 1024023 w 1620943"/>
                <a:gd name="connsiteY1919" fmla="*/ 14934 h 1491914"/>
                <a:gd name="connsiteX1920" fmla="*/ 1043978 w 1620943"/>
                <a:gd name="connsiteY1920" fmla="*/ 16606 h 1491914"/>
                <a:gd name="connsiteX1921" fmla="*/ 1043835 w 1620943"/>
                <a:gd name="connsiteY1921" fmla="*/ 18524 h 1491914"/>
                <a:gd name="connsiteX1922" fmla="*/ 1049722 w 1620943"/>
                <a:gd name="connsiteY1922" fmla="*/ 18524 h 1491914"/>
                <a:gd name="connsiteX1923" fmla="*/ 1061803 w 1620943"/>
                <a:gd name="connsiteY1923" fmla="*/ 42728 h 1491914"/>
                <a:gd name="connsiteX1924" fmla="*/ 1061803 w 1620943"/>
                <a:gd name="connsiteY1924" fmla="*/ 60016 h 1491914"/>
                <a:gd name="connsiteX1925" fmla="*/ 1061803 w 1620943"/>
                <a:gd name="connsiteY1925" fmla="*/ 75576 h 1491914"/>
                <a:gd name="connsiteX1926" fmla="*/ 1074460 w 1620943"/>
                <a:gd name="connsiteY1926" fmla="*/ 89407 h 1491914"/>
                <a:gd name="connsiteX1927" fmla="*/ 1060077 w 1620943"/>
                <a:gd name="connsiteY1927" fmla="*/ 98050 h 1491914"/>
                <a:gd name="connsiteX1928" fmla="*/ 1034189 w 1620943"/>
                <a:gd name="connsiteY1928" fmla="*/ 142424 h 1491914"/>
                <a:gd name="connsiteX1929" fmla="*/ 1031312 w 1620943"/>
                <a:gd name="connsiteY1929" fmla="*/ 163746 h 1491914"/>
                <a:gd name="connsiteX1930" fmla="*/ 1010026 w 1620943"/>
                <a:gd name="connsiteY1930" fmla="*/ 175271 h 1491914"/>
                <a:gd name="connsiteX1931" fmla="*/ 968604 w 1620943"/>
                <a:gd name="connsiteY1931" fmla="*/ 151068 h 1491914"/>
                <a:gd name="connsiteX1932" fmla="*/ 985863 w 1620943"/>
                <a:gd name="connsiteY1932" fmla="*/ 133779 h 1491914"/>
                <a:gd name="connsiteX1933" fmla="*/ 989315 w 1620943"/>
                <a:gd name="connsiteY1933" fmla="*/ 113610 h 1491914"/>
                <a:gd name="connsiteX1934" fmla="*/ 1005424 w 1620943"/>
                <a:gd name="connsiteY1934" fmla="*/ 69237 h 1491914"/>
                <a:gd name="connsiteX1935" fmla="*/ 972631 w 1620943"/>
                <a:gd name="connsiteY1935" fmla="*/ 76152 h 1491914"/>
                <a:gd name="connsiteX1936" fmla="*/ 959975 w 1620943"/>
                <a:gd name="connsiteY1936" fmla="*/ 79033 h 1491914"/>
                <a:gd name="connsiteX1937" fmla="*/ 951920 w 1620943"/>
                <a:gd name="connsiteY1937" fmla="*/ 72694 h 1491914"/>
                <a:gd name="connsiteX1938" fmla="*/ 970330 w 1620943"/>
                <a:gd name="connsiteY1938" fmla="*/ 50220 h 1491914"/>
                <a:gd name="connsiteX1939" fmla="*/ 974933 w 1620943"/>
                <a:gd name="connsiteY1939" fmla="*/ 42728 h 1491914"/>
                <a:gd name="connsiteX1940" fmla="*/ 965152 w 1620943"/>
                <a:gd name="connsiteY1940" fmla="*/ 35236 h 1491914"/>
                <a:gd name="connsiteX1941" fmla="*/ 927757 w 1620943"/>
                <a:gd name="connsiteY1941" fmla="*/ 50220 h 1491914"/>
                <a:gd name="connsiteX1942" fmla="*/ 926607 w 1620943"/>
                <a:gd name="connsiteY1942" fmla="*/ 73847 h 1491914"/>
                <a:gd name="connsiteX1943" fmla="*/ 937538 w 1620943"/>
                <a:gd name="connsiteY1943" fmla="*/ 80186 h 1491914"/>
                <a:gd name="connsiteX1944" fmla="*/ 920854 w 1620943"/>
                <a:gd name="connsiteY1944" fmla="*/ 89407 h 1491914"/>
                <a:gd name="connsiteX1945" fmla="*/ 893815 w 1620943"/>
                <a:gd name="connsiteY1945" fmla="*/ 84796 h 1491914"/>
                <a:gd name="connsiteX1946" fmla="*/ 896116 w 1620943"/>
                <a:gd name="connsiteY1946" fmla="*/ 64050 h 1491914"/>
                <a:gd name="connsiteX1947" fmla="*/ 905321 w 1620943"/>
                <a:gd name="connsiteY1947" fmla="*/ 42728 h 1491914"/>
                <a:gd name="connsiteX1948" fmla="*/ 869652 w 1620943"/>
                <a:gd name="connsiteY1948" fmla="*/ 43304 h 1491914"/>
                <a:gd name="connsiteX1949" fmla="*/ 850667 w 1620943"/>
                <a:gd name="connsiteY1949" fmla="*/ 35813 h 1491914"/>
                <a:gd name="connsiteX1950" fmla="*/ 846559 w 1620943"/>
                <a:gd name="connsiteY1950" fmla="*/ 25525 h 1491914"/>
                <a:gd name="connsiteX1951" fmla="*/ 842962 w 1620943"/>
                <a:gd name="connsiteY1951" fmla="*/ 25439 h 1491914"/>
                <a:gd name="connsiteX1952" fmla="*/ 813579 w 1620943"/>
                <a:gd name="connsiteY1952" fmla="*/ 16796 h 1491914"/>
                <a:gd name="connsiteX1953" fmla="*/ 765760 w 1620943"/>
                <a:gd name="connsiteY1953" fmla="*/ 24863 h 1491914"/>
                <a:gd name="connsiteX1954" fmla="*/ 754813 w 1620943"/>
                <a:gd name="connsiteY1954" fmla="*/ 9880 h 1491914"/>
                <a:gd name="connsiteX1955" fmla="*/ 763455 w 1620943"/>
                <a:gd name="connsiteY1955" fmla="*/ 2965 h 1491914"/>
                <a:gd name="connsiteX1956" fmla="*/ 780163 w 1620943"/>
                <a:gd name="connsiteY1956" fmla="*/ 84 h 149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</a:cxnLst>
              <a:rect l="l" t="t" r="r" b="b"/>
              <a:pathLst>
                <a:path w="1620943" h="1491914">
                  <a:moveTo>
                    <a:pt x="1128332" y="1472631"/>
                  </a:moveTo>
                  <a:cubicBezTo>
                    <a:pt x="1130038" y="1472631"/>
                    <a:pt x="1132314" y="1473198"/>
                    <a:pt x="1134021" y="1473765"/>
                  </a:cubicBezTo>
                  <a:cubicBezTo>
                    <a:pt x="1147677" y="1480004"/>
                    <a:pt x="1169298" y="1466960"/>
                    <a:pt x="1175557" y="1490779"/>
                  </a:cubicBezTo>
                  <a:lnTo>
                    <a:pt x="1176126" y="1490779"/>
                  </a:lnTo>
                  <a:cubicBezTo>
                    <a:pt x="1153935" y="1491346"/>
                    <a:pt x="1132314" y="1491346"/>
                    <a:pt x="1110693" y="1491914"/>
                  </a:cubicBezTo>
                  <a:cubicBezTo>
                    <a:pt x="1108986" y="1490779"/>
                    <a:pt x="1107848" y="1490212"/>
                    <a:pt x="1105572" y="1490212"/>
                  </a:cubicBezTo>
                  <a:cubicBezTo>
                    <a:pt x="1102159" y="1489078"/>
                    <a:pt x="1100451" y="1486809"/>
                    <a:pt x="1101589" y="1483407"/>
                  </a:cubicBezTo>
                  <a:cubicBezTo>
                    <a:pt x="1106141" y="1477735"/>
                    <a:pt x="1112400" y="1474899"/>
                    <a:pt x="1118659" y="1473198"/>
                  </a:cubicBezTo>
                  <a:cubicBezTo>
                    <a:pt x="1122073" y="1472631"/>
                    <a:pt x="1124917" y="1472631"/>
                    <a:pt x="1128332" y="1472631"/>
                  </a:cubicBezTo>
                  <a:close/>
                  <a:moveTo>
                    <a:pt x="1181985" y="1446543"/>
                  </a:moveTo>
                  <a:cubicBezTo>
                    <a:pt x="1181985" y="1446543"/>
                    <a:pt x="1184732" y="1446543"/>
                    <a:pt x="1185282" y="1447625"/>
                  </a:cubicBezTo>
                  <a:cubicBezTo>
                    <a:pt x="1189678" y="1450332"/>
                    <a:pt x="1194623" y="1453580"/>
                    <a:pt x="1199019" y="1456828"/>
                  </a:cubicBezTo>
                  <a:cubicBezTo>
                    <a:pt x="1199019" y="1458993"/>
                    <a:pt x="1198470" y="1460617"/>
                    <a:pt x="1197920" y="1462241"/>
                  </a:cubicBezTo>
                  <a:cubicBezTo>
                    <a:pt x="1194074" y="1462782"/>
                    <a:pt x="1190227" y="1463865"/>
                    <a:pt x="1185831" y="1463865"/>
                  </a:cubicBezTo>
                  <a:cubicBezTo>
                    <a:pt x="1184183" y="1460617"/>
                    <a:pt x="1181985" y="1456286"/>
                    <a:pt x="1179787" y="1452497"/>
                  </a:cubicBezTo>
                  <a:cubicBezTo>
                    <a:pt x="1179237" y="1450873"/>
                    <a:pt x="1180886" y="1448708"/>
                    <a:pt x="1181985" y="1446543"/>
                  </a:cubicBezTo>
                  <a:close/>
                  <a:moveTo>
                    <a:pt x="1163706" y="1443990"/>
                  </a:moveTo>
                  <a:cubicBezTo>
                    <a:pt x="1165965" y="1444719"/>
                    <a:pt x="1165400" y="1446177"/>
                    <a:pt x="1162011" y="1448365"/>
                  </a:cubicBezTo>
                  <a:lnTo>
                    <a:pt x="1161446" y="1447636"/>
                  </a:lnTo>
                  <a:cubicBezTo>
                    <a:pt x="1162011" y="1446177"/>
                    <a:pt x="1163141" y="1443990"/>
                    <a:pt x="1163706" y="1443990"/>
                  </a:cubicBezTo>
                  <a:close/>
                  <a:moveTo>
                    <a:pt x="1258022" y="1441984"/>
                  </a:moveTo>
                  <a:cubicBezTo>
                    <a:pt x="1264235" y="1441438"/>
                    <a:pt x="1269318" y="1442532"/>
                    <a:pt x="1272707" y="1448547"/>
                  </a:cubicBezTo>
                  <a:cubicBezTo>
                    <a:pt x="1268188" y="1448000"/>
                    <a:pt x="1263670" y="1448000"/>
                    <a:pt x="1259152" y="1447453"/>
                  </a:cubicBezTo>
                  <a:cubicBezTo>
                    <a:pt x="1258587" y="1445266"/>
                    <a:pt x="1258022" y="1443078"/>
                    <a:pt x="1258022" y="1441984"/>
                  </a:cubicBezTo>
                  <a:close/>
                  <a:moveTo>
                    <a:pt x="1242212" y="1441438"/>
                  </a:moveTo>
                  <a:cubicBezTo>
                    <a:pt x="1241651" y="1443239"/>
                    <a:pt x="1241651" y="1445641"/>
                    <a:pt x="1241651" y="1448043"/>
                  </a:cubicBezTo>
                  <a:cubicBezTo>
                    <a:pt x="1237723" y="1449244"/>
                    <a:pt x="1235479" y="1452247"/>
                    <a:pt x="1234918" y="1455850"/>
                  </a:cubicBezTo>
                  <a:cubicBezTo>
                    <a:pt x="1232674" y="1458852"/>
                    <a:pt x="1230429" y="1461855"/>
                    <a:pt x="1228185" y="1464257"/>
                  </a:cubicBezTo>
                  <a:cubicBezTo>
                    <a:pt x="1225380" y="1466659"/>
                    <a:pt x="1223135" y="1469661"/>
                    <a:pt x="1220891" y="1471463"/>
                  </a:cubicBezTo>
                  <a:cubicBezTo>
                    <a:pt x="1211353" y="1470262"/>
                    <a:pt x="1210230" y="1455850"/>
                    <a:pt x="1199570" y="1457651"/>
                  </a:cubicBezTo>
                  <a:cubicBezTo>
                    <a:pt x="1211914" y="1445041"/>
                    <a:pt x="1226502" y="1441438"/>
                    <a:pt x="1242212" y="1441438"/>
                  </a:cubicBezTo>
                  <a:close/>
                  <a:moveTo>
                    <a:pt x="1145339" y="1440646"/>
                  </a:moveTo>
                  <a:cubicBezTo>
                    <a:pt x="1148198" y="1439696"/>
                    <a:pt x="1152522" y="1442767"/>
                    <a:pt x="1160332" y="1449200"/>
                  </a:cubicBezTo>
                  <a:lnTo>
                    <a:pt x="1160890" y="1449784"/>
                  </a:lnTo>
                  <a:cubicBezTo>
                    <a:pt x="1160890" y="1452124"/>
                    <a:pt x="1160890" y="1454463"/>
                    <a:pt x="1160890" y="1456218"/>
                  </a:cubicBezTo>
                  <a:cubicBezTo>
                    <a:pt x="1151964" y="1454463"/>
                    <a:pt x="1146385" y="1461481"/>
                    <a:pt x="1138575" y="1463821"/>
                  </a:cubicBezTo>
                  <a:cubicBezTo>
                    <a:pt x="1139133" y="1460896"/>
                    <a:pt x="1138575" y="1458557"/>
                    <a:pt x="1139133" y="1456218"/>
                  </a:cubicBezTo>
                  <a:cubicBezTo>
                    <a:pt x="1141085" y="1446568"/>
                    <a:pt x="1142480" y="1441597"/>
                    <a:pt x="1145339" y="1440646"/>
                  </a:cubicBezTo>
                  <a:close/>
                  <a:moveTo>
                    <a:pt x="1257436" y="1433782"/>
                  </a:moveTo>
                  <a:cubicBezTo>
                    <a:pt x="1257436" y="1435824"/>
                    <a:pt x="1257436" y="1438376"/>
                    <a:pt x="1257436" y="1440929"/>
                  </a:cubicBezTo>
                  <a:cubicBezTo>
                    <a:pt x="1252157" y="1440418"/>
                    <a:pt x="1247465" y="1440418"/>
                    <a:pt x="1242773" y="1440418"/>
                  </a:cubicBezTo>
                  <a:cubicBezTo>
                    <a:pt x="1245706" y="1434803"/>
                    <a:pt x="1250984" y="1433782"/>
                    <a:pt x="1257436" y="1433782"/>
                  </a:cubicBezTo>
                  <a:close/>
                  <a:moveTo>
                    <a:pt x="1260955" y="1423572"/>
                  </a:moveTo>
                  <a:cubicBezTo>
                    <a:pt x="1263888" y="1423572"/>
                    <a:pt x="1265061" y="1425974"/>
                    <a:pt x="1263301" y="1428376"/>
                  </a:cubicBezTo>
                  <a:cubicBezTo>
                    <a:pt x="1261541" y="1430177"/>
                    <a:pt x="1259782" y="1431979"/>
                    <a:pt x="1258022" y="1433180"/>
                  </a:cubicBezTo>
                  <a:cubicBezTo>
                    <a:pt x="1258022" y="1431378"/>
                    <a:pt x="1258609" y="1428376"/>
                    <a:pt x="1259195" y="1425974"/>
                  </a:cubicBezTo>
                  <a:cubicBezTo>
                    <a:pt x="1259195" y="1425374"/>
                    <a:pt x="1260369" y="1423572"/>
                    <a:pt x="1260955" y="1423572"/>
                  </a:cubicBezTo>
                  <a:close/>
                  <a:moveTo>
                    <a:pt x="828516" y="1418469"/>
                  </a:moveTo>
                  <a:cubicBezTo>
                    <a:pt x="830672" y="1418469"/>
                    <a:pt x="832829" y="1418469"/>
                    <a:pt x="834985" y="1419058"/>
                  </a:cubicBezTo>
                  <a:cubicBezTo>
                    <a:pt x="839297" y="1419647"/>
                    <a:pt x="844149" y="1419647"/>
                    <a:pt x="845766" y="1424948"/>
                  </a:cubicBezTo>
                  <a:cubicBezTo>
                    <a:pt x="844688" y="1427304"/>
                    <a:pt x="844688" y="1430248"/>
                    <a:pt x="843071" y="1431426"/>
                  </a:cubicBezTo>
                  <a:cubicBezTo>
                    <a:pt x="838758" y="1433193"/>
                    <a:pt x="834445" y="1433193"/>
                    <a:pt x="831211" y="1429071"/>
                  </a:cubicBezTo>
                  <a:cubicBezTo>
                    <a:pt x="829594" y="1426126"/>
                    <a:pt x="829594" y="1422592"/>
                    <a:pt x="828516" y="1418469"/>
                  </a:cubicBezTo>
                  <a:close/>
                  <a:moveTo>
                    <a:pt x="178015" y="1411509"/>
                  </a:moveTo>
                  <a:lnTo>
                    <a:pt x="177439" y="1412669"/>
                  </a:lnTo>
                  <a:lnTo>
                    <a:pt x="177632" y="1411858"/>
                  </a:lnTo>
                  <a:close/>
                  <a:moveTo>
                    <a:pt x="823150" y="1403157"/>
                  </a:moveTo>
                  <a:cubicBezTo>
                    <a:pt x="828798" y="1406102"/>
                    <a:pt x="829928" y="1411991"/>
                    <a:pt x="830493" y="1417881"/>
                  </a:cubicBezTo>
                  <a:cubicBezTo>
                    <a:pt x="825410" y="1417881"/>
                    <a:pt x="820892" y="1417881"/>
                    <a:pt x="815808" y="1417881"/>
                  </a:cubicBezTo>
                  <a:close/>
                  <a:moveTo>
                    <a:pt x="522976" y="1398517"/>
                  </a:moveTo>
                  <a:cubicBezTo>
                    <a:pt x="524106" y="1398053"/>
                    <a:pt x="526364" y="1398517"/>
                    <a:pt x="528059" y="1398517"/>
                  </a:cubicBezTo>
                  <a:cubicBezTo>
                    <a:pt x="526929" y="1399445"/>
                    <a:pt x="526364" y="1400837"/>
                    <a:pt x="524670" y="1401301"/>
                  </a:cubicBezTo>
                  <a:cubicBezTo>
                    <a:pt x="522976" y="1402229"/>
                    <a:pt x="520717" y="1402229"/>
                    <a:pt x="518458" y="1402693"/>
                  </a:cubicBezTo>
                  <a:cubicBezTo>
                    <a:pt x="520152" y="1400837"/>
                    <a:pt x="520717" y="1399445"/>
                    <a:pt x="522976" y="1398517"/>
                  </a:cubicBezTo>
                  <a:close/>
                  <a:moveTo>
                    <a:pt x="1056823" y="1395502"/>
                  </a:moveTo>
                  <a:lnTo>
                    <a:pt x="1055552" y="1397628"/>
                  </a:lnTo>
                  <a:lnTo>
                    <a:pt x="1054705" y="1396778"/>
                  </a:lnTo>
                  <a:close/>
                  <a:moveTo>
                    <a:pt x="490269" y="1392990"/>
                  </a:moveTo>
                  <a:cubicBezTo>
                    <a:pt x="492789" y="1394119"/>
                    <a:pt x="494865" y="1397043"/>
                    <a:pt x="497534" y="1402094"/>
                  </a:cubicBezTo>
                  <a:lnTo>
                    <a:pt x="497328" y="1402101"/>
                  </a:lnTo>
                  <a:lnTo>
                    <a:pt x="497553" y="1402340"/>
                  </a:lnTo>
                  <a:lnTo>
                    <a:pt x="496990" y="1402112"/>
                  </a:lnTo>
                  <a:lnTo>
                    <a:pt x="496955" y="1402113"/>
                  </a:lnTo>
                  <a:lnTo>
                    <a:pt x="496405" y="1410915"/>
                  </a:lnTo>
                  <a:cubicBezTo>
                    <a:pt x="491670" y="1410915"/>
                    <a:pt x="486936" y="1411949"/>
                    <a:pt x="483411" y="1409107"/>
                  </a:cubicBezTo>
                  <a:lnTo>
                    <a:pt x="480606" y="1405170"/>
                  </a:lnTo>
                  <a:lnTo>
                    <a:pt x="480603" y="1405172"/>
                  </a:lnTo>
                  <a:cubicBezTo>
                    <a:pt x="478998" y="1405172"/>
                    <a:pt x="477392" y="1404635"/>
                    <a:pt x="475252" y="1403560"/>
                  </a:cubicBezTo>
                  <a:cubicBezTo>
                    <a:pt x="475252" y="1401411"/>
                    <a:pt x="475252" y="1398725"/>
                    <a:pt x="475788" y="1396576"/>
                  </a:cubicBezTo>
                  <a:lnTo>
                    <a:pt x="480482" y="1395633"/>
                  </a:lnTo>
                  <a:lnTo>
                    <a:pt x="480336" y="1394651"/>
                  </a:lnTo>
                  <a:cubicBezTo>
                    <a:pt x="484784" y="1392524"/>
                    <a:pt x="487749" y="1391860"/>
                    <a:pt x="490269" y="1392990"/>
                  </a:cubicBezTo>
                  <a:close/>
                  <a:moveTo>
                    <a:pt x="554886" y="1385293"/>
                  </a:moveTo>
                  <a:lnTo>
                    <a:pt x="556156" y="1387419"/>
                  </a:lnTo>
                  <a:lnTo>
                    <a:pt x="554039" y="1386143"/>
                  </a:lnTo>
                  <a:close/>
                  <a:moveTo>
                    <a:pt x="216707" y="1380352"/>
                  </a:moveTo>
                  <a:lnTo>
                    <a:pt x="217305" y="1381266"/>
                  </a:lnTo>
                  <a:lnTo>
                    <a:pt x="217284" y="1381527"/>
                  </a:lnTo>
                  <a:close/>
                  <a:moveTo>
                    <a:pt x="586351" y="1380188"/>
                  </a:moveTo>
                  <a:lnTo>
                    <a:pt x="583446" y="1384564"/>
                  </a:lnTo>
                  <a:lnTo>
                    <a:pt x="581994" y="1382376"/>
                  </a:lnTo>
                  <a:close/>
                  <a:moveTo>
                    <a:pt x="426204" y="1375167"/>
                  </a:moveTo>
                  <a:cubicBezTo>
                    <a:pt x="434305" y="1377102"/>
                    <a:pt x="440138" y="1387133"/>
                    <a:pt x="446619" y="1393239"/>
                  </a:cubicBezTo>
                  <a:cubicBezTo>
                    <a:pt x="451804" y="1397890"/>
                    <a:pt x="451228" y="1403705"/>
                    <a:pt x="450075" y="1410102"/>
                  </a:cubicBezTo>
                  <a:cubicBezTo>
                    <a:pt x="435098" y="1418243"/>
                    <a:pt x="434521" y="1419987"/>
                    <a:pt x="444315" y="1433943"/>
                  </a:cubicBezTo>
                  <a:cubicBezTo>
                    <a:pt x="444891" y="1438013"/>
                    <a:pt x="446619" y="1440920"/>
                    <a:pt x="451228" y="1442084"/>
                  </a:cubicBezTo>
                  <a:cubicBezTo>
                    <a:pt x="451804" y="1459528"/>
                    <a:pt x="450075" y="1461273"/>
                    <a:pt x="431065" y="1455458"/>
                  </a:cubicBezTo>
                  <a:cubicBezTo>
                    <a:pt x="429337" y="1447317"/>
                    <a:pt x="428761" y="1439176"/>
                    <a:pt x="423000" y="1432780"/>
                  </a:cubicBezTo>
                  <a:cubicBezTo>
                    <a:pt x="423576" y="1430454"/>
                    <a:pt x="423000" y="1428128"/>
                    <a:pt x="421272" y="1426384"/>
                  </a:cubicBezTo>
                  <a:cubicBezTo>
                    <a:pt x="416087" y="1419987"/>
                    <a:pt x="421272" y="1410102"/>
                    <a:pt x="414935" y="1403705"/>
                  </a:cubicBezTo>
                  <a:lnTo>
                    <a:pt x="414935" y="1404287"/>
                  </a:lnTo>
                  <a:cubicBezTo>
                    <a:pt x="416663" y="1394402"/>
                    <a:pt x="409174" y="1379864"/>
                    <a:pt x="417239" y="1376375"/>
                  </a:cubicBezTo>
                  <a:cubicBezTo>
                    <a:pt x="420552" y="1374776"/>
                    <a:pt x="423504" y="1374522"/>
                    <a:pt x="426204" y="1375167"/>
                  </a:cubicBezTo>
                  <a:close/>
                  <a:moveTo>
                    <a:pt x="637907" y="1372532"/>
                  </a:moveTo>
                  <a:cubicBezTo>
                    <a:pt x="640630" y="1372532"/>
                    <a:pt x="642809" y="1372532"/>
                    <a:pt x="644987" y="1372532"/>
                  </a:cubicBezTo>
                  <a:lnTo>
                    <a:pt x="637907" y="1379643"/>
                  </a:lnTo>
                  <a:cubicBezTo>
                    <a:pt x="637907" y="1377455"/>
                    <a:pt x="637907" y="1374720"/>
                    <a:pt x="637907" y="1372532"/>
                  </a:cubicBezTo>
                  <a:close/>
                  <a:moveTo>
                    <a:pt x="594116" y="1372532"/>
                  </a:moveTo>
                  <a:cubicBezTo>
                    <a:pt x="594116" y="1374720"/>
                    <a:pt x="594116" y="1377455"/>
                    <a:pt x="594116" y="1379643"/>
                  </a:cubicBezTo>
                  <a:lnTo>
                    <a:pt x="587077" y="1379643"/>
                  </a:lnTo>
                  <a:cubicBezTo>
                    <a:pt x="589423" y="1377455"/>
                    <a:pt x="591770" y="1374720"/>
                    <a:pt x="594116" y="1372532"/>
                  </a:cubicBezTo>
                  <a:close/>
                  <a:moveTo>
                    <a:pt x="636319" y="1371177"/>
                  </a:moveTo>
                  <a:cubicBezTo>
                    <a:pt x="636637" y="1371416"/>
                    <a:pt x="637060" y="1372532"/>
                    <a:pt x="637483" y="1374447"/>
                  </a:cubicBezTo>
                  <a:cubicBezTo>
                    <a:pt x="637060" y="1374447"/>
                    <a:pt x="635366" y="1373170"/>
                    <a:pt x="635790" y="1373170"/>
                  </a:cubicBezTo>
                  <a:cubicBezTo>
                    <a:pt x="635790" y="1371576"/>
                    <a:pt x="636001" y="1370938"/>
                    <a:pt x="636319" y="1371177"/>
                  </a:cubicBezTo>
                  <a:close/>
                  <a:moveTo>
                    <a:pt x="656900" y="1371115"/>
                  </a:moveTo>
                  <a:cubicBezTo>
                    <a:pt x="658057" y="1371115"/>
                    <a:pt x="659147" y="1372249"/>
                    <a:pt x="660236" y="1374518"/>
                  </a:cubicBezTo>
                  <a:cubicBezTo>
                    <a:pt x="658057" y="1374518"/>
                    <a:pt x="655878" y="1374518"/>
                    <a:pt x="653155" y="1374518"/>
                  </a:cubicBezTo>
                  <a:cubicBezTo>
                    <a:pt x="654517" y="1372249"/>
                    <a:pt x="655742" y="1371115"/>
                    <a:pt x="656900" y="1371115"/>
                  </a:cubicBezTo>
                  <a:close/>
                  <a:moveTo>
                    <a:pt x="1080120" y="1367427"/>
                  </a:moveTo>
                  <a:cubicBezTo>
                    <a:pt x="1103713" y="1369724"/>
                    <a:pt x="1103713" y="1369724"/>
                    <a:pt x="1110042" y="1389823"/>
                  </a:cubicBezTo>
                  <a:cubicBezTo>
                    <a:pt x="1099109" y="1384080"/>
                    <a:pt x="1085874" y="1381209"/>
                    <a:pt x="1080120" y="1367427"/>
                  </a:cubicBezTo>
                  <a:close/>
                  <a:moveTo>
                    <a:pt x="548956" y="1367427"/>
                  </a:moveTo>
                  <a:cubicBezTo>
                    <a:pt x="551779" y="1367975"/>
                    <a:pt x="553474" y="1367975"/>
                    <a:pt x="556298" y="1368521"/>
                  </a:cubicBezTo>
                  <a:cubicBezTo>
                    <a:pt x="556862" y="1368521"/>
                    <a:pt x="558557" y="1370162"/>
                    <a:pt x="558557" y="1370162"/>
                  </a:cubicBezTo>
                  <a:cubicBezTo>
                    <a:pt x="557992" y="1373444"/>
                    <a:pt x="556298" y="1374538"/>
                    <a:pt x="553474" y="1372897"/>
                  </a:cubicBezTo>
                  <a:cubicBezTo>
                    <a:pt x="551779" y="1371256"/>
                    <a:pt x="550650" y="1369615"/>
                    <a:pt x="548956" y="1367427"/>
                  </a:cubicBezTo>
                  <a:close/>
                  <a:moveTo>
                    <a:pt x="218438" y="1367427"/>
                  </a:moveTo>
                  <a:cubicBezTo>
                    <a:pt x="224206" y="1367427"/>
                    <a:pt x="229974" y="1367427"/>
                    <a:pt x="235742" y="1367427"/>
                  </a:cubicBezTo>
                  <a:cubicBezTo>
                    <a:pt x="241509" y="1369777"/>
                    <a:pt x="247854" y="1369777"/>
                    <a:pt x="253045" y="1373889"/>
                  </a:cubicBezTo>
                  <a:cubicBezTo>
                    <a:pt x="253622" y="1375652"/>
                    <a:pt x="255352" y="1376239"/>
                    <a:pt x="257083" y="1375652"/>
                  </a:cubicBezTo>
                  <a:cubicBezTo>
                    <a:pt x="261120" y="1375946"/>
                    <a:pt x="264581" y="1376827"/>
                    <a:pt x="266600" y="1378883"/>
                  </a:cubicBezTo>
                  <a:lnTo>
                    <a:pt x="267424" y="1388682"/>
                  </a:lnTo>
                  <a:lnTo>
                    <a:pt x="263761" y="1398089"/>
                  </a:lnTo>
                  <a:cubicBezTo>
                    <a:pt x="263265" y="1401063"/>
                    <a:pt x="263463" y="1403853"/>
                    <a:pt x="264220" y="1406497"/>
                  </a:cubicBezTo>
                  <a:lnTo>
                    <a:pt x="274191" y="1420615"/>
                  </a:lnTo>
                  <a:lnTo>
                    <a:pt x="282461" y="1427355"/>
                  </a:lnTo>
                  <a:cubicBezTo>
                    <a:pt x="284769" y="1429705"/>
                    <a:pt x="287652" y="1432643"/>
                    <a:pt x="289383" y="1435580"/>
                  </a:cubicBezTo>
                  <a:lnTo>
                    <a:pt x="288806" y="1434993"/>
                  </a:lnTo>
                  <a:cubicBezTo>
                    <a:pt x="291113" y="1436755"/>
                    <a:pt x="291690" y="1437930"/>
                    <a:pt x="290536" y="1439106"/>
                  </a:cubicBezTo>
                  <a:cubicBezTo>
                    <a:pt x="289383" y="1440281"/>
                    <a:pt x="288806" y="1440868"/>
                    <a:pt x="287652" y="1440868"/>
                  </a:cubicBezTo>
                  <a:lnTo>
                    <a:pt x="287652" y="1440281"/>
                  </a:lnTo>
                  <a:cubicBezTo>
                    <a:pt x="281308" y="1443218"/>
                    <a:pt x="275540" y="1445568"/>
                    <a:pt x="269195" y="1447919"/>
                  </a:cubicBezTo>
                  <a:lnTo>
                    <a:pt x="269195" y="1448506"/>
                  </a:lnTo>
                  <a:cubicBezTo>
                    <a:pt x="265734" y="1446744"/>
                    <a:pt x="262850" y="1444393"/>
                    <a:pt x="260543" y="1441456"/>
                  </a:cubicBezTo>
                  <a:cubicBezTo>
                    <a:pt x="257659" y="1439693"/>
                    <a:pt x="255352" y="1436755"/>
                    <a:pt x="253622" y="1433231"/>
                  </a:cubicBezTo>
                  <a:lnTo>
                    <a:pt x="254199" y="1433818"/>
                  </a:lnTo>
                  <a:cubicBezTo>
                    <a:pt x="248431" y="1431468"/>
                    <a:pt x="250738" y="1423242"/>
                    <a:pt x="244970" y="1420305"/>
                  </a:cubicBezTo>
                  <a:lnTo>
                    <a:pt x="244970" y="1419130"/>
                  </a:lnTo>
                  <a:cubicBezTo>
                    <a:pt x="242663" y="1416779"/>
                    <a:pt x="240933" y="1413842"/>
                    <a:pt x="238626" y="1411491"/>
                  </a:cubicBezTo>
                  <a:cubicBezTo>
                    <a:pt x="235742" y="1409141"/>
                    <a:pt x="232858" y="1406791"/>
                    <a:pt x="231704" y="1402678"/>
                  </a:cubicBezTo>
                  <a:lnTo>
                    <a:pt x="232281" y="1403266"/>
                  </a:lnTo>
                  <a:cubicBezTo>
                    <a:pt x="225936" y="1400916"/>
                    <a:pt x="228244" y="1393278"/>
                    <a:pt x="223052" y="1389753"/>
                  </a:cubicBezTo>
                  <a:lnTo>
                    <a:pt x="222476" y="1389165"/>
                  </a:lnTo>
                  <a:lnTo>
                    <a:pt x="217305" y="1381266"/>
                  </a:lnTo>
                  <a:close/>
                  <a:moveTo>
                    <a:pt x="725666" y="1358324"/>
                  </a:moveTo>
                  <a:cubicBezTo>
                    <a:pt x="725904" y="1357809"/>
                    <a:pt x="727175" y="1357809"/>
                    <a:pt x="729399" y="1358398"/>
                  </a:cubicBezTo>
                  <a:cubicBezTo>
                    <a:pt x="731941" y="1358987"/>
                    <a:pt x="734482" y="1360165"/>
                    <a:pt x="736388" y="1361343"/>
                  </a:cubicBezTo>
                  <a:cubicBezTo>
                    <a:pt x="735753" y="1361931"/>
                    <a:pt x="734482" y="1364288"/>
                    <a:pt x="734482" y="1364288"/>
                  </a:cubicBezTo>
                  <a:cubicBezTo>
                    <a:pt x="731941" y="1363110"/>
                    <a:pt x="729399" y="1362521"/>
                    <a:pt x="728128" y="1361343"/>
                  </a:cubicBezTo>
                  <a:cubicBezTo>
                    <a:pt x="726222" y="1359870"/>
                    <a:pt x="725428" y="1358839"/>
                    <a:pt x="725666" y="1358324"/>
                  </a:cubicBezTo>
                  <a:close/>
                  <a:moveTo>
                    <a:pt x="526082" y="1358240"/>
                  </a:moveTo>
                  <a:cubicBezTo>
                    <a:pt x="534293" y="1358240"/>
                    <a:pt x="543091" y="1357219"/>
                    <a:pt x="548369" y="1364366"/>
                  </a:cubicBezTo>
                  <a:cubicBezTo>
                    <a:pt x="540745" y="1364366"/>
                    <a:pt x="533707" y="1364366"/>
                    <a:pt x="526082" y="1364366"/>
                  </a:cubicBezTo>
                  <a:cubicBezTo>
                    <a:pt x="526082" y="1362324"/>
                    <a:pt x="526082" y="1360282"/>
                    <a:pt x="526082" y="1358240"/>
                  </a:cubicBezTo>
                  <a:close/>
                  <a:moveTo>
                    <a:pt x="524442" y="1355784"/>
                  </a:moveTo>
                  <a:cubicBezTo>
                    <a:pt x="524812" y="1356103"/>
                    <a:pt x="525236" y="1357220"/>
                    <a:pt x="525659" y="1359134"/>
                  </a:cubicBezTo>
                  <a:cubicBezTo>
                    <a:pt x="524812" y="1358496"/>
                    <a:pt x="523542" y="1357858"/>
                    <a:pt x="523542" y="1357220"/>
                  </a:cubicBezTo>
                  <a:cubicBezTo>
                    <a:pt x="523754" y="1355944"/>
                    <a:pt x="524071" y="1355465"/>
                    <a:pt x="524442" y="1355784"/>
                  </a:cubicBezTo>
                  <a:close/>
                  <a:moveTo>
                    <a:pt x="696361" y="1352115"/>
                  </a:moveTo>
                  <a:lnTo>
                    <a:pt x="711023" y="1352115"/>
                  </a:lnTo>
                  <a:cubicBezTo>
                    <a:pt x="709850" y="1357663"/>
                    <a:pt x="710437" y="1364321"/>
                    <a:pt x="702225" y="1362656"/>
                  </a:cubicBezTo>
                  <a:cubicBezTo>
                    <a:pt x="697533" y="1362102"/>
                    <a:pt x="696947" y="1356553"/>
                    <a:pt x="696361" y="1352115"/>
                  </a:cubicBezTo>
                  <a:close/>
                  <a:moveTo>
                    <a:pt x="567645" y="1348127"/>
                  </a:moveTo>
                  <a:cubicBezTo>
                    <a:pt x="568016" y="1348446"/>
                    <a:pt x="568440" y="1349563"/>
                    <a:pt x="568863" y="1351477"/>
                  </a:cubicBezTo>
                  <a:cubicBezTo>
                    <a:pt x="568016" y="1350839"/>
                    <a:pt x="566745" y="1350201"/>
                    <a:pt x="566745" y="1349563"/>
                  </a:cubicBezTo>
                  <a:cubicBezTo>
                    <a:pt x="566957" y="1348287"/>
                    <a:pt x="567275" y="1347808"/>
                    <a:pt x="567645" y="1348127"/>
                  </a:cubicBezTo>
                  <a:close/>
                  <a:moveTo>
                    <a:pt x="496856" y="1347011"/>
                  </a:moveTo>
                  <a:cubicBezTo>
                    <a:pt x="497491" y="1347011"/>
                    <a:pt x="498762" y="1347740"/>
                    <a:pt x="500033" y="1347740"/>
                  </a:cubicBezTo>
                  <a:cubicBezTo>
                    <a:pt x="500033" y="1349198"/>
                    <a:pt x="500033" y="1351386"/>
                    <a:pt x="499397" y="1351386"/>
                  </a:cubicBezTo>
                  <a:cubicBezTo>
                    <a:pt x="498126" y="1351386"/>
                    <a:pt x="496856" y="1350657"/>
                    <a:pt x="495585" y="1349928"/>
                  </a:cubicBezTo>
                  <a:cubicBezTo>
                    <a:pt x="496220" y="1349198"/>
                    <a:pt x="496220" y="1347011"/>
                    <a:pt x="496856" y="1347011"/>
                  </a:cubicBezTo>
                  <a:close/>
                  <a:moveTo>
                    <a:pt x="645532" y="1344459"/>
                  </a:moveTo>
                  <a:lnTo>
                    <a:pt x="649889" y="1345480"/>
                  </a:lnTo>
                  <a:lnTo>
                    <a:pt x="647711" y="1346500"/>
                  </a:lnTo>
                  <a:close/>
                  <a:moveTo>
                    <a:pt x="461274" y="1341907"/>
                  </a:moveTo>
                  <a:lnTo>
                    <a:pt x="462122" y="1343365"/>
                  </a:lnTo>
                  <a:lnTo>
                    <a:pt x="460003" y="1346282"/>
                  </a:lnTo>
                  <a:close/>
                  <a:moveTo>
                    <a:pt x="535633" y="1329147"/>
                  </a:moveTo>
                  <a:cubicBezTo>
                    <a:pt x="532566" y="1333613"/>
                    <a:pt x="528886" y="1336164"/>
                    <a:pt x="523979" y="1336164"/>
                  </a:cubicBezTo>
                  <a:cubicBezTo>
                    <a:pt x="522139" y="1335527"/>
                    <a:pt x="520298" y="1333613"/>
                    <a:pt x="518458" y="1332337"/>
                  </a:cubicBezTo>
                  <a:cubicBezTo>
                    <a:pt x="519071" y="1331699"/>
                    <a:pt x="520298" y="1330423"/>
                    <a:pt x="520911" y="1330423"/>
                  </a:cubicBezTo>
                  <a:cubicBezTo>
                    <a:pt x="525819" y="1329147"/>
                    <a:pt x="530726" y="1329147"/>
                    <a:pt x="535633" y="1329147"/>
                  </a:cubicBezTo>
                  <a:close/>
                  <a:moveTo>
                    <a:pt x="329118" y="1295969"/>
                  </a:moveTo>
                  <a:lnTo>
                    <a:pt x="329966" y="1297245"/>
                  </a:lnTo>
                  <a:lnTo>
                    <a:pt x="327847" y="1298096"/>
                  </a:lnTo>
                  <a:close/>
                  <a:moveTo>
                    <a:pt x="879961" y="1293418"/>
                  </a:moveTo>
                  <a:lnTo>
                    <a:pt x="886214" y="1300249"/>
                  </a:lnTo>
                  <a:lnTo>
                    <a:pt x="887621" y="1298522"/>
                  </a:lnTo>
                  <a:cubicBezTo>
                    <a:pt x="890541" y="1300813"/>
                    <a:pt x="894044" y="1302532"/>
                    <a:pt x="896379" y="1304823"/>
                  </a:cubicBezTo>
                  <a:cubicBezTo>
                    <a:pt x="901634" y="1311126"/>
                    <a:pt x="900466" y="1318000"/>
                    <a:pt x="894044" y="1319719"/>
                  </a:cubicBezTo>
                  <a:cubicBezTo>
                    <a:pt x="884703" y="1322010"/>
                    <a:pt x="875361" y="1324302"/>
                    <a:pt x="866020" y="1325448"/>
                  </a:cubicBezTo>
                  <a:cubicBezTo>
                    <a:pt x="862517" y="1326020"/>
                    <a:pt x="859598" y="1322010"/>
                    <a:pt x="859014" y="1318000"/>
                  </a:cubicBezTo>
                  <a:cubicBezTo>
                    <a:pt x="859014" y="1313990"/>
                    <a:pt x="860182" y="1310552"/>
                    <a:pt x="864852" y="1311126"/>
                  </a:cubicBezTo>
                  <a:cubicBezTo>
                    <a:pt x="870983" y="1311985"/>
                    <a:pt x="877441" y="1314133"/>
                    <a:pt x="882751" y="1311045"/>
                  </a:cubicBezTo>
                  <a:lnTo>
                    <a:pt x="885676" y="1307996"/>
                  </a:lnTo>
                  <a:lnTo>
                    <a:pt x="877265" y="1306374"/>
                  </a:lnTo>
                  <a:cubicBezTo>
                    <a:pt x="873492" y="1304608"/>
                    <a:pt x="869179" y="1302252"/>
                    <a:pt x="871336" y="1296362"/>
                  </a:cubicBezTo>
                  <a:cubicBezTo>
                    <a:pt x="872414" y="1294006"/>
                    <a:pt x="876727" y="1294006"/>
                    <a:pt x="879961" y="1293418"/>
                  </a:cubicBezTo>
                  <a:close/>
                  <a:moveTo>
                    <a:pt x="902217" y="1293417"/>
                  </a:moveTo>
                  <a:cubicBezTo>
                    <a:pt x="904609" y="1293417"/>
                    <a:pt x="906403" y="1293417"/>
                    <a:pt x="909394" y="1294055"/>
                  </a:cubicBezTo>
                  <a:cubicBezTo>
                    <a:pt x="910589" y="1294055"/>
                    <a:pt x="911785" y="1295331"/>
                    <a:pt x="911785" y="1295969"/>
                  </a:cubicBezTo>
                  <a:cubicBezTo>
                    <a:pt x="911785" y="1299796"/>
                    <a:pt x="909394" y="1300434"/>
                    <a:pt x="906403" y="1298520"/>
                  </a:cubicBezTo>
                  <a:cubicBezTo>
                    <a:pt x="905207" y="1297244"/>
                    <a:pt x="903413" y="1295331"/>
                    <a:pt x="902217" y="1293417"/>
                  </a:cubicBezTo>
                  <a:close/>
                  <a:moveTo>
                    <a:pt x="916930" y="1270448"/>
                  </a:moveTo>
                  <a:cubicBezTo>
                    <a:pt x="916930" y="1271376"/>
                    <a:pt x="915861" y="1271840"/>
                    <a:pt x="915326" y="1272768"/>
                  </a:cubicBezTo>
                  <a:cubicBezTo>
                    <a:pt x="913720" y="1273696"/>
                    <a:pt x="911045" y="1275088"/>
                    <a:pt x="909975" y="1274624"/>
                  </a:cubicBezTo>
                  <a:cubicBezTo>
                    <a:pt x="907300" y="1273696"/>
                    <a:pt x="907300" y="1271840"/>
                    <a:pt x="911045" y="1270912"/>
                  </a:cubicBezTo>
                  <a:cubicBezTo>
                    <a:pt x="912650" y="1270912"/>
                    <a:pt x="915326" y="1270912"/>
                    <a:pt x="916930" y="1270448"/>
                  </a:cubicBezTo>
                  <a:close/>
                  <a:moveTo>
                    <a:pt x="1101156" y="1262233"/>
                  </a:moveTo>
                  <a:cubicBezTo>
                    <a:pt x="1102041" y="1263271"/>
                    <a:pt x="1102177" y="1266301"/>
                    <a:pt x="1102449" y="1272363"/>
                  </a:cubicBezTo>
                  <a:lnTo>
                    <a:pt x="1095369" y="1264068"/>
                  </a:lnTo>
                  <a:cubicBezTo>
                    <a:pt x="1098637" y="1262154"/>
                    <a:pt x="1100271" y="1261197"/>
                    <a:pt x="1101156" y="1262233"/>
                  </a:cubicBezTo>
                  <a:close/>
                  <a:moveTo>
                    <a:pt x="1354597" y="1260240"/>
                  </a:moveTo>
                  <a:cubicBezTo>
                    <a:pt x="1356122" y="1261314"/>
                    <a:pt x="1358156" y="1262389"/>
                    <a:pt x="1360189" y="1263463"/>
                  </a:cubicBezTo>
                  <a:cubicBezTo>
                    <a:pt x="1361206" y="1265075"/>
                    <a:pt x="1361714" y="1267762"/>
                    <a:pt x="1361714" y="1269910"/>
                  </a:cubicBezTo>
                  <a:cubicBezTo>
                    <a:pt x="1356631" y="1268836"/>
                    <a:pt x="1354597" y="1265075"/>
                    <a:pt x="1354597" y="1260240"/>
                  </a:cubicBezTo>
                  <a:close/>
                  <a:moveTo>
                    <a:pt x="1057248" y="1247481"/>
                  </a:moveTo>
                  <a:cubicBezTo>
                    <a:pt x="1075429" y="1248070"/>
                    <a:pt x="1075429" y="1248070"/>
                    <a:pt x="1079534" y="1262205"/>
                  </a:cubicBezTo>
                  <a:cubicBezTo>
                    <a:pt x="1068977" y="1262205"/>
                    <a:pt x="1061353" y="1257493"/>
                    <a:pt x="1057248" y="1247481"/>
                  </a:cubicBezTo>
                  <a:close/>
                  <a:moveTo>
                    <a:pt x="1208463" y="1244926"/>
                  </a:moveTo>
                  <a:lnTo>
                    <a:pt x="1209311" y="1247114"/>
                  </a:lnTo>
                  <a:lnTo>
                    <a:pt x="1207193" y="1249302"/>
                  </a:lnTo>
                  <a:close/>
                  <a:moveTo>
                    <a:pt x="1071601" y="1206843"/>
                  </a:moveTo>
                  <a:cubicBezTo>
                    <a:pt x="1075500" y="1207217"/>
                    <a:pt x="1078388" y="1210501"/>
                    <a:pt x="1079543" y="1219461"/>
                  </a:cubicBezTo>
                  <a:cubicBezTo>
                    <a:pt x="1075500" y="1221850"/>
                    <a:pt x="1071457" y="1224239"/>
                    <a:pt x="1066836" y="1226031"/>
                  </a:cubicBezTo>
                  <a:cubicBezTo>
                    <a:pt x="1057017" y="1229017"/>
                    <a:pt x="1054706" y="1225434"/>
                    <a:pt x="1057594" y="1211696"/>
                  </a:cubicBezTo>
                  <a:cubicBezTo>
                    <a:pt x="1062792" y="1209008"/>
                    <a:pt x="1067702" y="1206470"/>
                    <a:pt x="1071601" y="1206843"/>
                  </a:cubicBezTo>
                  <a:close/>
                  <a:moveTo>
                    <a:pt x="1280895" y="1204094"/>
                  </a:moveTo>
                  <a:cubicBezTo>
                    <a:pt x="1286093" y="1205228"/>
                    <a:pt x="1293025" y="1205228"/>
                    <a:pt x="1291870" y="1213169"/>
                  </a:cubicBezTo>
                  <a:cubicBezTo>
                    <a:pt x="1291292" y="1218273"/>
                    <a:pt x="1284939" y="1218840"/>
                    <a:pt x="1280895" y="1218840"/>
                  </a:cubicBezTo>
                  <a:cubicBezTo>
                    <a:pt x="1280895" y="1214303"/>
                    <a:pt x="1280895" y="1209199"/>
                    <a:pt x="1280895" y="1204094"/>
                  </a:cubicBezTo>
                  <a:close/>
                  <a:moveTo>
                    <a:pt x="696360" y="1196439"/>
                  </a:moveTo>
                  <a:cubicBezTo>
                    <a:pt x="702460" y="1199240"/>
                    <a:pt x="709114" y="1199800"/>
                    <a:pt x="716322" y="1199240"/>
                  </a:cubicBezTo>
                  <a:cubicBezTo>
                    <a:pt x="722422" y="1198120"/>
                    <a:pt x="726304" y="1207082"/>
                    <a:pt x="724086" y="1214365"/>
                  </a:cubicBezTo>
                  <a:cubicBezTo>
                    <a:pt x="724086" y="1216046"/>
                    <a:pt x="722422" y="1217726"/>
                    <a:pt x="720759" y="1218847"/>
                  </a:cubicBezTo>
                  <a:cubicBezTo>
                    <a:pt x="714659" y="1212684"/>
                    <a:pt x="704678" y="1218847"/>
                    <a:pt x="699687" y="1212684"/>
                  </a:cubicBezTo>
                  <a:cubicBezTo>
                    <a:pt x="696360" y="1208763"/>
                    <a:pt x="697469" y="1202041"/>
                    <a:pt x="696360" y="1196439"/>
                  </a:cubicBezTo>
                  <a:close/>
                  <a:moveTo>
                    <a:pt x="1129309" y="1192451"/>
                  </a:moveTo>
                  <a:cubicBezTo>
                    <a:pt x="1129680" y="1192770"/>
                    <a:pt x="1130103" y="1193887"/>
                    <a:pt x="1130526" y="1195801"/>
                  </a:cubicBezTo>
                  <a:cubicBezTo>
                    <a:pt x="1129680" y="1195163"/>
                    <a:pt x="1128409" y="1193886"/>
                    <a:pt x="1128409" y="1193886"/>
                  </a:cubicBezTo>
                  <a:cubicBezTo>
                    <a:pt x="1128621" y="1192611"/>
                    <a:pt x="1128939" y="1192132"/>
                    <a:pt x="1129309" y="1192451"/>
                  </a:cubicBezTo>
                  <a:close/>
                  <a:moveTo>
                    <a:pt x="1273661" y="1188781"/>
                  </a:moveTo>
                  <a:cubicBezTo>
                    <a:pt x="1285391" y="1191050"/>
                    <a:pt x="1285391" y="1191050"/>
                    <a:pt x="1281286" y="1202960"/>
                  </a:cubicBezTo>
                  <a:cubicBezTo>
                    <a:pt x="1277180" y="1202960"/>
                    <a:pt x="1273661" y="1203527"/>
                    <a:pt x="1269555" y="1202960"/>
                  </a:cubicBezTo>
                  <a:cubicBezTo>
                    <a:pt x="1266036" y="1202393"/>
                    <a:pt x="1263104" y="1200691"/>
                    <a:pt x="1266036" y="1196722"/>
                  </a:cubicBezTo>
                  <a:cubicBezTo>
                    <a:pt x="1268382" y="1193886"/>
                    <a:pt x="1271315" y="1191617"/>
                    <a:pt x="1273661" y="1188781"/>
                  </a:cubicBezTo>
                  <a:close/>
                  <a:moveTo>
                    <a:pt x="836776" y="1183677"/>
                  </a:moveTo>
                  <a:cubicBezTo>
                    <a:pt x="837411" y="1184407"/>
                    <a:pt x="838047" y="1186594"/>
                    <a:pt x="838047" y="1186594"/>
                  </a:cubicBezTo>
                  <a:cubicBezTo>
                    <a:pt x="836776" y="1187324"/>
                    <a:pt x="836141" y="1187324"/>
                    <a:pt x="834870" y="1188053"/>
                  </a:cubicBezTo>
                  <a:cubicBezTo>
                    <a:pt x="834235" y="1187324"/>
                    <a:pt x="833599" y="1184407"/>
                    <a:pt x="833599" y="1184407"/>
                  </a:cubicBezTo>
                  <a:cubicBezTo>
                    <a:pt x="834870" y="1183677"/>
                    <a:pt x="836141" y="1183677"/>
                    <a:pt x="836776" y="1183677"/>
                  </a:cubicBezTo>
                  <a:close/>
                  <a:moveTo>
                    <a:pt x="1044934" y="1182239"/>
                  </a:moveTo>
                  <a:cubicBezTo>
                    <a:pt x="1064301" y="1181125"/>
                    <a:pt x="1062023" y="1195046"/>
                    <a:pt x="1061453" y="1206739"/>
                  </a:cubicBezTo>
                  <a:cubicBezTo>
                    <a:pt x="1060884" y="1208410"/>
                    <a:pt x="1060314" y="1209523"/>
                    <a:pt x="1059175" y="1210637"/>
                  </a:cubicBezTo>
                  <a:cubicBezTo>
                    <a:pt x="1054618" y="1210637"/>
                    <a:pt x="1050061" y="1211194"/>
                    <a:pt x="1044934" y="1210637"/>
                  </a:cubicBezTo>
                  <a:cubicBezTo>
                    <a:pt x="1039808" y="1210080"/>
                    <a:pt x="1031833" y="1210080"/>
                    <a:pt x="1039808" y="1201728"/>
                  </a:cubicBezTo>
                  <a:cubicBezTo>
                    <a:pt x="1045504" y="1196160"/>
                    <a:pt x="1044365" y="1188921"/>
                    <a:pt x="1044934" y="1182239"/>
                  </a:cubicBezTo>
                  <a:close/>
                  <a:moveTo>
                    <a:pt x="734111" y="1173469"/>
                  </a:moveTo>
                  <a:cubicBezTo>
                    <a:pt x="735784" y="1182094"/>
                    <a:pt x="747499" y="1178397"/>
                    <a:pt x="749173" y="1187022"/>
                  </a:cubicBezTo>
                  <a:cubicBezTo>
                    <a:pt x="740247" y="1190718"/>
                    <a:pt x="732995" y="1190718"/>
                    <a:pt x="726859" y="1181477"/>
                  </a:cubicBezTo>
                  <a:cubicBezTo>
                    <a:pt x="729090" y="1179013"/>
                    <a:pt x="731879" y="1175933"/>
                    <a:pt x="734111" y="1173469"/>
                  </a:cubicBezTo>
                  <a:close/>
                  <a:moveTo>
                    <a:pt x="711609" y="1165813"/>
                  </a:moveTo>
                  <a:cubicBezTo>
                    <a:pt x="717599" y="1169216"/>
                    <a:pt x="718688" y="1174888"/>
                    <a:pt x="718688" y="1180559"/>
                  </a:cubicBezTo>
                  <a:cubicBezTo>
                    <a:pt x="716510" y="1180559"/>
                    <a:pt x="714331" y="1180559"/>
                    <a:pt x="711609" y="1180559"/>
                  </a:cubicBezTo>
                  <a:cubicBezTo>
                    <a:pt x="711609" y="1175455"/>
                    <a:pt x="711609" y="1170918"/>
                    <a:pt x="711609" y="1165813"/>
                  </a:cubicBezTo>
                  <a:close/>
                  <a:moveTo>
                    <a:pt x="749421" y="1156023"/>
                  </a:moveTo>
                  <a:cubicBezTo>
                    <a:pt x="750277" y="1156302"/>
                    <a:pt x="750847" y="1157000"/>
                    <a:pt x="751132" y="1158396"/>
                  </a:cubicBezTo>
                  <a:cubicBezTo>
                    <a:pt x="751703" y="1160070"/>
                    <a:pt x="751132" y="1162303"/>
                    <a:pt x="749991" y="1164536"/>
                  </a:cubicBezTo>
                  <a:cubicBezTo>
                    <a:pt x="745998" y="1170677"/>
                    <a:pt x="739721" y="1172352"/>
                    <a:pt x="732304" y="1172910"/>
                  </a:cubicBezTo>
                  <a:cubicBezTo>
                    <a:pt x="731734" y="1167886"/>
                    <a:pt x="724317" y="1162862"/>
                    <a:pt x="732875" y="1158396"/>
                  </a:cubicBezTo>
                  <a:cubicBezTo>
                    <a:pt x="736869" y="1157279"/>
                    <a:pt x="741433" y="1157279"/>
                    <a:pt x="745998" y="1156163"/>
                  </a:cubicBezTo>
                  <a:cubicBezTo>
                    <a:pt x="747424" y="1155884"/>
                    <a:pt x="748565" y="1155744"/>
                    <a:pt x="749421" y="1156023"/>
                  </a:cubicBezTo>
                  <a:close/>
                  <a:moveTo>
                    <a:pt x="931444" y="1127531"/>
                  </a:moveTo>
                  <a:cubicBezTo>
                    <a:pt x="932079" y="1130933"/>
                    <a:pt x="933350" y="1133769"/>
                    <a:pt x="934621" y="1137172"/>
                  </a:cubicBezTo>
                  <a:cubicBezTo>
                    <a:pt x="932079" y="1137172"/>
                    <a:pt x="928903" y="1136604"/>
                    <a:pt x="926997" y="1136604"/>
                  </a:cubicBezTo>
                  <a:cubicBezTo>
                    <a:pt x="923184" y="1135470"/>
                    <a:pt x="922549" y="1133202"/>
                    <a:pt x="924455" y="1130366"/>
                  </a:cubicBezTo>
                  <a:cubicBezTo>
                    <a:pt x="926361" y="1129799"/>
                    <a:pt x="928903" y="1128665"/>
                    <a:pt x="931444" y="1127531"/>
                  </a:cubicBezTo>
                  <a:close/>
                  <a:moveTo>
                    <a:pt x="1232608" y="1112219"/>
                  </a:moveTo>
                  <a:cubicBezTo>
                    <a:pt x="1232608" y="1112219"/>
                    <a:pt x="1233879" y="1113751"/>
                    <a:pt x="1234513" y="1114772"/>
                  </a:cubicBezTo>
                  <a:cubicBezTo>
                    <a:pt x="1233243" y="1116303"/>
                    <a:pt x="1231972" y="1118856"/>
                    <a:pt x="1230066" y="1118856"/>
                  </a:cubicBezTo>
                  <a:cubicBezTo>
                    <a:pt x="1226889" y="1119366"/>
                    <a:pt x="1224983" y="1117834"/>
                    <a:pt x="1226254" y="1115282"/>
                  </a:cubicBezTo>
                  <a:cubicBezTo>
                    <a:pt x="1227525" y="1113751"/>
                    <a:pt x="1230702" y="1113240"/>
                    <a:pt x="1232608" y="1112219"/>
                  </a:cubicBezTo>
                  <a:close/>
                  <a:moveTo>
                    <a:pt x="785311" y="1107115"/>
                  </a:moveTo>
                  <a:cubicBezTo>
                    <a:pt x="788870" y="1107727"/>
                    <a:pt x="792428" y="1107727"/>
                    <a:pt x="795393" y="1109565"/>
                  </a:cubicBezTo>
                  <a:cubicBezTo>
                    <a:pt x="798358" y="1111402"/>
                    <a:pt x="800730" y="1114465"/>
                    <a:pt x="801916" y="1117527"/>
                  </a:cubicBezTo>
                  <a:cubicBezTo>
                    <a:pt x="802509" y="1117527"/>
                    <a:pt x="798951" y="1121815"/>
                    <a:pt x="797765" y="1121202"/>
                  </a:cubicBezTo>
                  <a:cubicBezTo>
                    <a:pt x="794800" y="1121202"/>
                    <a:pt x="790648" y="1119977"/>
                    <a:pt x="788276" y="1117527"/>
                  </a:cubicBezTo>
                  <a:cubicBezTo>
                    <a:pt x="786497" y="1115077"/>
                    <a:pt x="786497" y="1110790"/>
                    <a:pt x="785311" y="1107115"/>
                  </a:cubicBezTo>
                  <a:close/>
                  <a:moveTo>
                    <a:pt x="1255188" y="1105551"/>
                  </a:moveTo>
                  <a:cubicBezTo>
                    <a:pt x="1256975" y="1104867"/>
                    <a:pt x="1259262" y="1105171"/>
                    <a:pt x="1261835" y="1105779"/>
                  </a:cubicBezTo>
                  <a:cubicBezTo>
                    <a:pt x="1265266" y="1106994"/>
                    <a:pt x="1268697" y="1107602"/>
                    <a:pt x="1272700" y="1107602"/>
                  </a:cubicBezTo>
                  <a:cubicBezTo>
                    <a:pt x="1270412" y="1112463"/>
                    <a:pt x="1268125" y="1116717"/>
                    <a:pt x="1265837" y="1120970"/>
                  </a:cubicBezTo>
                  <a:cubicBezTo>
                    <a:pt x="1262979" y="1125223"/>
                    <a:pt x="1259548" y="1129477"/>
                    <a:pt x="1254401" y="1125223"/>
                  </a:cubicBezTo>
                  <a:cubicBezTo>
                    <a:pt x="1250399" y="1122793"/>
                    <a:pt x="1250971" y="1116717"/>
                    <a:pt x="1251543" y="1111247"/>
                  </a:cubicBezTo>
                  <a:cubicBezTo>
                    <a:pt x="1252114" y="1107905"/>
                    <a:pt x="1253401" y="1106235"/>
                    <a:pt x="1255188" y="1105551"/>
                  </a:cubicBezTo>
                  <a:close/>
                  <a:moveTo>
                    <a:pt x="923397" y="1094355"/>
                  </a:moveTo>
                  <a:cubicBezTo>
                    <a:pt x="925092" y="1095630"/>
                    <a:pt x="928480" y="1095630"/>
                    <a:pt x="929045" y="1097545"/>
                  </a:cubicBezTo>
                  <a:cubicBezTo>
                    <a:pt x="929610" y="1098820"/>
                    <a:pt x="927351" y="1102011"/>
                    <a:pt x="926786" y="1103924"/>
                  </a:cubicBezTo>
                  <a:cubicBezTo>
                    <a:pt x="924527" y="1103287"/>
                    <a:pt x="921703" y="1102649"/>
                    <a:pt x="920573" y="1100734"/>
                  </a:cubicBezTo>
                  <a:cubicBezTo>
                    <a:pt x="920009" y="1099459"/>
                    <a:pt x="922268" y="1096907"/>
                    <a:pt x="923397" y="1094355"/>
                  </a:cubicBezTo>
                  <a:close/>
                  <a:moveTo>
                    <a:pt x="843167" y="1084146"/>
                  </a:moveTo>
                  <a:cubicBezTo>
                    <a:pt x="842569" y="1087184"/>
                    <a:pt x="841971" y="1090830"/>
                    <a:pt x="840177" y="1094476"/>
                  </a:cubicBezTo>
                  <a:cubicBezTo>
                    <a:pt x="839579" y="1095691"/>
                    <a:pt x="836589" y="1095691"/>
                    <a:pt x="834795" y="1096299"/>
                  </a:cubicBezTo>
                  <a:cubicBezTo>
                    <a:pt x="834795" y="1093868"/>
                    <a:pt x="833599" y="1091438"/>
                    <a:pt x="834795" y="1090222"/>
                  </a:cubicBezTo>
                  <a:cubicBezTo>
                    <a:pt x="837187" y="1087792"/>
                    <a:pt x="840177" y="1085969"/>
                    <a:pt x="843167" y="1084146"/>
                  </a:cubicBezTo>
                  <a:close/>
                  <a:moveTo>
                    <a:pt x="1146199" y="1076490"/>
                  </a:moveTo>
                  <a:cubicBezTo>
                    <a:pt x="1148378" y="1076490"/>
                    <a:pt x="1150556" y="1076490"/>
                    <a:pt x="1153279" y="1076490"/>
                  </a:cubicBezTo>
                  <a:lnTo>
                    <a:pt x="1146199" y="1083600"/>
                  </a:lnTo>
                  <a:cubicBezTo>
                    <a:pt x="1146199" y="1081412"/>
                    <a:pt x="1146199" y="1078678"/>
                    <a:pt x="1146199" y="1076490"/>
                  </a:cubicBezTo>
                  <a:close/>
                  <a:moveTo>
                    <a:pt x="1263105" y="1076489"/>
                  </a:moveTo>
                  <a:cubicBezTo>
                    <a:pt x="1287338" y="1082614"/>
                    <a:pt x="1287338" y="1082614"/>
                    <a:pt x="1287929" y="1106558"/>
                  </a:cubicBezTo>
                  <a:lnTo>
                    <a:pt x="1273153" y="1106558"/>
                  </a:lnTo>
                  <a:cubicBezTo>
                    <a:pt x="1269607" y="1096535"/>
                    <a:pt x="1266652" y="1086512"/>
                    <a:pt x="1263105" y="1076489"/>
                  </a:cubicBezTo>
                  <a:close/>
                  <a:moveTo>
                    <a:pt x="1387637" y="1045864"/>
                  </a:moveTo>
                  <a:cubicBezTo>
                    <a:pt x="1388272" y="1046885"/>
                    <a:pt x="1388907" y="1047395"/>
                    <a:pt x="1389543" y="1048416"/>
                  </a:cubicBezTo>
                  <a:cubicBezTo>
                    <a:pt x="1388907" y="1048927"/>
                    <a:pt x="1387637" y="1049948"/>
                    <a:pt x="1387001" y="1050458"/>
                  </a:cubicBezTo>
                  <a:cubicBezTo>
                    <a:pt x="1386366" y="1049948"/>
                    <a:pt x="1385095" y="1048927"/>
                    <a:pt x="1385095" y="1047906"/>
                  </a:cubicBezTo>
                  <a:cubicBezTo>
                    <a:pt x="1385731" y="1047395"/>
                    <a:pt x="1387001" y="1046885"/>
                    <a:pt x="1387637" y="1045864"/>
                  </a:cubicBezTo>
                  <a:close/>
                  <a:moveTo>
                    <a:pt x="734481" y="1025447"/>
                  </a:moveTo>
                  <a:cubicBezTo>
                    <a:pt x="737244" y="1026607"/>
                    <a:pt x="741112" y="1026607"/>
                    <a:pt x="743322" y="1028928"/>
                  </a:cubicBezTo>
                  <a:cubicBezTo>
                    <a:pt x="746084" y="1030668"/>
                    <a:pt x="746637" y="1034728"/>
                    <a:pt x="742769" y="1036468"/>
                  </a:cubicBezTo>
                  <a:cubicBezTo>
                    <a:pt x="741664" y="1037628"/>
                    <a:pt x="738349" y="1035888"/>
                    <a:pt x="737244" y="1034728"/>
                  </a:cubicBezTo>
                  <a:cubicBezTo>
                    <a:pt x="736139" y="1032408"/>
                    <a:pt x="735586" y="1028928"/>
                    <a:pt x="734481" y="1025447"/>
                  </a:cubicBezTo>
                  <a:close/>
                  <a:moveTo>
                    <a:pt x="806207" y="1017791"/>
                  </a:moveTo>
                  <a:cubicBezTo>
                    <a:pt x="809595" y="1021380"/>
                    <a:pt x="814678" y="1024969"/>
                    <a:pt x="815808" y="1029156"/>
                  </a:cubicBezTo>
                  <a:cubicBezTo>
                    <a:pt x="817502" y="1039922"/>
                    <a:pt x="824279" y="1041717"/>
                    <a:pt x="833316" y="1041118"/>
                  </a:cubicBezTo>
                  <a:cubicBezTo>
                    <a:pt x="838398" y="1040520"/>
                    <a:pt x="842917" y="1041118"/>
                    <a:pt x="847435" y="1041717"/>
                  </a:cubicBezTo>
                  <a:cubicBezTo>
                    <a:pt x="848565" y="1041717"/>
                    <a:pt x="850823" y="1045305"/>
                    <a:pt x="850823" y="1047100"/>
                  </a:cubicBezTo>
                  <a:cubicBezTo>
                    <a:pt x="850823" y="1048894"/>
                    <a:pt x="848565" y="1051287"/>
                    <a:pt x="847435" y="1053081"/>
                  </a:cubicBezTo>
                  <a:cubicBezTo>
                    <a:pt x="846305" y="1053679"/>
                    <a:pt x="845176" y="1054277"/>
                    <a:pt x="844611" y="1054277"/>
                  </a:cubicBezTo>
                  <a:cubicBezTo>
                    <a:pt x="832751" y="1054277"/>
                    <a:pt x="820891" y="1055474"/>
                    <a:pt x="809595" y="1053679"/>
                  </a:cubicBezTo>
                  <a:cubicBezTo>
                    <a:pt x="796606" y="1050689"/>
                    <a:pt x="790394" y="1040520"/>
                    <a:pt x="791523" y="1025567"/>
                  </a:cubicBezTo>
                  <a:cubicBezTo>
                    <a:pt x="796606" y="1023174"/>
                    <a:pt x="801689" y="1020184"/>
                    <a:pt x="806207" y="1017791"/>
                  </a:cubicBezTo>
                  <a:close/>
                  <a:moveTo>
                    <a:pt x="662958" y="1000464"/>
                  </a:moveTo>
                  <a:cubicBezTo>
                    <a:pt x="667860" y="1004762"/>
                    <a:pt x="662958" y="1007448"/>
                    <a:pt x="659691" y="1009597"/>
                  </a:cubicBezTo>
                  <a:lnTo>
                    <a:pt x="656423" y="1009597"/>
                  </a:lnTo>
                  <a:lnTo>
                    <a:pt x="653155" y="1009597"/>
                  </a:lnTo>
                  <a:cubicBezTo>
                    <a:pt x="654244" y="1007448"/>
                    <a:pt x="654789" y="1005299"/>
                    <a:pt x="656423" y="1003687"/>
                  </a:cubicBezTo>
                  <a:cubicBezTo>
                    <a:pt x="658057" y="1002075"/>
                    <a:pt x="662958" y="999926"/>
                    <a:pt x="662958" y="1000464"/>
                  </a:cubicBezTo>
                  <a:close/>
                  <a:moveTo>
                    <a:pt x="433846" y="994365"/>
                  </a:moveTo>
                  <a:cubicBezTo>
                    <a:pt x="435789" y="993665"/>
                    <a:pt x="437995" y="993839"/>
                    <a:pt x="440481" y="995112"/>
                  </a:cubicBezTo>
                  <a:cubicBezTo>
                    <a:pt x="443795" y="996810"/>
                    <a:pt x="447609" y="1000460"/>
                    <a:pt x="451969" y="1006593"/>
                  </a:cubicBezTo>
                  <a:cubicBezTo>
                    <a:pt x="469406" y="1030539"/>
                    <a:pt x="494980" y="1007761"/>
                    <a:pt x="512998" y="1022946"/>
                  </a:cubicBezTo>
                  <a:cubicBezTo>
                    <a:pt x="518665" y="1030393"/>
                    <a:pt x="528582" y="1035869"/>
                    <a:pt x="532696" y="1045040"/>
                  </a:cubicBezTo>
                  <a:lnTo>
                    <a:pt x="532979" y="1046706"/>
                  </a:lnTo>
                  <a:lnTo>
                    <a:pt x="549092" y="1046320"/>
                  </a:lnTo>
                  <a:cubicBezTo>
                    <a:pt x="555090" y="1045452"/>
                    <a:pt x="561015" y="1043861"/>
                    <a:pt x="566795" y="1041546"/>
                  </a:cubicBezTo>
                  <a:cubicBezTo>
                    <a:pt x="579512" y="1036049"/>
                    <a:pt x="591940" y="1033590"/>
                    <a:pt x="604080" y="1034458"/>
                  </a:cubicBezTo>
                  <a:cubicBezTo>
                    <a:pt x="616219" y="1035326"/>
                    <a:pt x="628069" y="1039521"/>
                    <a:pt x="639630" y="1047333"/>
                  </a:cubicBezTo>
                  <a:cubicBezTo>
                    <a:pt x="651769" y="1052541"/>
                    <a:pt x="659284" y="1062957"/>
                    <a:pt x="670845" y="1068165"/>
                  </a:cubicBezTo>
                  <a:cubicBezTo>
                    <a:pt x="674314" y="1068744"/>
                    <a:pt x="677204" y="1069901"/>
                    <a:pt x="680094" y="1069901"/>
                  </a:cubicBezTo>
                  <a:cubicBezTo>
                    <a:pt x="702639" y="1067008"/>
                    <a:pt x="725182" y="1078003"/>
                    <a:pt x="745993" y="1058907"/>
                  </a:cubicBezTo>
                  <a:cubicBezTo>
                    <a:pt x="756976" y="1049648"/>
                    <a:pt x="771427" y="1060643"/>
                    <a:pt x="781832" y="1069901"/>
                  </a:cubicBezTo>
                  <a:cubicBezTo>
                    <a:pt x="788769" y="1076845"/>
                    <a:pt x="797440" y="1083211"/>
                    <a:pt x="796283" y="1095363"/>
                  </a:cubicBezTo>
                  <a:cubicBezTo>
                    <a:pt x="795127" y="1098835"/>
                    <a:pt x="792237" y="1100571"/>
                    <a:pt x="789347" y="1101729"/>
                  </a:cubicBezTo>
                  <a:cubicBezTo>
                    <a:pt x="787613" y="1101729"/>
                    <a:pt x="786457" y="1101729"/>
                    <a:pt x="784722" y="1101729"/>
                  </a:cubicBezTo>
                  <a:cubicBezTo>
                    <a:pt x="772583" y="1098835"/>
                    <a:pt x="763334" y="1093049"/>
                    <a:pt x="755241" y="1084369"/>
                  </a:cubicBezTo>
                  <a:cubicBezTo>
                    <a:pt x="742524" y="1084369"/>
                    <a:pt x="737322" y="1095363"/>
                    <a:pt x="729807" y="1102307"/>
                  </a:cubicBezTo>
                  <a:cubicBezTo>
                    <a:pt x="722292" y="1109251"/>
                    <a:pt x="721136" y="1106937"/>
                    <a:pt x="717090" y="1099993"/>
                  </a:cubicBezTo>
                  <a:cubicBezTo>
                    <a:pt x="713621" y="1095363"/>
                    <a:pt x="711888" y="1100571"/>
                    <a:pt x="710731" y="1103465"/>
                  </a:cubicBezTo>
                  <a:cubicBezTo>
                    <a:pt x="707263" y="1116196"/>
                    <a:pt x="700904" y="1122561"/>
                    <a:pt x="687031" y="1116775"/>
                  </a:cubicBezTo>
                  <a:cubicBezTo>
                    <a:pt x="684719" y="1116196"/>
                    <a:pt x="681250" y="1115617"/>
                    <a:pt x="679516" y="1116775"/>
                  </a:cubicBezTo>
                  <a:cubicBezTo>
                    <a:pt x="665065" y="1129505"/>
                    <a:pt x="662174" y="1123719"/>
                    <a:pt x="664487" y="1107515"/>
                  </a:cubicBezTo>
                  <a:cubicBezTo>
                    <a:pt x="664487" y="1106358"/>
                    <a:pt x="661018" y="1103465"/>
                    <a:pt x="659862" y="1104043"/>
                  </a:cubicBezTo>
                  <a:cubicBezTo>
                    <a:pt x="652348" y="1104622"/>
                    <a:pt x="650035" y="1103465"/>
                    <a:pt x="648879" y="1094785"/>
                  </a:cubicBezTo>
                  <a:cubicBezTo>
                    <a:pt x="646567" y="1082054"/>
                    <a:pt x="634428" y="1079739"/>
                    <a:pt x="626335" y="1090734"/>
                  </a:cubicBezTo>
                  <a:cubicBezTo>
                    <a:pt x="619398" y="1100571"/>
                    <a:pt x="618242" y="1095363"/>
                    <a:pt x="615352" y="1089577"/>
                  </a:cubicBezTo>
                  <a:cubicBezTo>
                    <a:pt x="614196" y="1086105"/>
                    <a:pt x="612461" y="1080318"/>
                    <a:pt x="608993" y="1083790"/>
                  </a:cubicBezTo>
                  <a:cubicBezTo>
                    <a:pt x="602635" y="1090734"/>
                    <a:pt x="582981" y="1079160"/>
                    <a:pt x="588183" y="1099414"/>
                  </a:cubicBezTo>
                  <a:cubicBezTo>
                    <a:pt x="580668" y="1109830"/>
                    <a:pt x="568529" y="1112145"/>
                    <a:pt x="558124" y="1116775"/>
                  </a:cubicBezTo>
                  <a:cubicBezTo>
                    <a:pt x="556968" y="1117353"/>
                    <a:pt x="554078" y="1114460"/>
                    <a:pt x="552922" y="1112723"/>
                  </a:cubicBezTo>
                  <a:cubicBezTo>
                    <a:pt x="551766" y="1110409"/>
                    <a:pt x="552344" y="1108094"/>
                    <a:pt x="552344" y="1105201"/>
                  </a:cubicBezTo>
                  <a:cubicBezTo>
                    <a:pt x="554078" y="1097389"/>
                    <a:pt x="552633" y="1095508"/>
                    <a:pt x="549959" y="1095725"/>
                  </a:cubicBezTo>
                  <a:lnTo>
                    <a:pt x="542584" y="1098077"/>
                  </a:lnTo>
                  <a:lnTo>
                    <a:pt x="538902" y="1102076"/>
                  </a:lnTo>
                  <a:cubicBezTo>
                    <a:pt x="514637" y="1106131"/>
                    <a:pt x="489217" y="1107870"/>
                    <a:pt x="469574" y="1126988"/>
                  </a:cubicBezTo>
                  <a:cubicBezTo>
                    <a:pt x="460330" y="1135678"/>
                    <a:pt x="452242" y="1131623"/>
                    <a:pt x="445309" y="1122933"/>
                  </a:cubicBezTo>
                  <a:cubicBezTo>
                    <a:pt x="444154" y="1119457"/>
                    <a:pt x="444732" y="1117139"/>
                    <a:pt x="445887" y="1114243"/>
                  </a:cubicBezTo>
                  <a:cubicBezTo>
                    <a:pt x="444154" y="1114243"/>
                    <a:pt x="444732" y="1117718"/>
                    <a:pt x="442998" y="1118877"/>
                  </a:cubicBezTo>
                  <a:cubicBezTo>
                    <a:pt x="445309" y="1137416"/>
                    <a:pt x="451087" y="1157114"/>
                    <a:pt x="436644" y="1173916"/>
                  </a:cubicBezTo>
                  <a:cubicBezTo>
                    <a:pt x="430289" y="1185503"/>
                    <a:pt x="422778" y="1197089"/>
                    <a:pt x="414112" y="1207518"/>
                  </a:cubicBezTo>
                  <a:cubicBezTo>
                    <a:pt x="404868" y="1216208"/>
                    <a:pt x="392158" y="1219684"/>
                    <a:pt x="384647" y="1209256"/>
                  </a:cubicBezTo>
                  <a:cubicBezTo>
                    <a:pt x="374248" y="1191875"/>
                    <a:pt x="357494" y="1197089"/>
                    <a:pt x="343051" y="1193613"/>
                  </a:cubicBezTo>
                  <a:cubicBezTo>
                    <a:pt x="338429" y="1192455"/>
                    <a:pt x="337273" y="1188399"/>
                    <a:pt x="333807" y="1186082"/>
                  </a:cubicBezTo>
                  <a:cubicBezTo>
                    <a:pt x="334963" y="1188979"/>
                    <a:pt x="337851" y="1190717"/>
                    <a:pt x="338429" y="1193613"/>
                  </a:cubicBezTo>
                  <a:cubicBezTo>
                    <a:pt x="339007" y="1198248"/>
                    <a:pt x="337851" y="1202304"/>
                    <a:pt x="333807" y="1205780"/>
                  </a:cubicBezTo>
                  <a:lnTo>
                    <a:pt x="333611" y="1205810"/>
                  </a:lnTo>
                  <a:lnTo>
                    <a:pt x="339522" y="1224396"/>
                  </a:lnTo>
                  <a:cubicBezTo>
                    <a:pt x="342379" y="1244321"/>
                    <a:pt x="335047" y="1262938"/>
                    <a:pt x="323835" y="1281230"/>
                  </a:cubicBezTo>
                  <a:cubicBezTo>
                    <a:pt x="322110" y="1281810"/>
                    <a:pt x="320385" y="1281810"/>
                    <a:pt x="318660" y="1281810"/>
                  </a:cubicBezTo>
                  <a:cubicBezTo>
                    <a:pt x="315785" y="1281810"/>
                    <a:pt x="315211" y="1282972"/>
                    <a:pt x="317510" y="1284133"/>
                  </a:cubicBezTo>
                  <a:cubicBezTo>
                    <a:pt x="319810" y="1288778"/>
                    <a:pt x="319810" y="1296327"/>
                    <a:pt x="327285" y="1298069"/>
                  </a:cubicBezTo>
                  <a:cubicBezTo>
                    <a:pt x="330160" y="1299231"/>
                    <a:pt x="333035" y="1300392"/>
                    <a:pt x="335335" y="1302134"/>
                  </a:cubicBezTo>
                  <a:cubicBezTo>
                    <a:pt x="354310" y="1312586"/>
                    <a:pt x="373284" y="1322457"/>
                    <a:pt x="346260" y="1345104"/>
                  </a:cubicBezTo>
                  <a:cubicBezTo>
                    <a:pt x="353806" y="1358314"/>
                    <a:pt x="393930" y="1343961"/>
                    <a:pt x="384968" y="1370119"/>
                  </a:cubicBezTo>
                  <a:lnTo>
                    <a:pt x="379332" y="1381170"/>
                  </a:lnTo>
                  <a:lnTo>
                    <a:pt x="380647" y="1381529"/>
                  </a:lnTo>
                  <a:cubicBezTo>
                    <a:pt x="380074" y="1383825"/>
                    <a:pt x="378929" y="1385548"/>
                    <a:pt x="378356" y="1387271"/>
                  </a:cubicBezTo>
                  <a:cubicBezTo>
                    <a:pt x="364605" y="1386696"/>
                    <a:pt x="350855" y="1386696"/>
                    <a:pt x="335958" y="1386696"/>
                  </a:cubicBezTo>
                  <a:cubicBezTo>
                    <a:pt x="322208" y="1377509"/>
                    <a:pt x="307312" y="1379232"/>
                    <a:pt x="292415" y="1379232"/>
                  </a:cubicBezTo>
                  <a:lnTo>
                    <a:pt x="284965" y="1370105"/>
                  </a:lnTo>
                  <a:lnTo>
                    <a:pt x="279561" y="1368911"/>
                  </a:lnTo>
                  <a:lnTo>
                    <a:pt x="260586" y="1359040"/>
                  </a:lnTo>
                  <a:cubicBezTo>
                    <a:pt x="259436" y="1354975"/>
                    <a:pt x="256561" y="1353233"/>
                    <a:pt x="251961" y="1352653"/>
                  </a:cubicBezTo>
                  <a:cubicBezTo>
                    <a:pt x="247361" y="1344523"/>
                    <a:pt x="239886" y="1339878"/>
                    <a:pt x="230687" y="1337555"/>
                  </a:cubicBezTo>
                  <a:cubicBezTo>
                    <a:pt x="227812" y="1331748"/>
                    <a:pt x="222637" y="1330006"/>
                    <a:pt x="216887" y="1328845"/>
                  </a:cubicBezTo>
                  <a:cubicBezTo>
                    <a:pt x="215737" y="1324780"/>
                    <a:pt x="212862" y="1323038"/>
                    <a:pt x="208837" y="1322457"/>
                  </a:cubicBezTo>
                  <a:cubicBezTo>
                    <a:pt x="207687" y="1311425"/>
                    <a:pt x="207112" y="1300973"/>
                    <a:pt x="206537" y="1290521"/>
                  </a:cubicBezTo>
                  <a:cubicBezTo>
                    <a:pt x="205962" y="1285875"/>
                    <a:pt x="204812" y="1281230"/>
                    <a:pt x="200787" y="1278326"/>
                  </a:cubicBezTo>
                  <a:cubicBezTo>
                    <a:pt x="196044" y="1270052"/>
                    <a:pt x="187419" y="1270269"/>
                    <a:pt x="179764" y="1268201"/>
                  </a:cubicBezTo>
                  <a:lnTo>
                    <a:pt x="173810" y="1265511"/>
                  </a:lnTo>
                  <a:lnTo>
                    <a:pt x="173979" y="1265924"/>
                  </a:lnTo>
                  <a:cubicBezTo>
                    <a:pt x="175132" y="1271144"/>
                    <a:pt x="175132" y="1275784"/>
                    <a:pt x="169943" y="1278104"/>
                  </a:cubicBezTo>
                  <a:cubicBezTo>
                    <a:pt x="167060" y="1283904"/>
                    <a:pt x="166484" y="1289125"/>
                    <a:pt x="170520" y="1294925"/>
                  </a:cubicBezTo>
                  <a:lnTo>
                    <a:pt x="169943" y="1294345"/>
                  </a:lnTo>
                  <a:cubicBezTo>
                    <a:pt x="181474" y="1316386"/>
                    <a:pt x="168790" y="1341326"/>
                    <a:pt x="177439" y="1363947"/>
                  </a:cubicBezTo>
                  <a:lnTo>
                    <a:pt x="176285" y="1366267"/>
                  </a:lnTo>
                  <a:lnTo>
                    <a:pt x="178015" y="1368007"/>
                  </a:lnTo>
                  <a:cubicBezTo>
                    <a:pt x="180898" y="1375547"/>
                    <a:pt x="182627" y="1383088"/>
                    <a:pt x="182700" y="1390555"/>
                  </a:cubicBezTo>
                  <a:lnTo>
                    <a:pt x="177632" y="1411858"/>
                  </a:lnTo>
                  <a:lnTo>
                    <a:pt x="173403" y="1415714"/>
                  </a:lnTo>
                  <a:cubicBezTo>
                    <a:pt x="171673" y="1416584"/>
                    <a:pt x="169943" y="1416729"/>
                    <a:pt x="168790" y="1415569"/>
                  </a:cubicBezTo>
                  <a:cubicBezTo>
                    <a:pt x="161295" y="1407449"/>
                    <a:pt x="154953" y="1395848"/>
                    <a:pt x="144574" y="1413829"/>
                  </a:cubicBezTo>
                  <a:cubicBezTo>
                    <a:pt x="143421" y="1415569"/>
                    <a:pt x="136502" y="1409768"/>
                    <a:pt x="134772" y="1405128"/>
                  </a:cubicBezTo>
                  <a:cubicBezTo>
                    <a:pt x="131313" y="1403389"/>
                    <a:pt x="128430" y="1400488"/>
                    <a:pt x="127854" y="1396428"/>
                  </a:cubicBezTo>
                  <a:lnTo>
                    <a:pt x="129007" y="1397008"/>
                  </a:lnTo>
                  <a:cubicBezTo>
                    <a:pt x="122088" y="1394688"/>
                    <a:pt x="123818" y="1386568"/>
                    <a:pt x="119205" y="1383088"/>
                  </a:cubicBezTo>
                  <a:cubicBezTo>
                    <a:pt x="116322" y="1380768"/>
                    <a:pt x="114016" y="1377868"/>
                    <a:pt x="112863" y="1374387"/>
                  </a:cubicBezTo>
                  <a:lnTo>
                    <a:pt x="113439" y="1374967"/>
                  </a:lnTo>
                  <a:cubicBezTo>
                    <a:pt x="109403" y="1372357"/>
                    <a:pt x="106809" y="1368732"/>
                    <a:pt x="104502" y="1364890"/>
                  </a:cubicBezTo>
                  <a:lnTo>
                    <a:pt x="102965" y="1362462"/>
                  </a:lnTo>
                  <a:lnTo>
                    <a:pt x="91119" y="1373218"/>
                  </a:lnTo>
                  <a:cubicBezTo>
                    <a:pt x="86444" y="1374593"/>
                    <a:pt x="81409" y="1372422"/>
                    <a:pt x="75655" y="1364029"/>
                  </a:cubicBezTo>
                  <a:cubicBezTo>
                    <a:pt x="72778" y="1361135"/>
                    <a:pt x="69325" y="1358241"/>
                    <a:pt x="69325" y="1353611"/>
                  </a:cubicBezTo>
                  <a:cubicBezTo>
                    <a:pt x="70476" y="1351874"/>
                    <a:pt x="69901" y="1350717"/>
                    <a:pt x="68175" y="1349559"/>
                  </a:cubicBezTo>
                  <a:cubicBezTo>
                    <a:pt x="64147" y="1344928"/>
                    <a:pt x="65297" y="1338561"/>
                    <a:pt x="61845" y="1333931"/>
                  </a:cubicBezTo>
                  <a:lnTo>
                    <a:pt x="62420" y="1334509"/>
                  </a:lnTo>
                  <a:cubicBezTo>
                    <a:pt x="56666" y="1329879"/>
                    <a:pt x="56666" y="1322933"/>
                    <a:pt x="54940" y="1317145"/>
                  </a:cubicBezTo>
                  <a:cubicBezTo>
                    <a:pt x="55515" y="1314829"/>
                    <a:pt x="55515" y="1313093"/>
                    <a:pt x="53214" y="1312514"/>
                  </a:cubicBezTo>
                  <a:cubicBezTo>
                    <a:pt x="49186" y="1307884"/>
                    <a:pt x="50337" y="1301516"/>
                    <a:pt x="46884" y="1296886"/>
                  </a:cubicBezTo>
                  <a:cubicBezTo>
                    <a:pt x="46884" y="1287625"/>
                    <a:pt x="44007" y="1278363"/>
                    <a:pt x="48035" y="1269681"/>
                  </a:cubicBezTo>
                  <a:lnTo>
                    <a:pt x="50912" y="1269102"/>
                  </a:lnTo>
                  <a:cubicBezTo>
                    <a:pt x="54940" y="1269681"/>
                    <a:pt x="57817" y="1271997"/>
                    <a:pt x="62420" y="1271997"/>
                  </a:cubicBezTo>
                  <a:cubicBezTo>
                    <a:pt x="64722" y="1273154"/>
                    <a:pt x="66449" y="1274890"/>
                    <a:pt x="67599" y="1277206"/>
                  </a:cubicBezTo>
                  <a:lnTo>
                    <a:pt x="67024" y="1276627"/>
                  </a:lnTo>
                  <a:cubicBezTo>
                    <a:pt x="71052" y="1277785"/>
                    <a:pt x="73353" y="1280679"/>
                    <a:pt x="75655" y="1283573"/>
                  </a:cubicBezTo>
                  <a:lnTo>
                    <a:pt x="75080" y="1282994"/>
                  </a:lnTo>
                  <a:cubicBezTo>
                    <a:pt x="78532" y="1284731"/>
                    <a:pt x="80258" y="1287625"/>
                    <a:pt x="83135" y="1290519"/>
                  </a:cubicBezTo>
                  <a:cubicBezTo>
                    <a:pt x="86013" y="1292834"/>
                    <a:pt x="88890" y="1295150"/>
                    <a:pt x="90041" y="1298622"/>
                  </a:cubicBezTo>
                  <a:lnTo>
                    <a:pt x="90041" y="1298043"/>
                  </a:lnTo>
                  <a:cubicBezTo>
                    <a:pt x="92342" y="1299201"/>
                    <a:pt x="92918" y="1301516"/>
                    <a:pt x="92342" y="1302674"/>
                  </a:cubicBezTo>
                  <a:cubicBezTo>
                    <a:pt x="91767" y="1303832"/>
                    <a:pt x="90616" y="1304989"/>
                    <a:pt x="90041" y="1304989"/>
                  </a:cubicBezTo>
                  <a:cubicBezTo>
                    <a:pt x="86588" y="1314251"/>
                    <a:pt x="73353" y="1321197"/>
                    <a:pt x="83135" y="1333931"/>
                  </a:cubicBezTo>
                  <a:lnTo>
                    <a:pt x="83711" y="1335088"/>
                  </a:lnTo>
                  <a:lnTo>
                    <a:pt x="89911" y="1342458"/>
                  </a:lnTo>
                  <a:lnTo>
                    <a:pt x="85836" y="1335091"/>
                  </a:lnTo>
                  <a:cubicBezTo>
                    <a:pt x="85764" y="1331466"/>
                    <a:pt x="87206" y="1327696"/>
                    <a:pt x="89223" y="1323926"/>
                  </a:cubicBezTo>
                  <a:cubicBezTo>
                    <a:pt x="91530" y="1322766"/>
                    <a:pt x="92106" y="1321026"/>
                    <a:pt x="90953" y="1319285"/>
                  </a:cubicBezTo>
                  <a:cubicBezTo>
                    <a:pt x="92683" y="1313485"/>
                    <a:pt x="92683" y="1307105"/>
                    <a:pt x="96719" y="1301305"/>
                  </a:cubicBezTo>
                  <a:cubicBezTo>
                    <a:pt x="96142" y="1298985"/>
                    <a:pt x="96142" y="1296665"/>
                    <a:pt x="96142" y="1294345"/>
                  </a:cubicBezTo>
                  <a:lnTo>
                    <a:pt x="90054" y="1285993"/>
                  </a:lnTo>
                  <a:lnTo>
                    <a:pt x="78269" y="1277524"/>
                  </a:lnTo>
                  <a:cubicBezTo>
                    <a:pt x="72503" y="1269404"/>
                    <a:pt x="55783" y="1264764"/>
                    <a:pt x="69043" y="1250263"/>
                  </a:cubicBezTo>
                  <a:lnTo>
                    <a:pt x="69043" y="1250844"/>
                  </a:lnTo>
                  <a:cubicBezTo>
                    <a:pt x="68467" y="1247943"/>
                    <a:pt x="69620" y="1246784"/>
                    <a:pt x="72503" y="1246203"/>
                  </a:cubicBezTo>
                  <a:lnTo>
                    <a:pt x="75386" y="1246784"/>
                  </a:lnTo>
                  <a:lnTo>
                    <a:pt x="73656" y="1243883"/>
                  </a:lnTo>
                  <a:cubicBezTo>
                    <a:pt x="71927" y="1242143"/>
                    <a:pt x="70197" y="1240403"/>
                    <a:pt x="68467" y="1238663"/>
                  </a:cubicBezTo>
                  <a:cubicBezTo>
                    <a:pt x="66161" y="1236923"/>
                    <a:pt x="63855" y="1234603"/>
                    <a:pt x="62125" y="1232863"/>
                  </a:cubicBezTo>
                  <a:cubicBezTo>
                    <a:pt x="60395" y="1230543"/>
                    <a:pt x="59242" y="1227643"/>
                    <a:pt x="58089" y="1224743"/>
                  </a:cubicBezTo>
                  <a:cubicBezTo>
                    <a:pt x="48287" y="1207342"/>
                    <a:pt x="65008" y="1187041"/>
                    <a:pt x="52323" y="1169641"/>
                  </a:cubicBezTo>
                  <a:cubicBezTo>
                    <a:pt x="51170" y="1166741"/>
                    <a:pt x="50017" y="1163260"/>
                    <a:pt x="49440" y="1160361"/>
                  </a:cubicBezTo>
                  <a:lnTo>
                    <a:pt x="49896" y="1155774"/>
                  </a:lnTo>
                  <a:lnTo>
                    <a:pt x="44955" y="1153991"/>
                  </a:lnTo>
                  <a:lnTo>
                    <a:pt x="45702" y="1154861"/>
                  </a:lnTo>
                  <a:cubicBezTo>
                    <a:pt x="48600" y="1172926"/>
                    <a:pt x="57874" y="1190409"/>
                    <a:pt x="49759" y="1210222"/>
                  </a:cubicBezTo>
                  <a:lnTo>
                    <a:pt x="47022" y="1211756"/>
                  </a:lnTo>
                  <a:lnTo>
                    <a:pt x="51679" y="1218874"/>
                  </a:lnTo>
                  <a:cubicBezTo>
                    <a:pt x="54765" y="1224419"/>
                    <a:pt x="53096" y="1226249"/>
                    <a:pt x="46425" y="1233570"/>
                  </a:cubicBezTo>
                  <a:lnTo>
                    <a:pt x="46425" y="1234144"/>
                  </a:lnTo>
                  <a:cubicBezTo>
                    <a:pt x="41681" y="1230699"/>
                    <a:pt x="43460" y="1223235"/>
                    <a:pt x="38123" y="1220363"/>
                  </a:cubicBezTo>
                  <a:cubicBezTo>
                    <a:pt x="38123" y="1217492"/>
                    <a:pt x="38123" y="1214621"/>
                    <a:pt x="38716" y="1211750"/>
                  </a:cubicBezTo>
                  <a:lnTo>
                    <a:pt x="42908" y="1211750"/>
                  </a:lnTo>
                  <a:lnTo>
                    <a:pt x="40486" y="1210805"/>
                  </a:lnTo>
                  <a:lnTo>
                    <a:pt x="38167" y="1211388"/>
                  </a:lnTo>
                  <a:cubicBezTo>
                    <a:pt x="35849" y="1206143"/>
                    <a:pt x="37008" y="1199733"/>
                    <a:pt x="32371" y="1196236"/>
                  </a:cubicBezTo>
                  <a:cubicBezTo>
                    <a:pt x="31791" y="1193323"/>
                    <a:pt x="31212" y="1190992"/>
                    <a:pt x="31212" y="1188661"/>
                  </a:cubicBezTo>
                  <a:cubicBezTo>
                    <a:pt x="25995" y="1178754"/>
                    <a:pt x="32371" y="1167099"/>
                    <a:pt x="25416" y="1157775"/>
                  </a:cubicBezTo>
                  <a:cubicBezTo>
                    <a:pt x="25416" y="1153695"/>
                    <a:pt x="25416" y="1149616"/>
                    <a:pt x="25416" y="1146120"/>
                  </a:cubicBezTo>
                  <a:cubicBezTo>
                    <a:pt x="26575" y="1143789"/>
                    <a:pt x="27879" y="1142332"/>
                    <a:pt x="29400" y="1141676"/>
                  </a:cubicBezTo>
                  <a:lnTo>
                    <a:pt x="30522" y="1141753"/>
                  </a:lnTo>
                  <a:lnTo>
                    <a:pt x="31076" y="1121194"/>
                  </a:lnTo>
                  <a:cubicBezTo>
                    <a:pt x="32809" y="1119457"/>
                    <a:pt x="33387" y="1117718"/>
                    <a:pt x="32231" y="1115401"/>
                  </a:cubicBezTo>
                  <a:cubicBezTo>
                    <a:pt x="39741" y="1106711"/>
                    <a:pt x="35697" y="1095703"/>
                    <a:pt x="37431" y="1085854"/>
                  </a:cubicBezTo>
                  <a:lnTo>
                    <a:pt x="37435" y="1084933"/>
                  </a:lnTo>
                  <a:lnTo>
                    <a:pt x="32684" y="1082573"/>
                  </a:lnTo>
                  <a:cubicBezTo>
                    <a:pt x="33261" y="1076840"/>
                    <a:pt x="32107" y="1071107"/>
                    <a:pt x="26913" y="1067094"/>
                  </a:cubicBezTo>
                  <a:cubicBezTo>
                    <a:pt x="27490" y="1064801"/>
                    <a:pt x="26913" y="1062508"/>
                    <a:pt x="24604" y="1061362"/>
                  </a:cubicBezTo>
                  <a:cubicBezTo>
                    <a:pt x="24027" y="1056775"/>
                    <a:pt x="23450" y="1052189"/>
                    <a:pt x="22873" y="1047603"/>
                  </a:cubicBezTo>
                  <a:cubicBezTo>
                    <a:pt x="25181" y="1040150"/>
                    <a:pt x="30952" y="1035564"/>
                    <a:pt x="39032" y="1034990"/>
                  </a:cubicBezTo>
                  <a:cubicBezTo>
                    <a:pt x="62116" y="1032697"/>
                    <a:pt x="87508" y="1041870"/>
                    <a:pt x="108284" y="1022378"/>
                  </a:cubicBezTo>
                  <a:cubicBezTo>
                    <a:pt x="109438" y="1021231"/>
                    <a:pt x="111025" y="1020837"/>
                    <a:pt x="112892" y="1020909"/>
                  </a:cubicBezTo>
                  <a:cubicBezTo>
                    <a:pt x="118491" y="1021124"/>
                    <a:pt x="126607" y="1025531"/>
                    <a:pt x="133099" y="1026391"/>
                  </a:cubicBezTo>
                  <a:cubicBezTo>
                    <a:pt x="143487" y="1028684"/>
                    <a:pt x="152721" y="1033271"/>
                    <a:pt x="153298" y="1044736"/>
                  </a:cubicBezTo>
                  <a:cubicBezTo>
                    <a:pt x="154452" y="1058495"/>
                    <a:pt x="142333" y="1058495"/>
                    <a:pt x="133099" y="1060788"/>
                  </a:cubicBezTo>
                  <a:lnTo>
                    <a:pt x="130837" y="1062286"/>
                  </a:lnTo>
                  <a:lnTo>
                    <a:pt x="133334" y="1062101"/>
                  </a:lnTo>
                  <a:cubicBezTo>
                    <a:pt x="144311" y="1063839"/>
                    <a:pt x="157021" y="1062680"/>
                    <a:pt x="165687" y="1069632"/>
                  </a:cubicBezTo>
                  <a:cubicBezTo>
                    <a:pt x="182153" y="1082668"/>
                    <a:pt x="200496" y="1091937"/>
                    <a:pt x="219272" y="1100266"/>
                  </a:cubicBezTo>
                  <a:lnTo>
                    <a:pt x="272942" y="1124132"/>
                  </a:lnTo>
                  <a:lnTo>
                    <a:pt x="250614" y="1108739"/>
                  </a:lnTo>
                  <a:cubicBezTo>
                    <a:pt x="244114" y="1102655"/>
                    <a:pt x="240792" y="1095124"/>
                    <a:pt x="246570" y="1084116"/>
                  </a:cubicBezTo>
                  <a:cubicBezTo>
                    <a:pt x="258702" y="1061521"/>
                    <a:pt x="283544" y="1067894"/>
                    <a:pt x="302032" y="1079481"/>
                  </a:cubicBezTo>
                  <a:cubicBezTo>
                    <a:pt x="318208" y="1089910"/>
                    <a:pt x="334963" y="1095703"/>
                    <a:pt x="352294" y="1101496"/>
                  </a:cubicBezTo>
                  <a:cubicBezTo>
                    <a:pt x="354606" y="1102076"/>
                    <a:pt x="355761" y="1103814"/>
                    <a:pt x="355761" y="1106131"/>
                  </a:cubicBezTo>
                  <a:cubicBezTo>
                    <a:pt x="358072" y="1103814"/>
                    <a:pt x="354606" y="1100338"/>
                    <a:pt x="357494" y="1097441"/>
                  </a:cubicBezTo>
                  <a:cubicBezTo>
                    <a:pt x="375404" y="1080640"/>
                    <a:pt x="397358" y="1077743"/>
                    <a:pt x="420467" y="1077743"/>
                  </a:cubicBezTo>
                  <a:lnTo>
                    <a:pt x="427658" y="1079122"/>
                  </a:lnTo>
                  <a:lnTo>
                    <a:pt x="425813" y="1073760"/>
                  </a:lnTo>
                  <a:cubicBezTo>
                    <a:pt x="409539" y="1063831"/>
                    <a:pt x="406633" y="1053902"/>
                    <a:pt x="420583" y="1039884"/>
                  </a:cubicBezTo>
                  <a:cubicBezTo>
                    <a:pt x="422908" y="1038132"/>
                    <a:pt x="422326" y="1032876"/>
                    <a:pt x="422908" y="1029371"/>
                  </a:cubicBezTo>
                  <a:cubicBezTo>
                    <a:pt x="422908" y="1025867"/>
                    <a:pt x="422908" y="1021778"/>
                    <a:pt x="422908" y="1018274"/>
                  </a:cubicBezTo>
                  <a:cubicBezTo>
                    <a:pt x="424542" y="1006447"/>
                    <a:pt x="428016" y="996468"/>
                    <a:pt x="433846" y="994365"/>
                  </a:cubicBezTo>
                  <a:close/>
                  <a:moveTo>
                    <a:pt x="1538854" y="987166"/>
                  </a:moveTo>
                  <a:lnTo>
                    <a:pt x="1539383" y="987285"/>
                  </a:lnTo>
                  <a:lnTo>
                    <a:pt x="1539489" y="987167"/>
                  </a:lnTo>
                  <a:lnTo>
                    <a:pt x="1539459" y="987302"/>
                  </a:lnTo>
                  <a:lnTo>
                    <a:pt x="1552123" y="990139"/>
                  </a:lnTo>
                  <a:cubicBezTo>
                    <a:pt x="1559795" y="995359"/>
                    <a:pt x="1552789" y="1006452"/>
                    <a:pt x="1550121" y="1015587"/>
                  </a:cubicBezTo>
                  <a:cubicBezTo>
                    <a:pt x="1550121" y="1019067"/>
                    <a:pt x="1548935" y="1021967"/>
                    <a:pt x="1547156" y="1024867"/>
                  </a:cubicBezTo>
                  <a:cubicBezTo>
                    <a:pt x="1543598" y="1024287"/>
                    <a:pt x="1540633" y="1024287"/>
                    <a:pt x="1537075" y="1023127"/>
                  </a:cubicBezTo>
                  <a:cubicBezTo>
                    <a:pt x="1532331" y="1017327"/>
                    <a:pt x="1529959" y="1010367"/>
                    <a:pt x="1531738" y="1002247"/>
                  </a:cubicBezTo>
                  <a:lnTo>
                    <a:pt x="1532707" y="1000351"/>
                  </a:lnTo>
                  <a:lnTo>
                    <a:pt x="1533611" y="993646"/>
                  </a:lnTo>
                  <a:lnTo>
                    <a:pt x="1537718" y="989119"/>
                  </a:lnTo>
                  <a:lnTo>
                    <a:pt x="1538261" y="987746"/>
                  </a:lnTo>
                  <a:close/>
                  <a:moveTo>
                    <a:pt x="1517251" y="979510"/>
                  </a:moveTo>
                  <a:cubicBezTo>
                    <a:pt x="1519430" y="979510"/>
                    <a:pt x="1521608" y="979510"/>
                    <a:pt x="1524332" y="979510"/>
                  </a:cubicBezTo>
                  <a:cubicBezTo>
                    <a:pt x="1521608" y="984047"/>
                    <a:pt x="1519430" y="983480"/>
                    <a:pt x="1517251" y="979510"/>
                  </a:cubicBezTo>
                  <a:close/>
                  <a:moveTo>
                    <a:pt x="783899" y="979509"/>
                  </a:moveTo>
                  <a:cubicBezTo>
                    <a:pt x="785029" y="981728"/>
                    <a:pt x="785594" y="983947"/>
                    <a:pt x="786723" y="986167"/>
                  </a:cubicBezTo>
                  <a:cubicBezTo>
                    <a:pt x="787288" y="988941"/>
                    <a:pt x="786723" y="991160"/>
                    <a:pt x="783899" y="991715"/>
                  </a:cubicBezTo>
                  <a:cubicBezTo>
                    <a:pt x="782205" y="991715"/>
                    <a:pt x="779382" y="989496"/>
                    <a:pt x="778816" y="987831"/>
                  </a:cubicBezTo>
                  <a:cubicBezTo>
                    <a:pt x="777687" y="983947"/>
                    <a:pt x="780511" y="981728"/>
                    <a:pt x="783899" y="979509"/>
                  </a:cubicBezTo>
                  <a:close/>
                  <a:moveTo>
                    <a:pt x="1478039" y="970338"/>
                  </a:moveTo>
                  <a:cubicBezTo>
                    <a:pt x="1479740" y="969921"/>
                    <a:pt x="1481759" y="970019"/>
                    <a:pt x="1484036" y="970539"/>
                  </a:cubicBezTo>
                  <a:cubicBezTo>
                    <a:pt x="1487071" y="971232"/>
                    <a:pt x="1490566" y="972676"/>
                    <a:pt x="1494378" y="974650"/>
                  </a:cubicBezTo>
                  <a:cubicBezTo>
                    <a:pt x="1497767" y="981334"/>
                    <a:pt x="1502849" y="982550"/>
                    <a:pt x="1509062" y="982550"/>
                  </a:cubicBezTo>
                  <a:cubicBezTo>
                    <a:pt x="1505109" y="989841"/>
                    <a:pt x="1498896" y="991664"/>
                    <a:pt x="1492119" y="988626"/>
                  </a:cubicBezTo>
                  <a:cubicBezTo>
                    <a:pt x="1484777" y="984980"/>
                    <a:pt x="1479129" y="988018"/>
                    <a:pt x="1472917" y="990449"/>
                  </a:cubicBezTo>
                  <a:cubicBezTo>
                    <a:pt x="1470693" y="977460"/>
                    <a:pt x="1472937" y="971586"/>
                    <a:pt x="1478039" y="970338"/>
                  </a:cubicBezTo>
                  <a:close/>
                  <a:moveTo>
                    <a:pt x="344864" y="970105"/>
                  </a:moveTo>
                  <a:cubicBezTo>
                    <a:pt x="346021" y="970325"/>
                    <a:pt x="347177" y="970763"/>
                    <a:pt x="348045" y="971056"/>
                  </a:cubicBezTo>
                  <a:cubicBezTo>
                    <a:pt x="354406" y="973103"/>
                    <a:pt x="358743" y="976466"/>
                    <a:pt x="361345" y="980925"/>
                  </a:cubicBezTo>
                  <a:lnTo>
                    <a:pt x="363795" y="994863"/>
                  </a:lnTo>
                  <a:lnTo>
                    <a:pt x="363860" y="994823"/>
                  </a:lnTo>
                  <a:cubicBezTo>
                    <a:pt x="366174" y="997701"/>
                    <a:pt x="368489" y="1000004"/>
                    <a:pt x="371382" y="1002307"/>
                  </a:cubicBezTo>
                  <a:cubicBezTo>
                    <a:pt x="371382" y="1004609"/>
                    <a:pt x="371382" y="1007487"/>
                    <a:pt x="371382" y="1009790"/>
                  </a:cubicBezTo>
                  <a:cubicBezTo>
                    <a:pt x="373697" y="1019001"/>
                    <a:pt x="377169" y="1028211"/>
                    <a:pt x="378326" y="1037997"/>
                  </a:cubicBezTo>
                  <a:cubicBezTo>
                    <a:pt x="380641" y="1055843"/>
                    <a:pt x="367910" y="1070810"/>
                    <a:pt x="350550" y="1066780"/>
                  </a:cubicBezTo>
                  <a:cubicBezTo>
                    <a:pt x="327982" y="1061599"/>
                    <a:pt x="303099" y="1068507"/>
                    <a:pt x="283425" y="1052389"/>
                  </a:cubicBezTo>
                  <a:cubicBezTo>
                    <a:pt x="280531" y="1050086"/>
                    <a:pt x="275323" y="1050086"/>
                    <a:pt x="274166" y="1052964"/>
                  </a:cubicBezTo>
                  <a:cubicBezTo>
                    <a:pt x="266643" y="1066205"/>
                    <a:pt x="256227" y="1062175"/>
                    <a:pt x="245232" y="1061599"/>
                  </a:cubicBezTo>
                  <a:cubicBezTo>
                    <a:pt x="238289" y="1061024"/>
                    <a:pt x="230766" y="1063327"/>
                    <a:pt x="223243" y="1063327"/>
                  </a:cubicBezTo>
                  <a:cubicBezTo>
                    <a:pt x="217456" y="1063902"/>
                    <a:pt x="216299" y="1058721"/>
                    <a:pt x="215720" y="1053540"/>
                  </a:cubicBezTo>
                  <a:cubicBezTo>
                    <a:pt x="204726" y="1053540"/>
                    <a:pt x="197782" y="1048935"/>
                    <a:pt x="193152" y="1039149"/>
                  </a:cubicBezTo>
                  <a:lnTo>
                    <a:pt x="194357" y="1038229"/>
                  </a:lnTo>
                  <a:lnTo>
                    <a:pt x="185555" y="1036560"/>
                  </a:lnTo>
                  <a:cubicBezTo>
                    <a:pt x="174568" y="1031296"/>
                    <a:pt x="160112" y="1025447"/>
                    <a:pt x="180929" y="1013750"/>
                  </a:cubicBezTo>
                  <a:cubicBezTo>
                    <a:pt x="190181" y="1008487"/>
                    <a:pt x="200012" y="1004393"/>
                    <a:pt x="208107" y="997374"/>
                  </a:cubicBezTo>
                  <a:cubicBezTo>
                    <a:pt x="216781" y="1002638"/>
                    <a:pt x="229502" y="999129"/>
                    <a:pt x="233551" y="1013750"/>
                  </a:cubicBezTo>
                  <a:cubicBezTo>
                    <a:pt x="235285" y="1021353"/>
                    <a:pt x="244537" y="1020769"/>
                    <a:pt x="250898" y="1012581"/>
                  </a:cubicBezTo>
                  <a:cubicBezTo>
                    <a:pt x="253790" y="1007317"/>
                    <a:pt x="254368" y="1000298"/>
                    <a:pt x="263041" y="1002638"/>
                  </a:cubicBezTo>
                  <a:cubicBezTo>
                    <a:pt x="275185" y="1007317"/>
                    <a:pt x="277498" y="1001468"/>
                    <a:pt x="277498" y="989771"/>
                  </a:cubicBezTo>
                  <a:cubicBezTo>
                    <a:pt x="277498" y="983922"/>
                    <a:pt x="284437" y="983338"/>
                    <a:pt x="289063" y="986847"/>
                  </a:cubicBezTo>
                  <a:cubicBezTo>
                    <a:pt x="301206" y="996205"/>
                    <a:pt x="316819" y="995620"/>
                    <a:pt x="331275" y="997374"/>
                  </a:cubicBezTo>
                  <a:cubicBezTo>
                    <a:pt x="344575" y="997959"/>
                    <a:pt x="347467" y="993865"/>
                    <a:pt x="342262" y="979829"/>
                  </a:cubicBezTo>
                  <a:cubicBezTo>
                    <a:pt x="341106" y="976319"/>
                    <a:pt x="337058" y="973395"/>
                    <a:pt x="341684" y="970471"/>
                  </a:cubicBezTo>
                  <a:cubicBezTo>
                    <a:pt x="342551" y="969886"/>
                    <a:pt x="343708" y="969886"/>
                    <a:pt x="344864" y="970105"/>
                  </a:cubicBezTo>
                  <a:close/>
                  <a:moveTo>
                    <a:pt x="1221843" y="966750"/>
                  </a:moveTo>
                  <a:cubicBezTo>
                    <a:pt x="1220647" y="968026"/>
                    <a:pt x="1218853" y="970578"/>
                    <a:pt x="1217060" y="971853"/>
                  </a:cubicBezTo>
                  <a:cubicBezTo>
                    <a:pt x="1214668" y="973767"/>
                    <a:pt x="1212276" y="973130"/>
                    <a:pt x="1212276" y="969302"/>
                  </a:cubicBezTo>
                  <a:cubicBezTo>
                    <a:pt x="1212276" y="968664"/>
                    <a:pt x="1213472" y="968026"/>
                    <a:pt x="1214668" y="967388"/>
                  </a:cubicBezTo>
                  <a:cubicBezTo>
                    <a:pt x="1217060" y="966750"/>
                    <a:pt x="1219451" y="966750"/>
                    <a:pt x="1221843" y="966750"/>
                  </a:cubicBezTo>
                  <a:close/>
                  <a:moveTo>
                    <a:pt x="747189" y="962846"/>
                  </a:moveTo>
                  <a:cubicBezTo>
                    <a:pt x="749095" y="961645"/>
                    <a:pt x="751636" y="964047"/>
                    <a:pt x="754177" y="964648"/>
                  </a:cubicBezTo>
                  <a:cubicBezTo>
                    <a:pt x="752907" y="967049"/>
                    <a:pt x="752907" y="970052"/>
                    <a:pt x="751001" y="971253"/>
                  </a:cubicBezTo>
                  <a:cubicBezTo>
                    <a:pt x="749730" y="971253"/>
                    <a:pt x="746553" y="969451"/>
                    <a:pt x="744647" y="968250"/>
                  </a:cubicBezTo>
                  <a:cubicBezTo>
                    <a:pt x="745283" y="966449"/>
                    <a:pt x="745918" y="962846"/>
                    <a:pt x="747189" y="962846"/>
                  </a:cubicBezTo>
                  <a:close/>
                  <a:moveTo>
                    <a:pt x="1392525" y="956542"/>
                  </a:moveTo>
                  <a:cubicBezTo>
                    <a:pt x="1396044" y="957109"/>
                    <a:pt x="1397217" y="959378"/>
                    <a:pt x="1395457" y="961646"/>
                  </a:cubicBezTo>
                  <a:cubicBezTo>
                    <a:pt x="1394284" y="963347"/>
                    <a:pt x="1391938" y="964482"/>
                    <a:pt x="1390178" y="966183"/>
                  </a:cubicBezTo>
                  <a:cubicBezTo>
                    <a:pt x="1390178" y="963347"/>
                    <a:pt x="1390765" y="961646"/>
                    <a:pt x="1390765" y="959378"/>
                  </a:cubicBezTo>
                  <a:cubicBezTo>
                    <a:pt x="1391351" y="958243"/>
                    <a:pt x="1392525" y="956542"/>
                    <a:pt x="1392525" y="956542"/>
                  </a:cubicBezTo>
                  <a:close/>
                  <a:moveTo>
                    <a:pt x="1070498" y="943209"/>
                  </a:moveTo>
                  <a:cubicBezTo>
                    <a:pt x="1080837" y="944963"/>
                    <a:pt x="1091176" y="951982"/>
                    <a:pt x="1101514" y="944525"/>
                  </a:cubicBezTo>
                  <a:cubicBezTo>
                    <a:pt x="1101514" y="947449"/>
                    <a:pt x="1101514" y="949789"/>
                    <a:pt x="1101514" y="951543"/>
                  </a:cubicBezTo>
                  <a:lnTo>
                    <a:pt x="1102994" y="954557"/>
                  </a:lnTo>
                  <a:lnTo>
                    <a:pt x="1102994" y="951437"/>
                  </a:lnTo>
                  <a:cubicBezTo>
                    <a:pt x="1109207" y="951948"/>
                    <a:pt x="1114289" y="953479"/>
                    <a:pt x="1117678" y="958072"/>
                  </a:cubicBezTo>
                  <a:cubicBezTo>
                    <a:pt x="1112595" y="958072"/>
                    <a:pt x="1107512" y="958072"/>
                    <a:pt x="1102994" y="958583"/>
                  </a:cubicBezTo>
                  <a:lnTo>
                    <a:pt x="1102994" y="958526"/>
                  </a:lnTo>
                  <a:lnTo>
                    <a:pt x="1101514" y="959731"/>
                  </a:lnTo>
                  <a:lnTo>
                    <a:pt x="1100370" y="960416"/>
                  </a:lnTo>
                  <a:lnTo>
                    <a:pt x="1095345" y="965838"/>
                  </a:lnTo>
                  <a:lnTo>
                    <a:pt x="1094622" y="967334"/>
                  </a:lnTo>
                  <a:cubicBezTo>
                    <a:pt x="1096345" y="980786"/>
                    <a:pt x="1077390" y="978446"/>
                    <a:pt x="1077390" y="991313"/>
                  </a:cubicBezTo>
                  <a:cubicBezTo>
                    <a:pt x="1076815" y="1002425"/>
                    <a:pt x="1062456" y="1003595"/>
                    <a:pt x="1057287" y="1011783"/>
                  </a:cubicBezTo>
                  <a:cubicBezTo>
                    <a:pt x="1045799" y="1007105"/>
                    <a:pt x="1040055" y="996577"/>
                    <a:pt x="1031439" y="986049"/>
                  </a:cubicBezTo>
                  <a:cubicBezTo>
                    <a:pt x="1024547" y="994822"/>
                    <a:pt x="1019378" y="1003595"/>
                    <a:pt x="1013059" y="1011783"/>
                  </a:cubicBezTo>
                  <a:cubicBezTo>
                    <a:pt x="999274" y="1011198"/>
                    <a:pt x="984915" y="1014708"/>
                    <a:pt x="972278" y="1001256"/>
                  </a:cubicBezTo>
                  <a:cubicBezTo>
                    <a:pt x="965386" y="994238"/>
                    <a:pt x="944134" y="1001841"/>
                    <a:pt x="937815" y="1012368"/>
                  </a:cubicBezTo>
                  <a:cubicBezTo>
                    <a:pt x="936667" y="1014122"/>
                    <a:pt x="936092" y="1017632"/>
                    <a:pt x="937241" y="1018801"/>
                  </a:cubicBezTo>
                  <a:cubicBezTo>
                    <a:pt x="940687" y="1024650"/>
                    <a:pt x="945282" y="1028744"/>
                    <a:pt x="948728" y="1034008"/>
                  </a:cubicBezTo>
                  <a:cubicBezTo>
                    <a:pt x="952175" y="1040441"/>
                    <a:pt x="948728" y="1045120"/>
                    <a:pt x="945282" y="1050384"/>
                  </a:cubicBezTo>
                  <a:cubicBezTo>
                    <a:pt x="926327" y="1026405"/>
                    <a:pt x="925753" y="1026405"/>
                    <a:pt x="930348" y="1000086"/>
                  </a:cubicBezTo>
                  <a:cubicBezTo>
                    <a:pt x="931497" y="992483"/>
                    <a:pt x="930923" y="986049"/>
                    <a:pt x="925753" y="979616"/>
                  </a:cubicBezTo>
                  <a:cubicBezTo>
                    <a:pt x="922881" y="975522"/>
                    <a:pt x="920009" y="971428"/>
                    <a:pt x="924605" y="967334"/>
                  </a:cubicBezTo>
                  <a:cubicBezTo>
                    <a:pt x="936667" y="973183"/>
                    <a:pt x="947580" y="963825"/>
                    <a:pt x="959068" y="964410"/>
                  </a:cubicBezTo>
                  <a:cubicBezTo>
                    <a:pt x="971704" y="966165"/>
                    <a:pt x="980319" y="946864"/>
                    <a:pt x="995828" y="957392"/>
                  </a:cubicBezTo>
                  <a:cubicBezTo>
                    <a:pt x="1006167" y="964410"/>
                    <a:pt x="1018229" y="955637"/>
                    <a:pt x="1030865" y="960316"/>
                  </a:cubicBezTo>
                  <a:cubicBezTo>
                    <a:pt x="1042927" y="964410"/>
                    <a:pt x="1058435" y="959146"/>
                    <a:pt x="1072221" y="957977"/>
                  </a:cubicBezTo>
                  <a:cubicBezTo>
                    <a:pt x="1071072" y="949789"/>
                    <a:pt x="1059584" y="952713"/>
                    <a:pt x="1060159" y="943940"/>
                  </a:cubicBezTo>
                  <a:cubicBezTo>
                    <a:pt x="1063605" y="942625"/>
                    <a:pt x="1067051" y="942624"/>
                    <a:pt x="1070498" y="943209"/>
                  </a:cubicBezTo>
                  <a:close/>
                  <a:moveTo>
                    <a:pt x="913837" y="941229"/>
                  </a:moveTo>
                  <a:cubicBezTo>
                    <a:pt x="914563" y="941229"/>
                    <a:pt x="916741" y="941229"/>
                    <a:pt x="916741" y="942505"/>
                  </a:cubicBezTo>
                  <a:cubicBezTo>
                    <a:pt x="916741" y="943143"/>
                    <a:pt x="916015" y="944419"/>
                    <a:pt x="915289" y="945695"/>
                  </a:cubicBezTo>
                  <a:cubicBezTo>
                    <a:pt x="914563" y="945057"/>
                    <a:pt x="912384" y="945057"/>
                    <a:pt x="912384" y="944419"/>
                  </a:cubicBezTo>
                  <a:cubicBezTo>
                    <a:pt x="912384" y="943143"/>
                    <a:pt x="913110" y="942505"/>
                    <a:pt x="913837" y="941229"/>
                  </a:cubicBezTo>
                  <a:close/>
                  <a:moveTo>
                    <a:pt x="146768" y="921960"/>
                  </a:moveTo>
                  <a:cubicBezTo>
                    <a:pt x="155470" y="925402"/>
                    <a:pt x="147349" y="928270"/>
                    <a:pt x="145608" y="931712"/>
                  </a:cubicBezTo>
                  <a:cubicBezTo>
                    <a:pt x="139227" y="942038"/>
                    <a:pt x="139227" y="942038"/>
                    <a:pt x="151409" y="951789"/>
                  </a:cubicBezTo>
                  <a:cubicBezTo>
                    <a:pt x="156050" y="955231"/>
                    <a:pt x="156630" y="959820"/>
                    <a:pt x="157211" y="964983"/>
                  </a:cubicBezTo>
                  <a:cubicBezTo>
                    <a:pt x="159531" y="984486"/>
                    <a:pt x="145028" y="985633"/>
                    <a:pt x="131685" y="985060"/>
                  </a:cubicBezTo>
                  <a:cubicBezTo>
                    <a:pt x="121244" y="985060"/>
                    <a:pt x="110221" y="980471"/>
                    <a:pt x="100939" y="990796"/>
                  </a:cubicBezTo>
                  <a:cubicBezTo>
                    <a:pt x="82376" y="1008005"/>
                    <a:pt x="70774" y="1045291"/>
                    <a:pt x="35387" y="1008579"/>
                  </a:cubicBezTo>
                  <a:cubicBezTo>
                    <a:pt x="27845" y="1000548"/>
                    <a:pt x="19144" y="1015462"/>
                    <a:pt x="9862" y="1018331"/>
                  </a:cubicBezTo>
                  <a:cubicBezTo>
                    <a:pt x="5801" y="1019478"/>
                    <a:pt x="2900" y="1017757"/>
                    <a:pt x="1740" y="1014315"/>
                  </a:cubicBezTo>
                  <a:cubicBezTo>
                    <a:pt x="2320" y="1012020"/>
                    <a:pt x="2320" y="1010300"/>
                    <a:pt x="0" y="1008579"/>
                  </a:cubicBezTo>
                  <a:cubicBezTo>
                    <a:pt x="580" y="996532"/>
                    <a:pt x="580" y="984486"/>
                    <a:pt x="580" y="971866"/>
                  </a:cubicBezTo>
                  <a:cubicBezTo>
                    <a:pt x="5801" y="973014"/>
                    <a:pt x="12182" y="978750"/>
                    <a:pt x="15663" y="969572"/>
                  </a:cubicBezTo>
                  <a:cubicBezTo>
                    <a:pt x="17983" y="965556"/>
                    <a:pt x="19144" y="960967"/>
                    <a:pt x="21464" y="956952"/>
                  </a:cubicBezTo>
                  <a:cubicBezTo>
                    <a:pt x="26105" y="951789"/>
                    <a:pt x="32486" y="950642"/>
                    <a:pt x="37707" y="954657"/>
                  </a:cubicBezTo>
                  <a:cubicBezTo>
                    <a:pt x="47569" y="961541"/>
                    <a:pt x="56271" y="969572"/>
                    <a:pt x="67293" y="978176"/>
                  </a:cubicBezTo>
                  <a:cubicBezTo>
                    <a:pt x="72514" y="972440"/>
                    <a:pt x="82956" y="964409"/>
                    <a:pt x="82956" y="950068"/>
                  </a:cubicBezTo>
                  <a:lnTo>
                    <a:pt x="83997" y="950059"/>
                  </a:lnTo>
                  <a:lnTo>
                    <a:pt x="91659" y="941410"/>
                  </a:lnTo>
                  <a:cubicBezTo>
                    <a:pt x="94304" y="938621"/>
                    <a:pt x="96449" y="935617"/>
                    <a:pt x="96449" y="931328"/>
                  </a:cubicBezTo>
                  <a:cubicBezTo>
                    <a:pt x="96734" y="930755"/>
                    <a:pt x="98307" y="930183"/>
                    <a:pt x="100237" y="929683"/>
                  </a:cubicBezTo>
                  <a:lnTo>
                    <a:pt x="105411" y="928623"/>
                  </a:lnTo>
                  <a:lnTo>
                    <a:pt x="105581" y="928270"/>
                  </a:lnTo>
                  <a:cubicBezTo>
                    <a:pt x="111962" y="928844"/>
                    <a:pt x="117183" y="929991"/>
                    <a:pt x="119503" y="936875"/>
                  </a:cubicBezTo>
                  <a:cubicBezTo>
                    <a:pt x="121244" y="940890"/>
                    <a:pt x="122984" y="947774"/>
                    <a:pt x="127045" y="939169"/>
                  </a:cubicBezTo>
                  <a:cubicBezTo>
                    <a:pt x="129945" y="933433"/>
                    <a:pt x="131105" y="927697"/>
                    <a:pt x="136906" y="924828"/>
                  </a:cubicBezTo>
                  <a:cubicBezTo>
                    <a:pt x="139807" y="922534"/>
                    <a:pt x="144448" y="920813"/>
                    <a:pt x="146768" y="921960"/>
                  </a:cubicBezTo>
                  <a:close/>
                  <a:moveTo>
                    <a:pt x="805379" y="920063"/>
                  </a:moveTo>
                  <a:cubicBezTo>
                    <a:pt x="807932" y="920413"/>
                    <a:pt x="811061" y="921130"/>
                    <a:pt x="815233" y="922087"/>
                  </a:cubicBezTo>
                  <a:cubicBezTo>
                    <a:pt x="815233" y="924639"/>
                    <a:pt x="815233" y="927192"/>
                    <a:pt x="815233" y="930382"/>
                  </a:cubicBezTo>
                  <a:lnTo>
                    <a:pt x="785310" y="930382"/>
                  </a:lnTo>
                  <a:cubicBezTo>
                    <a:pt x="791928" y="924320"/>
                    <a:pt x="795237" y="921290"/>
                    <a:pt x="798977" y="920253"/>
                  </a:cubicBezTo>
                  <a:cubicBezTo>
                    <a:pt x="800847" y="919735"/>
                    <a:pt x="802825" y="919715"/>
                    <a:pt x="805379" y="920063"/>
                  </a:cubicBezTo>
                  <a:close/>
                  <a:moveTo>
                    <a:pt x="630283" y="913156"/>
                  </a:moveTo>
                  <a:cubicBezTo>
                    <a:pt x="634975" y="913156"/>
                    <a:pt x="640253" y="913156"/>
                    <a:pt x="644945" y="913156"/>
                  </a:cubicBezTo>
                  <a:cubicBezTo>
                    <a:pt x="644945" y="918827"/>
                    <a:pt x="643772" y="924499"/>
                    <a:pt x="637321" y="927901"/>
                  </a:cubicBezTo>
                  <a:lnTo>
                    <a:pt x="635756" y="927776"/>
                  </a:lnTo>
                  <a:lnTo>
                    <a:pt x="637320" y="928752"/>
                  </a:lnTo>
                  <a:cubicBezTo>
                    <a:pt x="634974" y="931021"/>
                    <a:pt x="632628" y="933289"/>
                    <a:pt x="630282" y="935557"/>
                  </a:cubicBezTo>
                  <a:lnTo>
                    <a:pt x="625947" y="935557"/>
                  </a:lnTo>
                  <a:lnTo>
                    <a:pt x="622462" y="938083"/>
                  </a:lnTo>
                  <a:cubicBezTo>
                    <a:pt x="612491" y="927400"/>
                    <a:pt x="612491" y="926806"/>
                    <a:pt x="622462" y="915530"/>
                  </a:cubicBezTo>
                  <a:cubicBezTo>
                    <a:pt x="623635" y="914343"/>
                    <a:pt x="624808" y="913749"/>
                    <a:pt x="626054" y="913749"/>
                  </a:cubicBezTo>
                  <a:cubicBezTo>
                    <a:pt x="627301" y="913749"/>
                    <a:pt x="628620" y="914343"/>
                    <a:pt x="630087" y="915530"/>
                  </a:cubicBezTo>
                  <a:lnTo>
                    <a:pt x="630283" y="915863"/>
                  </a:lnTo>
                  <a:close/>
                  <a:moveTo>
                    <a:pt x="622658" y="905499"/>
                  </a:moveTo>
                  <a:cubicBezTo>
                    <a:pt x="624836" y="907687"/>
                    <a:pt x="627015" y="910421"/>
                    <a:pt x="629738" y="912608"/>
                  </a:cubicBezTo>
                  <a:cubicBezTo>
                    <a:pt x="627015" y="912608"/>
                    <a:pt x="624836" y="912608"/>
                    <a:pt x="622658" y="912608"/>
                  </a:cubicBezTo>
                  <a:cubicBezTo>
                    <a:pt x="622658" y="910421"/>
                    <a:pt x="622658" y="907687"/>
                    <a:pt x="622658" y="905499"/>
                  </a:cubicBezTo>
                  <a:close/>
                  <a:moveTo>
                    <a:pt x="622092" y="900396"/>
                  </a:moveTo>
                  <a:cubicBezTo>
                    <a:pt x="622092" y="903130"/>
                    <a:pt x="622092" y="905317"/>
                    <a:pt x="622092" y="907505"/>
                  </a:cubicBezTo>
                  <a:cubicBezTo>
                    <a:pt x="618703" y="906411"/>
                    <a:pt x="615880" y="905317"/>
                    <a:pt x="612491" y="903677"/>
                  </a:cubicBezTo>
                  <a:cubicBezTo>
                    <a:pt x="614750" y="900396"/>
                    <a:pt x="618703" y="900942"/>
                    <a:pt x="622092" y="900396"/>
                  </a:cubicBezTo>
                  <a:close/>
                  <a:moveTo>
                    <a:pt x="438656" y="900396"/>
                  </a:moveTo>
                  <a:cubicBezTo>
                    <a:pt x="441198" y="901573"/>
                    <a:pt x="441707" y="903340"/>
                    <a:pt x="440181" y="906284"/>
                  </a:cubicBezTo>
                  <a:cubicBezTo>
                    <a:pt x="438148" y="906284"/>
                    <a:pt x="436623" y="906873"/>
                    <a:pt x="434590" y="907462"/>
                  </a:cubicBezTo>
                  <a:cubicBezTo>
                    <a:pt x="435098" y="905696"/>
                    <a:pt x="435098" y="903340"/>
                    <a:pt x="435606" y="901573"/>
                  </a:cubicBezTo>
                  <a:cubicBezTo>
                    <a:pt x="435606" y="900984"/>
                    <a:pt x="437640" y="900396"/>
                    <a:pt x="438656" y="900396"/>
                  </a:cubicBezTo>
                  <a:close/>
                  <a:moveTo>
                    <a:pt x="468264" y="890100"/>
                  </a:moveTo>
                  <a:cubicBezTo>
                    <a:pt x="470017" y="890390"/>
                    <a:pt x="471095" y="891695"/>
                    <a:pt x="470016" y="895755"/>
                  </a:cubicBezTo>
                  <a:cubicBezTo>
                    <a:pt x="469477" y="897495"/>
                    <a:pt x="465164" y="899235"/>
                    <a:pt x="461929" y="899235"/>
                  </a:cubicBezTo>
                  <a:cubicBezTo>
                    <a:pt x="458695" y="899816"/>
                    <a:pt x="454921" y="898075"/>
                    <a:pt x="454921" y="894015"/>
                  </a:cubicBezTo>
                  <a:cubicBezTo>
                    <a:pt x="454921" y="888795"/>
                    <a:pt x="459234" y="890535"/>
                    <a:pt x="462469" y="890535"/>
                  </a:cubicBezTo>
                  <a:cubicBezTo>
                    <a:pt x="464086" y="890535"/>
                    <a:pt x="466512" y="889810"/>
                    <a:pt x="468264" y="890100"/>
                  </a:cubicBezTo>
                  <a:close/>
                  <a:moveTo>
                    <a:pt x="641651" y="888783"/>
                  </a:moveTo>
                  <a:cubicBezTo>
                    <a:pt x="642809" y="888783"/>
                    <a:pt x="643898" y="889932"/>
                    <a:pt x="644987" y="892229"/>
                  </a:cubicBezTo>
                  <a:lnTo>
                    <a:pt x="641719" y="892229"/>
                  </a:lnTo>
                  <a:lnTo>
                    <a:pt x="637907" y="892229"/>
                  </a:lnTo>
                  <a:cubicBezTo>
                    <a:pt x="639268" y="889932"/>
                    <a:pt x="640494" y="888783"/>
                    <a:pt x="641651" y="888783"/>
                  </a:cubicBezTo>
                  <a:close/>
                  <a:moveTo>
                    <a:pt x="1054706" y="877426"/>
                  </a:moveTo>
                  <a:cubicBezTo>
                    <a:pt x="1059608" y="877426"/>
                    <a:pt x="1061786" y="880326"/>
                    <a:pt x="1061786" y="883806"/>
                  </a:cubicBezTo>
                  <a:cubicBezTo>
                    <a:pt x="1060697" y="885547"/>
                    <a:pt x="1059608" y="887866"/>
                    <a:pt x="1057974" y="889027"/>
                  </a:cubicBezTo>
                  <a:cubicBezTo>
                    <a:pt x="1053617" y="889607"/>
                    <a:pt x="1047082" y="883806"/>
                    <a:pt x="1049261" y="880326"/>
                  </a:cubicBezTo>
                  <a:cubicBezTo>
                    <a:pt x="1049805" y="879166"/>
                    <a:pt x="1052528" y="877426"/>
                    <a:pt x="1054706" y="877426"/>
                  </a:cubicBezTo>
                  <a:close/>
                  <a:moveTo>
                    <a:pt x="1151494" y="868361"/>
                  </a:moveTo>
                  <a:cubicBezTo>
                    <a:pt x="1153793" y="867218"/>
                    <a:pt x="1157817" y="870075"/>
                    <a:pt x="1161266" y="870647"/>
                  </a:cubicBezTo>
                  <a:cubicBezTo>
                    <a:pt x="1160116" y="875789"/>
                    <a:pt x="1155518" y="881502"/>
                    <a:pt x="1162991" y="886073"/>
                  </a:cubicBezTo>
                  <a:cubicBezTo>
                    <a:pt x="1169889" y="890644"/>
                    <a:pt x="1176787" y="895215"/>
                    <a:pt x="1183686" y="899786"/>
                  </a:cubicBezTo>
                  <a:lnTo>
                    <a:pt x="1184518" y="900884"/>
                  </a:lnTo>
                  <a:lnTo>
                    <a:pt x="1184321" y="898783"/>
                  </a:lnTo>
                  <a:cubicBezTo>
                    <a:pt x="1198044" y="892738"/>
                    <a:pt x="1198044" y="892738"/>
                    <a:pt x="1206621" y="906641"/>
                  </a:cubicBezTo>
                  <a:lnTo>
                    <a:pt x="1205496" y="906824"/>
                  </a:lnTo>
                  <a:lnTo>
                    <a:pt x="1206105" y="907214"/>
                  </a:lnTo>
                  <a:cubicBezTo>
                    <a:pt x="1208404" y="907214"/>
                    <a:pt x="1210703" y="907214"/>
                    <a:pt x="1213578" y="907214"/>
                  </a:cubicBezTo>
                  <a:cubicBezTo>
                    <a:pt x="1219326" y="919212"/>
                    <a:pt x="1216452" y="928354"/>
                    <a:pt x="1206105" y="936353"/>
                  </a:cubicBezTo>
                  <a:cubicBezTo>
                    <a:pt x="1202655" y="940924"/>
                    <a:pt x="1198057" y="943210"/>
                    <a:pt x="1194033" y="939210"/>
                  </a:cubicBezTo>
                  <a:cubicBezTo>
                    <a:pt x="1182536" y="928926"/>
                    <a:pt x="1172188" y="916927"/>
                    <a:pt x="1159541" y="908356"/>
                  </a:cubicBezTo>
                  <a:cubicBezTo>
                    <a:pt x="1152068" y="903785"/>
                    <a:pt x="1146320" y="902643"/>
                    <a:pt x="1141721" y="910642"/>
                  </a:cubicBezTo>
                  <a:cubicBezTo>
                    <a:pt x="1137697" y="917498"/>
                    <a:pt x="1132524" y="921498"/>
                    <a:pt x="1124476" y="922069"/>
                  </a:cubicBezTo>
                  <a:cubicBezTo>
                    <a:pt x="1123326" y="908356"/>
                    <a:pt x="1138847" y="900358"/>
                    <a:pt x="1135398" y="884931"/>
                  </a:cubicBezTo>
                  <a:cubicBezTo>
                    <a:pt x="1133673" y="878074"/>
                    <a:pt x="1144595" y="871789"/>
                    <a:pt x="1151494" y="868361"/>
                  </a:cubicBezTo>
                  <a:close/>
                  <a:moveTo>
                    <a:pt x="520159" y="853899"/>
                  </a:moveTo>
                  <a:cubicBezTo>
                    <a:pt x="521045" y="852862"/>
                    <a:pt x="522542" y="853819"/>
                    <a:pt x="525537" y="855733"/>
                  </a:cubicBezTo>
                  <a:cubicBezTo>
                    <a:pt x="523359" y="858286"/>
                    <a:pt x="521181" y="861476"/>
                    <a:pt x="518458" y="864028"/>
                  </a:cubicBezTo>
                  <a:cubicBezTo>
                    <a:pt x="519002" y="857966"/>
                    <a:pt x="519275" y="854936"/>
                    <a:pt x="520159" y="853899"/>
                  </a:cubicBezTo>
                  <a:close/>
                  <a:moveTo>
                    <a:pt x="1518610" y="847523"/>
                  </a:moveTo>
                  <a:cubicBezTo>
                    <a:pt x="1521545" y="847089"/>
                    <a:pt x="1524696" y="847379"/>
                    <a:pt x="1527845" y="847956"/>
                  </a:cubicBezTo>
                  <a:cubicBezTo>
                    <a:pt x="1534718" y="849690"/>
                    <a:pt x="1535863" y="855468"/>
                    <a:pt x="1537009" y="861246"/>
                  </a:cubicBezTo>
                  <a:cubicBezTo>
                    <a:pt x="1525554" y="861246"/>
                    <a:pt x="1522691" y="871647"/>
                    <a:pt x="1515245" y="876848"/>
                  </a:cubicBezTo>
                  <a:cubicBezTo>
                    <a:pt x="1511809" y="876848"/>
                    <a:pt x="1507800" y="876848"/>
                    <a:pt x="1504363" y="876270"/>
                  </a:cubicBezTo>
                  <a:cubicBezTo>
                    <a:pt x="1500927" y="875693"/>
                    <a:pt x="1496918" y="873959"/>
                    <a:pt x="1498636" y="869914"/>
                  </a:cubicBezTo>
                  <a:cubicBezTo>
                    <a:pt x="1502073" y="862980"/>
                    <a:pt x="1506081" y="856624"/>
                    <a:pt x="1510663" y="851423"/>
                  </a:cubicBezTo>
                  <a:cubicBezTo>
                    <a:pt x="1512954" y="849112"/>
                    <a:pt x="1515675" y="847956"/>
                    <a:pt x="1518610" y="847523"/>
                  </a:cubicBezTo>
                  <a:close/>
                  <a:moveTo>
                    <a:pt x="409078" y="800189"/>
                  </a:moveTo>
                  <a:cubicBezTo>
                    <a:pt x="412186" y="799535"/>
                    <a:pt x="416378" y="803311"/>
                    <a:pt x="424761" y="810864"/>
                  </a:cubicBezTo>
                  <a:cubicBezTo>
                    <a:pt x="424183" y="815511"/>
                    <a:pt x="434011" y="822483"/>
                    <a:pt x="421292" y="824226"/>
                  </a:cubicBezTo>
                  <a:cubicBezTo>
                    <a:pt x="412041" y="825969"/>
                    <a:pt x="412041" y="825969"/>
                    <a:pt x="418979" y="836426"/>
                  </a:cubicBezTo>
                  <a:cubicBezTo>
                    <a:pt x="413197" y="850369"/>
                    <a:pt x="393540" y="843979"/>
                    <a:pt x="387181" y="857341"/>
                  </a:cubicBezTo>
                  <a:cubicBezTo>
                    <a:pt x="386024" y="859665"/>
                    <a:pt x="384868" y="861988"/>
                    <a:pt x="385446" y="864312"/>
                  </a:cubicBezTo>
                  <a:cubicBezTo>
                    <a:pt x="385446" y="865474"/>
                    <a:pt x="388337" y="867798"/>
                    <a:pt x="390072" y="867798"/>
                  </a:cubicBezTo>
                  <a:cubicBezTo>
                    <a:pt x="413197" y="869541"/>
                    <a:pt x="413197" y="869541"/>
                    <a:pt x="418979" y="889294"/>
                  </a:cubicBezTo>
                  <a:cubicBezTo>
                    <a:pt x="419557" y="891618"/>
                    <a:pt x="418979" y="893942"/>
                    <a:pt x="418979" y="896265"/>
                  </a:cubicBezTo>
                  <a:cubicBezTo>
                    <a:pt x="411463" y="900332"/>
                    <a:pt x="405681" y="884065"/>
                    <a:pt x="396431" y="893942"/>
                  </a:cubicBezTo>
                  <a:cubicBezTo>
                    <a:pt x="395275" y="895104"/>
                    <a:pt x="390650" y="894523"/>
                    <a:pt x="390072" y="894523"/>
                  </a:cubicBezTo>
                  <a:cubicBezTo>
                    <a:pt x="382556" y="871865"/>
                    <a:pt x="373883" y="885227"/>
                    <a:pt x="364633" y="892780"/>
                  </a:cubicBezTo>
                  <a:cubicBezTo>
                    <a:pt x="356539" y="898589"/>
                    <a:pt x="346132" y="902656"/>
                    <a:pt x="336303" y="900332"/>
                  </a:cubicBezTo>
                  <a:cubicBezTo>
                    <a:pt x="320693" y="895685"/>
                    <a:pt x="312021" y="900332"/>
                    <a:pt x="304505" y="914856"/>
                  </a:cubicBezTo>
                  <a:cubicBezTo>
                    <a:pt x="299880" y="925894"/>
                    <a:pt x="284848" y="923571"/>
                    <a:pt x="276176" y="930542"/>
                  </a:cubicBezTo>
                  <a:cubicBezTo>
                    <a:pt x="266925" y="938095"/>
                    <a:pt x="260566" y="932285"/>
                    <a:pt x="256518" y="924732"/>
                  </a:cubicBezTo>
                  <a:cubicBezTo>
                    <a:pt x="251893" y="918342"/>
                    <a:pt x="248424" y="912532"/>
                    <a:pt x="239174" y="915437"/>
                  </a:cubicBezTo>
                  <a:cubicBezTo>
                    <a:pt x="233393" y="915437"/>
                    <a:pt x="227611" y="916599"/>
                    <a:pt x="224142" y="922990"/>
                  </a:cubicBezTo>
                  <a:cubicBezTo>
                    <a:pt x="213735" y="923571"/>
                    <a:pt x="203328" y="921828"/>
                    <a:pt x="196390" y="913113"/>
                  </a:cubicBezTo>
                  <a:cubicBezTo>
                    <a:pt x="194078" y="910208"/>
                    <a:pt x="190609" y="907303"/>
                    <a:pt x="193500" y="903818"/>
                  </a:cubicBezTo>
                  <a:lnTo>
                    <a:pt x="201122" y="900754"/>
                  </a:lnTo>
                  <a:lnTo>
                    <a:pt x="200775" y="900396"/>
                  </a:lnTo>
                  <a:lnTo>
                    <a:pt x="202014" y="900396"/>
                  </a:lnTo>
                  <a:lnTo>
                    <a:pt x="202172" y="900332"/>
                  </a:lnTo>
                  <a:lnTo>
                    <a:pt x="202276" y="900396"/>
                  </a:lnTo>
                  <a:lnTo>
                    <a:pt x="207855" y="900396"/>
                  </a:lnTo>
                  <a:lnTo>
                    <a:pt x="205620" y="902453"/>
                  </a:lnTo>
                  <a:lnTo>
                    <a:pt x="205713" y="902511"/>
                  </a:lnTo>
                  <a:cubicBezTo>
                    <a:pt x="206942" y="902511"/>
                    <a:pt x="208243" y="901785"/>
                    <a:pt x="209688" y="900332"/>
                  </a:cubicBezTo>
                  <a:cubicBezTo>
                    <a:pt x="215470" y="894523"/>
                    <a:pt x="221251" y="888132"/>
                    <a:pt x="227611" y="882903"/>
                  </a:cubicBezTo>
                  <a:cubicBezTo>
                    <a:pt x="232814" y="878256"/>
                    <a:pt x="230501" y="866636"/>
                    <a:pt x="239174" y="866055"/>
                  </a:cubicBezTo>
                  <a:cubicBezTo>
                    <a:pt x="248280" y="865620"/>
                    <a:pt x="257386" y="861262"/>
                    <a:pt x="266736" y="861317"/>
                  </a:cubicBezTo>
                  <a:lnTo>
                    <a:pt x="274795" y="862882"/>
                  </a:lnTo>
                  <a:lnTo>
                    <a:pt x="274479" y="862113"/>
                  </a:lnTo>
                  <a:lnTo>
                    <a:pt x="275475" y="863014"/>
                  </a:lnTo>
                  <a:lnTo>
                    <a:pt x="276176" y="863150"/>
                  </a:lnTo>
                  <a:cubicBezTo>
                    <a:pt x="275598" y="859665"/>
                    <a:pt x="274441" y="856179"/>
                    <a:pt x="273285" y="852693"/>
                  </a:cubicBezTo>
                  <a:cubicBezTo>
                    <a:pt x="272128" y="848626"/>
                    <a:pt x="263456" y="847464"/>
                    <a:pt x="269238" y="841655"/>
                  </a:cubicBezTo>
                  <a:cubicBezTo>
                    <a:pt x="272128" y="838750"/>
                    <a:pt x="276176" y="837007"/>
                    <a:pt x="279066" y="837588"/>
                  </a:cubicBezTo>
                  <a:cubicBezTo>
                    <a:pt x="286004" y="838750"/>
                    <a:pt x="293520" y="841074"/>
                    <a:pt x="301036" y="843398"/>
                  </a:cubicBezTo>
                  <a:cubicBezTo>
                    <a:pt x="288317" y="817254"/>
                    <a:pt x="288317" y="817254"/>
                    <a:pt x="258831" y="806797"/>
                  </a:cubicBezTo>
                  <a:cubicBezTo>
                    <a:pt x="271550" y="802149"/>
                    <a:pt x="284270" y="800406"/>
                    <a:pt x="290629" y="809121"/>
                  </a:cubicBezTo>
                  <a:cubicBezTo>
                    <a:pt x="301036" y="824226"/>
                    <a:pt x="316068" y="819578"/>
                    <a:pt x="329366" y="823645"/>
                  </a:cubicBezTo>
                  <a:cubicBezTo>
                    <a:pt x="333991" y="825388"/>
                    <a:pt x="340929" y="820740"/>
                    <a:pt x="346132" y="825388"/>
                  </a:cubicBezTo>
                  <a:cubicBezTo>
                    <a:pt x="353648" y="831778"/>
                    <a:pt x="356539" y="827131"/>
                    <a:pt x="358851" y="820159"/>
                  </a:cubicBezTo>
                  <a:cubicBezTo>
                    <a:pt x="360007" y="816092"/>
                    <a:pt x="362899" y="814930"/>
                    <a:pt x="367524" y="816092"/>
                  </a:cubicBezTo>
                  <a:cubicBezTo>
                    <a:pt x="376196" y="819578"/>
                    <a:pt x="385446" y="822483"/>
                    <a:pt x="394697" y="825969"/>
                  </a:cubicBezTo>
                  <a:lnTo>
                    <a:pt x="395077" y="825247"/>
                  </a:lnTo>
                  <a:lnTo>
                    <a:pt x="393927" y="823832"/>
                  </a:lnTo>
                  <a:lnTo>
                    <a:pt x="395466" y="824509"/>
                  </a:lnTo>
                  <a:lnTo>
                    <a:pt x="399900" y="816092"/>
                  </a:lnTo>
                  <a:cubicBezTo>
                    <a:pt x="403947" y="805926"/>
                    <a:pt x="405971" y="800842"/>
                    <a:pt x="409078" y="800189"/>
                  </a:cubicBezTo>
                  <a:close/>
                  <a:moveTo>
                    <a:pt x="1479129" y="780446"/>
                  </a:moveTo>
                  <a:cubicBezTo>
                    <a:pt x="1481475" y="785550"/>
                    <a:pt x="1483821" y="790088"/>
                    <a:pt x="1486167" y="795192"/>
                  </a:cubicBezTo>
                  <a:cubicBezTo>
                    <a:pt x="1482648" y="800296"/>
                    <a:pt x="1478542" y="798595"/>
                    <a:pt x="1475610" y="794058"/>
                  </a:cubicBezTo>
                  <a:cubicBezTo>
                    <a:pt x="1471504" y="788386"/>
                    <a:pt x="1472677" y="783849"/>
                    <a:pt x="1479129" y="780446"/>
                  </a:cubicBezTo>
                  <a:close/>
                  <a:moveTo>
                    <a:pt x="631342" y="776265"/>
                  </a:moveTo>
                  <a:cubicBezTo>
                    <a:pt x="631977" y="776478"/>
                    <a:pt x="632259" y="777328"/>
                    <a:pt x="632259" y="778746"/>
                  </a:cubicBezTo>
                  <a:cubicBezTo>
                    <a:pt x="631130" y="778746"/>
                    <a:pt x="630000" y="779313"/>
                    <a:pt x="628870" y="779881"/>
                  </a:cubicBezTo>
                  <a:cubicBezTo>
                    <a:pt x="628870" y="778746"/>
                    <a:pt x="627741" y="777612"/>
                    <a:pt x="628306" y="777612"/>
                  </a:cubicBezTo>
                  <a:cubicBezTo>
                    <a:pt x="629718" y="776478"/>
                    <a:pt x="630706" y="776053"/>
                    <a:pt x="631342" y="776265"/>
                  </a:cubicBezTo>
                  <a:close/>
                  <a:moveTo>
                    <a:pt x="421220" y="753490"/>
                  </a:moveTo>
                  <a:cubicBezTo>
                    <a:pt x="426192" y="752374"/>
                    <a:pt x="426192" y="756282"/>
                    <a:pt x="426192" y="759631"/>
                  </a:cubicBezTo>
                  <a:cubicBezTo>
                    <a:pt x="425087" y="762980"/>
                    <a:pt x="428954" y="769679"/>
                    <a:pt x="421220" y="769121"/>
                  </a:cubicBezTo>
                  <a:cubicBezTo>
                    <a:pt x="417905" y="769121"/>
                    <a:pt x="416800" y="765213"/>
                    <a:pt x="416800" y="761306"/>
                  </a:cubicBezTo>
                  <a:cubicBezTo>
                    <a:pt x="416800" y="757956"/>
                    <a:pt x="417905" y="754049"/>
                    <a:pt x="421220" y="753490"/>
                  </a:cubicBezTo>
                  <a:close/>
                  <a:moveTo>
                    <a:pt x="1316955" y="707014"/>
                  </a:moveTo>
                  <a:cubicBezTo>
                    <a:pt x="1331463" y="708169"/>
                    <a:pt x="1336107" y="712786"/>
                    <a:pt x="1339008" y="726636"/>
                  </a:cubicBezTo>
                  <a:cubicBezTo>
                    <a:pt x="1340749" y="737601"/>
                    <a:pt x="1341329" y="748566"/>
                    <a:pt x="1342490" y="759531"/>
                  </a:cubicBezTo>
                  <a:cubicBezTo>
                    <a:pt x="1344231" y="770496"/>
                    <a:pt x="1352356" y="772227"/>
                    <a:pt x="1361641" y="772804"/>
                  </a:cubicBezTo>
                  <a:cubicBezTo>
                    <a:pt x="1361641" y="787232"/>
                    <a:pt x="1361641" y="802237"/>
                    <a:pt x="1361641" y="817241"/>
                  </a:cubicBezTo>
                  <a:lnTo>
                    <a:pt x="1358150" y="818729"/>
                  </a:lnTo>
                  <a:lnTo>
                    <a:pt x="1361474" y="818729"/>
                  </a:lnTo>
                  <a:cubicBezTo>
                    <a:pt x="1378218" y="824471"/>
                    <a:pt x="1379414" y="826768"/>
                    <a:pt x="1369248" y="841123"/>
                  </a:cubicBezTo>
                  <a:cubicBezTo>
                    <a:pt x="1364315" y="835955"/>
                    <a:pt x="1355681" y="833372"/>
                    <a:pt x="1353438" y="826831"/>
                  </a:cubicBezTo>
                  <a:lnTo>
                    <a:pt x="1353638" y="820652"/>
                  </a:lnTo>
                  <a:lnTo>
                    <a:pt x="1353517" y="820704"/>
                  </a:lnTo>
                  <a:cubicBezTo>
                    <a:pt x="1345392" y="818973"/>
                    <a:pt x="1341910" y="810893"/>
                    <a:pt x="1334946" y="808008"/>
                  </a:cubicBezTo>
                  <a:lnTo>
                    <a:pt x="1328329" y="806363"/>
                  </a:lnTo>
                  <a:lnTo>
                    <a:pt x="1327845" y="806862"/>
                  </a:lnTo>
                  <a:lnTo>
                    <a:pt x="1326921" y="806012"/>
                  </a:lnTo>
                  <a:lnTo>
                    <a:pt x="1323339" y="805122"/>
                  </a:lnTo>
                  <a:lnTo>
                    <a:pt x="1316096" y="801244"/>
                  </a:lnTo>
                  <a:lnTo>
                    <a:pt x="1317535" y="803391"/>
                  </a:lnTo>
                  <a:cubicBezTo>
                    <a:pt x="1319857" y="806276"/>
                    <a:pt x="1319277" y="808585"/>
                    <a:pt x="1316955" y="809739"/>
                  </a:cubicBezTo>
                  <a:cubicBezTo>
                    <a:pt x="1313473" y="810316"/>
                    <a:pt x="1309411" y="810316"/>
                    <a:pt x="1305929" y="811470"/>
                  </a:cubicBezTo>
                  <a:cubicBezTo>
                    <a:pt x="1300125" y="813202"/>
                    <a:pt x="1296063" y="812624"/>
                    <a:pt x="1294902" y="806276"/>
                  </a:cubicBezTo>
                  <a:cubicBezTo>
                    <a:pt x="1293161" y="789540"/>
                    <a:pt x="1292001" y="772227"/>
                    <a:pt x="1289679" y="755491"/>
                  </a:cubicBezTo>
                  <a:cubicBezTo>
                    <a:pt x="1288518" y="747412"/>
                    <a:pt x="1293161" y="744526"/>
                    <a:pt x="1298384" y="741641"/>
                  </a:cubicBezTo>
                  <a:cubicBezTo>
                    <a:pt x="1308830" y="735870"/>
                    <a:pt x="1310572" y="736447"/>
                    <a:pt x="1314053" y="750297"/>
                  </a:cubicBezTo>
                  <a:cubicBezTo>
                    <a:pt x="1315214" y="756645"/>
                    <a:pt x="1318696" y="757799"/>
                    <a:pt x="1323919" y="756645"/>
                  </a:cubicBezTo>
                  <a:cubicBezTo>
                    <a:pt x="1327401" y="755491"/>
                    <a:pt x="1330303" y="752028"/>
                    <a:pt x="1329142" y="747989"/>
                  </a:cubicBezTo>
                  <a:cubicBezTo>
                    <a:pt x="1326821" y="738755"/>
                    <a:pt x="1323919" y="729522"/>
                    <a:pt x="1322178" y="720288"/>
                  </a:cubicBezTo>
                  <a:cubicBezTo>
                    <a:pt x="1314634" y="722596"/>
                    <a:pt x="1307670" y="726059"/>
                    <a:pt x="1301866" y="719711"/>
                  </a:cubicBezTo>
                  <a:cubicBezTo>
                    <a:pt x="1300125" y="717979"/>
                    <a:pt x="1298384" y="715671"/>
                    <a:pt x="1298384" y="713940"/>
                  </a:cubicBezTo>
                  <a:cubicBezTo>
                    <a:pt x="1298384" y="711631"/>
                    <a:pt x="1300125" y="708746"/>
                    <a:pt x="1302447" y="708746"/>
                  </a:cubicBezTo>
                  <a:cubicBezTo>
                    <a:pt x="1307089" y="707014"/>
                    <a:pt x="1312312" y="706438"/>
                    <a:pt x="1316955" y="707014"/>
                  </a:cubicBezTo>
                  <a:close/>
                  <a:moveTo>
                    <a:pt x="1369190" y="698780"/>
                  </a:moveTo>
                  <a:cubicBezTo>
                    <a:pt x="1373177" y="700505"/>
                    <a:pt x="1377734" y="701080"/>
                    <a:pt x="1382291" y="703381"/>
                  </a:cubicBezTo>
                  <a:cubicBezTo>
                    <a:pt x="1391405" y="706256"/>
                    <a:pt x="1388557" y="724660"/>
                    <a:pt x="1395393" y="721209"/>
                  </a:cubicBezTo>
                  <a:cubicBezTo>
                    <a:pt x="1407355" y="715458"/>
                    <a:pt x="1406786" y="728111"/>
                    <a:pt x="1412482" y="728111"/>
                  </a:cubicBezTo>
                  <a:cubicBezTo>
                    <a:pt x="1411343" y="736162"/>
                    <a:pt x="1409634" y="743639"/>
                    <a:pt x="1399380" y="739613"/>
                  </a:cubicBezTo>
                  <a:cubicBezTo>
                    <a:pt x="1392545" y="736737"/>
                    <a:pt x="1385709" y="733862"/>
                    <a:pt x="1378874" y="730986"/>
                  </a:cubicBezTo>
                  <a:cubicBezTo>
                    <a:pt x="1377165" y="730986"/>
                    <a:pt x="1374886" y="732712"/>
                    <a:pt x="1373177" y="733862"/>
                  </a:cubicBezTo>
                  <a:cubicBezTo>
                    <a:pt x="1372607" y="734437"/>
                    <a:pt x="1372038" y="737313"/>
                    <a:pt x="1372607" y="737313"/>
                  </a:cubicBezTo>
                  <a:cubicBezTo>
                    <a:pt x="1384000" y="745939"/>
                    <a:pt x="1376595" y="764344"/>
                    <a:pt x="1390836" y="770670"/>
                  </a:cubicBezTo>
                  <a:cubicBezTo>
                    <a:pt x="1392545" y="771245"/>
                    <a:pt x="1393114" y="775846"/>
                    <a:pt x="1391975" y="776996"/>
                  </a:cubicBezTo>
                  <a:cubicBezTo>
                    <a:pt x="1390266" y="778146"/>
                    <a:pt x="1387418" y="779872"/>
                    <a:pt x="1385709" y="779297"/>
                  </a:cubicBezTo>
                  <a:cubicBezTo>
                    <a:pt x="1380013" y="776996"/>
                    <a:pt x="1374316" y="774696"/>
                    <a:pt x="1369190" y="772395"/>
                  </a:cubicBezTo>
                  <a:cubicBezTo>
                    <a:pt x="1368620" y="771245"/>
                    <a:pt x="1368620" y="770095"/>
                    <a:pt x="1368050" y="768945"/>
                  </a:cubicBezTo>
                  <a:cubicBezTo>
                    <a:pt x="1364632" y="756292"/>
                    <a:pt x="1346974" y="749966"/>
                    <a:pt x="1349822" y="736162"/>
                  </a:cubicBezTo>
                  <a:cubicBezTo>
                    <a:pt x="1352101" y="724085"/>
                    <a:pt x="1361215" y="713733"/>
                    <a:pt x="1367481" y="702230"/>
                  </a:cubicBezTo>
                  <a:cubicBezTo>
                    <a:pt x="1368050" y="701080"/>
                    <a:pt x="1368620" y="699930"/>
                    <a:pt x="1369190" y="698780"/>
                  </a:cubicBezTo>
                  <a:close/>
                  <a:moveTo>
                    <a:pt x="1368434" y="686021"/>
                  </a:moveTo>
                  <a:cubicBezTo>
                    <a:pt x="1371258" y="686021"/>
                    <a:pt x="1371823" y="688340"/>
                    <a:pt x="1370693" y="691241"/>
                  </a:cubicBezTo>
                  <a:cubicBezTo>
                    <a:pt x="1369563" y="693560"/>
                    <a:pt x="1368999" y="695880"/>
                    <a:pt x="1368434" y="698201"/>
                  </a:cubicBezTo>
                  <a:cubicBezTo>
                    <a:pt x="1364481" y="696460"/>
                    <a:pt x="1362222" y="694141"/>
                    <a:pt x="1362787" y="689501"/>
                  </a:cubicBezTo>
                  <a:cubicBezTo>
                    <a:pt x="1364481" y="688340"/>
                    <a:pt x="1366175" y="686021"/>
                    <a:pt x="1368434" y="686021"/>
                  </a:cubicBezTo>
                  <a:close/>
                  <a:moveTo>
                    <a:pt x="1318527" y="686021"/>
                  </a:moveTo>
                  <a:cubicBezTo>
                    <a:pt x="1320265" y="686021"/>
                    <a:pt x="1324323" y="686609"/>
                    <a:pt x="1324323" y="687788"/>
                  </a:cubicBezTo>
                  <a:cubicBezTo>
                    <a:pt x="1326062" y="691910"/>
                    <a:pt x="1323163" y="694266"/>
                    <a:pt x="1319685" y="695444"/>
                  </a:cubicBezTo>
                  <a:cubicBezTo>
                    <a:pt x="1310411" y="699567"/>
                    <a:pt x="1301137" y="700745"/>
                    <a:pt x="1293602" y="690732"/>
                  </a:cubicBezTo>
                  <a:cubicBezTo>
                    <a:pt x="1295920" y="690732"/>
                    <a:pt x="1298819" y="690732"/>
                    <a:pt x="1301137" y="690732"/>
                  </a:cubicBezTo>
                  <a:cubicBezTo>
                    <a:pt x="1306934" y="689554"/>
                    <a:pt x="1312730" y="687199"/>
                    <a:pt x="1318527" y="686021"/>
                  </a:cubicBezTo>
                  <a:close/>
                  <a:moveTo>
                    <a:pt x="1561170" y="652842"/>
                  </a:moveTo>
                  <a:cubicBezTo>
                    <a:pt x="1567842" y="653976"/>
                    <a:pt x="1569510" y="660215"/>
                    <a:pt x="1569510" y="666453"/>
                  </a:cubicBezTo>
                  <a:cubicBezTo>
                    <a:pt x="1570066" y="669855"/>
                    <a:pt x="1566730" y="672691"/>
                    <a:pt x="1561170" y="672691"/>
                  </a:cubicBezTo>
                  <a:cubicBezTo>
                    <a:pt x="1557279" y="672691"/>
                    <a:pt x="1552831" y="666453"/>
                    <a:pt x="1554499" y="660215"/>
                  </a:cubicBezTo>
                  <a:cubicBezTo>
                    <a:pt x="1555055" y="657379"/>
                    <a:pt x="1558947" y="652842"/>
                    <a:pt x="1561170" y="652842"/>
                  </a:cubicBezTo>
                  <a:close/>
                  <a:moveTo>
                    <a:pt x="34311" y="634979"/>
                  </a:moveTo>
                  <a:cubicBezTo>
                    <a:pt x="34311" y="635708"/>
                    <a:pt x="34946" y="638625"/>
                    <a:pt x="34946" y="638625"/>
                  </a:cubicBezTo>
                  <a:cubicBezTo>
                    <a:pt x="33675" y="639354"/>
                    <a:pt x="32404" y="639354"/>
                    <a:pt x="31134" y="639354"/>
                  </a:cubicBezTo>
                  <a:cubicBezTo>
                    <a:pt x="31134" y="638625"/>
                    <a:pt x="30498" y="636437"/>
                    <a:pt x="30498" y="636437"/>
                  </a:cubicBezTo>
                  <a:cubicBezTo>
                    <a:pt x="31134" y="635708"/>
                    <a:pt x="33040" y="635708"/>
                    <a:pt x="34311" y="634979"/>
                  </a:cubicBezTo>
                  <a:close/>
                  <a:moveTo>
                    <a:pt x="149946" y="631027"/>
                  </a:moveTo>
                  <a:cubicBezTo>
                    <a:pt x="154637" y="631604"/>
                    <a:pt x="159329" y="635061"/>
                    <a:pt x="162261" y="638519"/>
                  </a:cubicBezTo>
                  <a:cubicBezTo>
                    <a:pt x="164608" y="642553"/>
                    <a:pt x="164608" y="647739"/>
                    <a:pt x="159916" y="651197"/>
                  </a:cubicBezTo>
                  <a:cubicBezTo>
                    <a:pt x="151705" y="658112"/>
                    <a:pt x="142321" y="663299"/>
                    <a:pt x="131764" y="665027"/>
                  </a:cubicBezTo>
                  <a:cubicBezTo>
                    <a:pt x="127073" y="656960"/>
                    <a:pt x="132938" y="652926"/>
                    <a:pt x="134697" y="647163"/>
                  </a:cubicBezTo>
                  <a:cubicBezTo>
                    <a:pt x="139389" y="647163"/>
                    <a:pt x="144667" y="647163"/>
                    <a:pt x="144667" y="640248"/>
                  </a:cubicBezTo>
                  <a:cubicBezTo>
                    <a:pt x="144667" y="636214"/>
                    <a:pt x="142908" y="629875"/>
                    <a:pt x="149946" y="631027"/>
                  </a:cubicBezTo>
                  <a:close/>
                  <a:moveTo>
                    <a:pt x="171066" y="611281"/>
                  </a:moveTo>
                  <a:cubicBezTo>
                    <a:pt x="172292" y="611281"/>
                    <a:pt x="173519" y="612496"/>
                    <a:pt x="174132" y="613711"/>
                  </a:cubicBezTo>
                  <a:cubicBezTo>
                    <a:pt x="174746" y="616142"/>
                    <a:pt x="165545" y="621610"/>
                    <a:pt x="161864" y="621003"/>
                  </a:cubicBezTo>
                  <a:cubicBezTo>
                    <a:pt x="160637" y="620395"/>
                    <a:pt x="159411" y="619180"/>
                    <a:pt x="159411" y="617965"/>
                  </a:cubicBezTo>
                  <a:cubicBezTo>
                    <a:pt x="157570" y="613711"/>
                    <a:pt x="164931" y="609458"/>
                    <a:pt x="171066" y="611281"/>
                  </a:cubicBezTo>
                  <a:close/>
                  <a:moveTo>
                    <a:pt x="385864" y="586488"/>
                  </a:moveTo>
                  <a:cubicBezTo>
                    <a:pt x="387705" y="586488"/>
                    <a:pt x="389545" y="587020"/>
                    <a:pt x="389545" y="587551"/>
                  </a:cubicBezTo>
                  <a:cubicBezTo>
                    <a:pt x="390159" y="589147"/>
                    <a:pt x="390772" y="591805"/>
                    <a:pt x="389545" y="592337"/>
                  </a:cubicBezTo>
                  <a:cubicBezTo>
                    <a:pt x="386478" y="594463"/>
                    <a:pt x="383410" y="595527"/>
                    <a:pt x="380343" y="597654"/>
                  </a:cubicBezTo>
                  <a:cubicBezTo>
                    <a:pt x="377275" y="598717"/>
                    <a:pt x="374822" y="598185"/>
                    <a:pt x="374208" y="595527"/>
                  </a:cubicBezTo>
                  <a:cubicBezTo>
                    <a:pt x="373595" y="594463"/>
                    <a:pt x="374822" y="591805"/>
                    <a:pt x="376662" y="590742"/>
                  </a:cubicBezTo>
                  <a:cubicBezTo>
                    <a:pt x="379729" y="588615"/>
                    <a:pt x="382797" y="587551"/>
                    <a:pt x="385864" y="586488"/>
                  </a:cubicBezTo>
                  <a:close/>
                  <a:moveTo>
                    <a:pt x="355513" y="584513"/>
                  </a:moveTo>
                  <a:cubicBezTo>
                    <a:pt x="357837" y="584513"/>
                    <a:pt x="360161" y="587401"/>
                    <a:pt x="360742" y="589134"/>
                  </a:cubicBezTo>
                  <a:cubicBezTo>
                    <a:pt x="363646" y="593754"/>
                    <a:pt x="365389" y="599530"/>
                    <a:pt x="362485" y="602995"/>
                  </a:cubicBezTo>
                  <a:cubicBezTo>
                    <a:pt x="352609" y="616857"/>
                    <a:pt x="347381" y="634762"/>
                    <a:pt x="328792" y="641115"/>
                  </a:cubicBezTo>
                  <a:cubicBezTo>
                    <a:pt x="320078" y="644003"/>
                    <a:pt x="316012" y="650356"/>
                    <a:pt x="314850" y="660175"/>
                  </a:cubicBezTo>
                  <a:cubicBezTo>
                    <a:pt x="314269" y="668261"/>
                    <a:pt x="310203" y="676347"/>
                    <a:pt x="307879" y="685011"/>
                  </a:cubicBezTo>
                  <a:cubicBezTo>
                    <a:pt x="306137" y="690209"/>
                    <a:pt x="301489" y="691942"/>
                    <a:pt x="296842" y="692519"/>
                  </a:cubicBezTo>
                  <a:cubicBezTo>
                    <a:pt x="292195" y="693097"/>
                    <a:pt x="290452" y="689631"/>
                    <a:pt x="289871" y="685588"/>
                  </a:cubicBezTo>
                  <a:cubicBezTo>
                    <a:pt x="288709" y="677502"/>
                    <a:pt x="286967" y="668839"/>
                    <a:pt x="284643" y="660753"/>
                  </a:cubicBezTo>
                  <a:cubicBezTo>
                    <a:pt x="296842" y="650934"/>
                    <a:pt x="292195" y="633029"/>
                    <a:pt x="304975" y="623788"/>
                  </a:cubicBezTo>
                  <a:cubicBezTo>
                    <a:pt x="318336" y="615702"/>
                    <a:pt x="330534" y="604151"/>
                    <a:pt x="346800" y="600685"/>
                  </a:cubicBezTo>
                  <a:cubicBezTo>
                    <a:pt x="353190" y="599530"/>
                    <a:pt x="351447" y="593754"/>
                    <a:pt x="351447" y="589134"/>
                  </a:cubicBezTo>
                  <a:cubicBezTo>
                    <a:pt x="351447" y="586246"/>
                    <a:pt x="352609" y="583935"/>
                    <a:pt x="355513" y="584513"/>
                  </a:cubicBezTo>
                  <a:close/>
                  <a:moveTo>
                    <a:pt x="156985" y="573729"/>
                  </a:moveTo>
                  <a:cubicBezTo>
                    <a:pt x="154052" y="581102"/>
                    <a:pt x="148774" y="585639"/>
                    <a:pt x="142322" y="588475"/>
                  </a:cubicBezTo>
                  <a:cubicBezTo>
                    <a:pt x="142322" y="578833"/>
                    <a:pt x="147014" y="573729"/>
                    <a:pt x="156985" y="573729"/>
                  </a:cubicBezTo>
                  <a:close/>
                  <a:moveTo>
                    <a:pt x="9384" y="573727"/>
                  </a:moveTo>
                  <a:cubicBezTo>
                    <a:pt x="11143" y="575339"/>
                    <a:pt x="13490" y="576414"/>
                    <a:pt x="14076" y="578026"/>
                  </a:cubicBezTo>
                  <a:cubicBezTo>
                    <a:pt x="14663" y="579638"/>
                    <a:pt x="13490" y="581249"/>
                    <a:pt x="12903" y="583398"/>
                  </a:cubicBezTo>
                  <a:lnTo>
                    <a:pt x="7624" y="579638"/>
                  </a:lnTo>
                  <a:cubicBezTo>
                    <a:pt x="7624" y="577488"/>
                    <a:pt x="7624" y="575339"/>
                    <a:pt x="9384" y="573727"/>
                  </a:cubicBezTo>
                  <a:close/>
                  <a:moveTo>
                    <a:pt x="227653" y="555863"/>
                  </a:moveTo>
                  <a:cubicBezTo>
                    <a:pt x="227653" y="557041"/>
                    <a:pt x="228193" y="558219"/>
                    <a:pt x="228193" y="559986"/>
                  </a:cubicBezTo>
                  <a:cubicBezTo>
                    <a:pt x="228193" y="565287"/>
                    <a:pt x="226575" y="569998"/>
                    <a:pt x="221184" y="570587"/>
                  </a:cubicBezTo>
                  <a:cubicBezTo>
                    <a:pt x="217949" y="570587"/>
                    <a:pt x="214715" y="569409"/>
                    <a:pt x="211480" y="567642"/>
                  </a:cubicBezTo>
                  <a:cubicBezTo>
                    <a:pt x="210941" y="567642"/>
                    <a:pt x="210941" y="564698"/>
                    <a:pt x="210941" y="564698"/>
                  </a:cubicBezTo>
                  <a:cubicBezTo>
                    <a:pt x="216332" y="561753"/>
                    <a:pt x="221723" y="558808"/>
                    <a:pt x="227653" y="555863"/>
                  </a:cubicBezTo>
                  <a:close/>
                  <a:moveTo>
                    <a:pt x="951072" y="489508"/>
                  </a:moveTo>
                  <a:cubicBezTo>
                    <a:pt x="955025" y="489508"/>
                    <a:pt x="960108" y="501418"/>
                    <a:pt x="958414" y="505208"/>
                  </a:cubicBezTo>
                  <a:cubicBezTo>
                    <a:pt x="957849" y="505750"/>
                    <a:pt x="956719" y="506832"/>
                    <a:pt x="956155" y="506832"/>
                  </a:cubicBezTo>
                  <a:cubicBezTo>
                    <a:pt x="950507" y="506291"/>
                    <a:pt x="945424" y="496005"/>
                    <a:pt x="948813" y="491132"/>
                  </a:cubicBezTo>
                  <a:cubicBezTo>
                    <a:pt x="948813" y="490591"/>
                    <a:pt x="949942" y="490049"/>
                    <a:pt x="951072" y="489508"/>
                  </a:cubicBezTo>
                  <a:close/>
                  <a:moveTo>
                    <a:pt x="844019" y="475344"/>
                  </a:moveTo>
                  <a:cubicBezTo>
                    <a:pt x="844019" y="478215"/>
                    <a:pt x="844019" y="480512"/>
                    <a:pt x="844019" y="482809"/>
                  </a:cubicBezTo>
                  <a:cubicBezTo>
                    <a:pt x="842304" y="484532"/>
                    <a:pt x="841160" y="486254"/>
                    <a:pt x="842304" y="487977"/>
                  </a:cubicBezTo>
                  <a:cubicBezTo>
                    <a:pt x="842875" y="489700"/>
                    <a:pt x="843447" y="490274"/>
                    <a:pt x="844019" y="490274"/>
                  </a:cubicBezTo>
                  <a:cubicBezTo>
                    <a:pt x="845735" y="505778"/>
                    <a:pt x="829152" y="502907"/>
                    <a:pt x="823433" y="510946"/>
                  </a:cubicBezTo>
                  <a:cubicBezTo>
                    <a:pt x="816571" y="519559"/>
                    <a:pt x="807994" y="510946"/>
                    <a:pt x="800560" y="512668"/>
                  </a:cubicBezTo>
                  <a:cubicBezTo>
                    <a:pt x="801132" y="510371"/>
                    <a:pt x="802848" y="508075"/>
                    <a:pt x="802848" y="505778"/>
                  </a:cubicBezTo>
                  <a:cubicBezTo>
                    <a:pt x="807994" y="483957"/>
                    <a:pt x="822290" y="474196"/>
                    <a:pt x="844019" y="475344"/>
                  </a:cubicBezTo>
                  <a:close/>
                  <a:moveTo>
                    <a:pt x="574370" y="471644"/>
                  </a:moveTo>
                  <a:cubicBezTo>
                    <a:pt x="577889" y="472719"/>
                    <a:pt x="581408" y="474868"/>
                    <a:pt x="580235" y="478629"/>
                  </a:cubicBezTo>
                  <a:cubicBezTo>
                    <a:pt x="579649" y="480241"/>
                    <a:pt x="576129" y="481315"/>
                    <a:pt x="574370" y="481315"/>
                  </a:cubicBezTo>
                  <a:cubicBezTo>
                    <a:pt x="572024" y="481315"/>
                    <a:pt x="567918" y="480241"/>
                    <a:pt x="567918" y="478629"/>
                  </a:cubicBezTo>
                  <a:cubicBezTo>
                    <a:pt x="566745" y="474868"/>
                    <a:pt x="569678" y="472719"/>
                    <a:pt x="574370" y="471644"/>
                  </a:cubicBezTo>
                  <a:close/>
                  <a:moveTo>
                    <a:pt x="718749" y="453779"/>
                  </a:moveTo>
                  <a:lnTo>
                    <a:pt x="719246" y="454136"/>
                  </a:lnTo>
                  <a:lnTo>
                    <a:pt x="719233" y="453780"/>
                  </a:lnTo>
                  <a:lnTo>
                    <a:pt x="719772" y="454514"/>
                  </a:lnTo>
                  <a:lnTo>
                    <a:pt x="722782" y="456675"/>
                  </a:lnTo>
                  <a:cubicBezTo>
                    <a:pt x="726238" y="460729"/>
                    <a:pt x="728543" y="464204"/>
                    <a:pt x="732000" y="468258"/>
                  </a:cubicBezTo>
                  <a:cubicBezTo>
                    <a:pt x="734881" y="472312"/>
                    <a:pt x="731424" y="467099"/>
                    <a:pt x="734881" y="471153"/>
                  </a:cubicBezTo>
                  <a:cubicBezTo>
                    <a:pt x="748131" y="488528"/>
                    <a:pt x="762535" y="508218"/>
                    <a:pt x="753892" y="531384"/>
                  </a:cubicBezTo>
                  <a:cubicBezTo>
                    <a:pt x="743522" y="558025"/>
                    <a:pt x="717597" y="542388"/>
                    <a:pt x="694552" y="544125"/>
                  </a:cubicBezTo>
                  <a:cubicBezTo>
                    <a:pt x="705498" y="552813"/>
                    <a:pt x="715292" y="553971"/>
                    <a:pt x="724510" y="553971"/>
                  </a:cubicBezTo>
                  <a:cubicBezTo>
                    <a:pt x="747555" y="553971"/>
                    <a:pt x="756773" y="567870"/>
                    <a:pt x="760806" y="588140"/>
                  </a:cubicBezTo>
                  <a:cubicBezTo>
                    <a:pt x="766423" y="614636"/>
                    <a:pt x="773661" y="624192"/>
                    <a:pt x="791512" y="623893"/>
                  </a:cubicBezTo>
                  <a:lnTo>
                    <a:pt x="796412" y="623144"/>
                  </a:lnTo>
                  <a:lnTo>
                    <a:pt x="790476" y="622237"/>
                  </a:lnTo>
                  <a:cubicBezTo>
                    <a:pt x="783131" y="619124"/>
                    <a:pt x="776650" y="611885"/>
                    <a:pt x="772905" y="599144"/>
                  </a:cubicBezTo>
                  <a:cubicBezTo>
                    <a:pt x="767143" y="578874"/>
                    <a:pt x="742370" y="553392"/>
                    <a:pt x="782699" y="538913"/>
                  </a:cubicBezTo>
                  <a:cubicBezTo>
                    <a:pt x="789036" y="537176"/>
                    <a:pt x="793069" y="528489"/>
                    <a:pt x="799406" y="525014"/>
                  </a:cubicBezTo>
                  <a:cubicBezTo>
                    <a:pt x="830517" y="520960"/>
                    <a:pt x="861628" y="526172"/>
                    <a:pt x="892739" y="511693"/>
                  </a:cubicBezTo>
                  <a:cubicBezTo>
                    <a:pt x="910599" y="503006"/>
                    <a:pt x="935372" y="501848"/>
                    <a:pt x="957265" y="513431"/>
                  </a:cubicBezTo>
                  <a:cubicBezTo>
                    <a:pt x="963026" y="516906"/>
                    <a:pt x="972244" y="518643"/>
                    <a:pt x="969364" y="528489"/>
                  </a:cubicBezTo>
                  <a:cubicBezTo>
                    <a:pt x="967059" y="536017"/>
                    <a:pt x="960721" y="540071"/>
                    <a:pt x="952656" y="540650"/>
                  </a:cubicBezTo>
                  <a:cubicBezTo>
                    <a:pt x="949199" y="540650"/>
                    <a:pt x="945166" y="540071"/>
                    <a:pt x="941710" y="540071"/>
                  </a:cubicBezTo>
                  <a:cubicBezTo>
                    <a:pt x="916360" y="538913"/>
                    <a:pt x="893891" y="539492"/>
                    <a:pt x="903685" y="576557"/>
                  </a:cubicBezTo>
                  <a:cubicBezTo>
                    <a:pt x="906566" y="589299"/>
                    <a:pt x="896772" y="601460"/>
                    <a:pt x="891010" y="613622"/>
                  </a:cubicBezTo>
                  <a:cubicBezTo>
                    <a:pt x="878912" y="636788"/>
                    <a:pt x="869117" y="661112"/>
                    <a:pt x="896196" y="683698"/>
                  </a:cubicBezTo>
                  <a:cubicBezTo>
                    <a:pt x="904837" y="644317"/>
                    <a:pt x="912903" y="642000"/>
                    <a:pt x="940557" y="666904"/>
                  </a:cubicBezTo>
                  <a:cubicBezTo>
                    <a:pt x="946030" y="671826"/>
                    <a:pt x="952368" y="675736"/>
                    <a:pt x="958777" y="679500"/>
                  </a:cubicBezTo>
                  <a:lnTo>
                    <a:pt x="976150" y="690423"/>
                  </a:lnTo>
                  <a:lnTo>
                    <a:pt x="960146" y="672116"/>
                  </a:lnTo>
                  <a:cubicBezTo>
                    <a:pt x="957265" y="667483"/>
                    <a:pt x="952080" y="661691"/>
                    <a:pt x="956113" y="655321"/>
                  </a:cubicBezTo>
                  <a:cubicBezTo>
                    <a:pt x="960146" y="647792"/>
                    <a:pt x="969364" y="647213"/>
                    <a:pt x="975125" y="651266"/>
                  </a:cubicBezTo>
                  <a:cubicBezTo>
                    <a:pt x="1002779" y="670378"/>
                    <a:pt x="1006236" y="645475"/>
                    <a:pt x="1014877" y="630418"/>
                  </a:cubicBezTo>
                  <a:cubicBezTo>
                    <a:pt x="1016030" y="627522"/>
                    <a:pt x="1022367" y="628680"/>
                    <a:pt x="1020639" y="625205"/>
                  </a:cubicBezTo>
                  <a:cubicBezTo>
                    <a:pt x="1019486" y="622889"/>
                    <a:pt x="1015454" y="626943"/>
                    <a:pt x="1011997" y="624626"/>
                  </a:cubicBezTo>
                  <a:cubicBezTo>
                    <a:pt x="999898" y="614201"/>
                    <a:pt x="986071" y="621151"/>
                    <a:pt x="973396" y="620572"/>
                  </a:cubicBezTo>
                  <a:cubicBezTo>
                    <a:pt x="960721" y="619993"/>
                    <a:pt x="949199" y="613043"/>
                    <a:pt x="945743" y="599723"/>
                  </a:cubicBezTo>
                  <a:cubicBezTo>
                    <a:pt x="942862" y="586403"/>
                    <a:pt x="952080" y="580611"/>
                    <a:pt x="962450" y="581769"/>
                  </a:cubicBezTo>
                  <a:cubicBezTo>
                    <a:pt x="979734" y="583507"/>
                    <a:pt x="964178" y="576557"/>
                    <a:pt x="964178" y="576557"/>
                  </a:cubicBezTo>
                  <a:cubicBezTo>
                    <a:pt x="954384" y="555129"/>
                    <a:pt x="969939" y="540650"/>
                    <a:pt x="979734" y="527330"/>
                  </a:cubicBezTo>
                  <a:cubicBezTo>
                    <a:pt x="991832" y="511114"/>
                    <a:pt x="1011421" y="523276"/>
                    <a:pt x="1023519" y="527330"/>
                  </a:cubicBezTo>
                  <a:cubicBezTo>
                    <a:pt x="1041379" y="532543"/>
                    <a:pt x="1041379" y="551654"/>
                    <a:pt x="1023519" y="559183"/>
                  </a:cubicBezTo>
                  <a:cubicBezTo>
                    <a:pt x="998170" y="569028"/>
                    <a:pt x="1022367" y="575399"/>
                    <a:pt x="1018911" y="586403"/>
                  </a:cubicBezTo>
                  <a:cubicBezTo>
                    <a:pt x="1024095" y="582349"/>
                    <a:pt x="1023519" y="580032"/>
                    <a:pt x="1024672" y="577715"/>
                  </a:cubicBezTo>
                  <a:cubicBezTo>
                    <a:pt x="1043108" y="536017"/>
                    <a:pt x="1051173" y="532543"/>
                    <a:pt x="1081132" y="563237"/>
                  </a:cubicBezTo>
                  <a:cubicBezTo>
                    <a:pt x="1094383" y="576557"/>
                    <a:pt x="1114547" y="588140"/>
                    <a:pt x="1115123" y="611885"/>
                  </a:cubicBezTo>
                  <a:lnTo>
                    <a:pt x="1112119" y="617547"/>
                  </a:lnTo>
                  <a:lnTo>
                    <a:pt x="1121820" y="625246"/>
                  </a:lnTo>
                  <a:cubicBezTo>
                    <a:pt x="1130359" y="630475"/>
                    <a:pt x="1125236" y="643256"/>
                    <a:pt x="1134344" y="646161"/>
                  </a:cubicBezTo>
                  <a:cubicBezTo>
                    <a:pt x="1141175" y="647904"/>
                    <a:pt x="1148576" y="647323"/>
                    <a:pt x="1155977" y="648485"/>
                  </a:cubicBezTo>
                  <a:cubicBezTo>
                    <a:pt x="1157685" y="649066"/>
                    <a:pt x="1159962" y="650809"/>
                    <a:pt x="1161669" y="652552"/>
                  </a:cubicBezTo>
                  <a:cubicBezTo>
                    <a:pt x="1165085" y="656037"/>
                    <a:pt x="1168501" y="660104"/>
                    <a:pt x="1165655" y="665332"/>
                  </a:cubicBezTo>
                  <a:cubicBezTo>
                    <a:pt x="1163947" y="668237"/>
                    <a:pt x="1161101" y="672304"/>
                    <a:pt x="1158254" y="672304"/>
                  </a:cubicBezTo>
                  <a:cubicBezTo>
                    <a:pt x="1150284" y="674047"/>
                    <a:pt x="1140606" y="676371"/>
                    <a:pt x="1133775" y="673466"/>
                  </a:cubicBezTo>
                  <a:cubicBezTo>
                    <a:pt x="1118973" y="665332"/>
                    <a:pt x="1112711" y="674628"/>
                    <a:pt x="1104172" y="687990"/>
                  </a:cubicBezTo>
                  <a:cubicBezTo>
                    <a:pt x="1103603" y="672304"/>
                    <a:pt x="1099618" y="660104"/>
                    <a:pt x="1108157" y="649066"/>
                  </a:cubicBezTo>
                  <a:cubicBezTo>
                    <a:pt x="1113708" y="641659"/>
                    <a:pt x="1105169" y="632944"/>
                    <a:pt x="1106316" y="624884"/>
                  </a:cubicBezTo>
                  <a:lnTo>
                    <a:pt x="1107238" y="623521"/>
                  </a:lnTo>
                  <a:lnTo>
                    <a:pt x="1097479" y="632300"/>
                  </a:lnTo>
                  <a:cubicBezTo>
                    <a:pt x="1093951" y="636499"/>
                    <a:pt x="1092654" y="642290"/>
                    <a:pt x="1097840" y="653583"/>
                  </a:cubicBezTo>
                  <a:cubicBezTo>
                    <a:pt x="1108786" y="679645"/>
                    <a:pt x="1079980" y="692965"/>
                    <a:pt x="1059239" y="702231"/>
                  </a:cubicBezTo>
                  <a:cubicBezTo>
                    <a:pt x="1047717" y="708023"/>
                    <a:pt x="1033890" y="709760"/>
                    <a:pt x="1025248" y="720764"/>
                  </a:cubicBezTo>
                  <a:cubicBezTo>
                    <a:pt x="1033314" y="723081"/>
                    <a:pt x="1041955" y="719605"/>
                    <a:pt x="1049445" y="723081"/>
                  </a:cubicBezTo>
                  <a:lnTo>
                    <a:pt x="1055812" y="726955"/>
                  </a:lnTo>
                  <a:lnTo>
                    <a:pt x="1065318" y="726573"/>
                  </a:lnTo>
                  <a:cubicBezTo>
                    <a:pt x="1073364" y="723689"/>
                    <a:pt x="1079111" y="723113"/>
                    <a:pt x="1077387" y="735226"/>
                  </a:cubicBezTo>
                  <a:cubicBezTo>
                    <a:pt x="1076812" y="741572"/>
                    <a:pt x="1081985" y="742725"/>
                    <a:pt x="1086583" y="745033"/>
                  </a:cubicBezTo>
                  <a:cubicBezTo>
                    <a:pt x="1092329" y="746763"/>
                    <a:pt x="1096927" y="744456"/>
                    <a:pt x="1097502" y="739264"/>
                  </a:cubicBezTo>
                  <a:cubicBezTo>
                    <a:pt x="1098651" y="734649"/>
                    <a:pt x="1095777" y="729458"/>
                    <a:pt x="1095777" y="724843"/>
                  </a:cubicBezTo>
                  <a:cubicBezTo>
                    <a:pt x="1095203" y="719075"/>
                    <a:pt x="1098077" y="715614"/>
                    <a:pt x="1103249" y="713883"/>
                  </a:cubicBezTo>
                  <a:cubicBezTo>
                    <a:pt x="1107846" y="712730"/>
                    <a:pt x="1113593" y="713306"/>
                    <a:pt x="1117616" y="710999"/>
                  </a:cubicBezTo>
                  <a:cubicBezTo>
                    <a:pt x="1126811" y="705807"/>
                    <a:pt x="1137731" y="710999"/>
                    <a:pt x="1145202" y="706384"/>
                  </a:cubicBezTo>
                  <a:cubicBezTo>
                    <a:pt x="1152673" y="702346"/>
                    <a:pt x="1157271" y="691963"/>
                    <a:pt x="1163592" y="685041"/>
                  </a:cubicBezTo>
                  <a:cubicBezTo>
                    <a:pt x="1168190" y="678696"/>
                    <a:pt x="1175661" y="678119"/>
                    <a:pt x="1178535" y="683888"/>
                  </a:cubicBezTo>
                  <a:cubicBezTo>
                    <a:pt x="1186580" y="698308"/>
                    <a:pt x="1194626" y="708691"/>
                    <a:pt x="1213017" y="700616"/>
                  </a:cubicBezTo>
                  <a:cubicBezTo>
                    <a:pt x="1215890" y="699462"/>
                    <a:pt x="1220488" y="704077"/>
                    <a:pt x="1225085" y="706384"/>
                  </a:cubicBezTo>
                  <a:cubicBezTo>
                    <a:pt x="1230258" y="696001"/>
                    <a:pt x="1222787" y="682734"/>
                    <a:pt x="1234855" y="675812"/>
                  </a:cubicBezTo>
                  <a:cubicBezTo>
                    <a:pt x="1267613" y="680426"/>
                    <a:pt x="1250372" y="703500"/>
                    <a:pt x="1251521" y="720229"/>
                  </a:cubicBezTo>
                  <a:cubicBezTo>
                    <a:pt x="1236579" y="735803"/>
                    <a:pt x="1213017" y="739264"/>
                    <a:pt x="1199799" y="757146"/>
                  </a:cubicBezTo>
                  <a:cubicBezTo>
                    <a:pt x="1198074" y="760030"/>
                    <a:pt x="1196350" y="762915"/>
                    <a:pt x="1194626" y="765799"/>
                  </a:cubicBezTo>
                  <a:cubicBezTo>
                    <a:pt x="1191753" y="769260"/>
                    <a:pt x="1187730" y="772144"/>
                    <a:pt x="1183707" y="775029"/>
                  </a:cubicBezTo>
                  <a:cubicBezTo>
                    <a:pt x="1171638" y="779643"/>
                    <a:pt x="1175086" y="792334"/>
                    <a:pt x="1170489" y="800986"/>
                  </a:cubicBezTo>
                  <a:cubicBezTo>
                    <a:pt x="1168190" y="803871"/>
                    <a:pt x="1165317" y="805601"/>
                    <a:pt x="1163017" y="806178"/>
                  </a:cubicBezTo>
                  <a:cubicBezTo>
                    <a:pt x="1147501" y="826368"/>
                    <a:pt x="1122789" y="805024"/>
                    <a:pt x="1106697" y="818869"/>
                  </a:cubicBezTo>
                  <a:cubicBezTo>
                    <a:pt x="1106122" y="822329"/>
                    <a:pt x="1104973" y="825214"/>
                    <a:pt x="1103823" y="828098"/>
                  </a:cubicBezTo>
                  <a:cubicBezTo>
                    <a:pt x="1099226" y="835020"/>
                    <a:pt x="1095203" y="843673"/>
                    <a:pt x="1084283" y="837328"/>
                  </a:cubicBezTo>
                  <a:lnTo>
                    <a:pt x="1078442" y="828449"/>
                  </a:lnTo>
                  <a:lnTo>
                    <a:pt x="1077509" y="845291"/>
                  </a:lnTo>
                  <a:cubicBezTo>
                    <a:pt x="1072929" y="849892"/>
                    <a:pt x="1067776" y="853917"/>
                    <a:pt x="1062623" y="858518"/>
                  </a:cubicBezTo>
                  <a:cubicBezTo>
                    <a:pt x="1056898" y="864270"/>
                    <a:pt x="1050028" y="868871"/>
                    <a:pt x="1042012" y="871746"/>
                  </a:cubicBezTo>
                  <a:cubicBezTo>
                    <a:pt x="1038577" y="871746"/>
                    <a:pt x="1035714" y="871746"/>
                    <a:pt x="1032279" y="870596"/>
                  </a:cubicBezTo>
                  <a:cubicBezTo>
                    <a:pt x="1022546" y="864845"/>
                    <a:pt x="1023691" y="851042"/>
                    <a:pt x="1012813" y="845291"/>
                  </a:cubicBezTo>
                  <a:cubicBezTo>
                    <a:pt x="1006515" y="833213"/>
                    <a:pt x="1003080" y="817110"/>
                    <a:pt x="984187" y="818260"/>
                  </a:cubicBezTo>
                  <a:cubicBezTo>
                    <a:pt x="981896" y="818260"/>
                    <a:pt x="979034" y="812509"/>
                    <a:pt x="979034" y="809058"/>
                  </a:cubicBezTo>
                  <a:cubicBezTo>
                    <a:pt x="978461" y="805607"/>
                    <a:pt x="981896" y="803307"/>
                    <a:pt x="986477" y="803882"/>
                  </a:cubicBezTo>
                  <a:cubicBezTo>
                    <a:pt x="987622" y="803882"/>
                    <a:pt x="988194" y="803882"/>
                    <a:pt x="989912" y="803882"/>
                  </a:cubicBezTo>
                  <a:cubicBezTo>
                    <a:pt x="999073" y="805607"/>
                    <a:pt x="1003653" y="800431"/>
                    <a:pt x="1004798" y="792379"/>
                  </a:cubicBezTo>
                  <a:lnTo>
                    <a:pt x="1001041" y="782594"/>
                  </a:lnTo>
                  <a:lnTo>
                    <a:pt x="990680" y="783890"/>
                  </a:lnTo>
                  <a:cubicBezTo>
                    <a:pt x="971668" y="778678"/>
                    <a:pt x="968787" y="792578"/>
                    <a:pt x="963602" y="805319"/>
                  </a:cubicBezTo>
                  <a:cubicBezTo>
                    <a:pt x="957841" y="819218"/>
                    <a:pt x="950928" y="834855"/>
                    <a:pt x="934220" y="835434"/>
                  </a:cubicBezTo>
                  <a:cubicBezTo>
                    <a:pt x="915784" y="836013"/>
                    <a:pt x="911751" y="819797"/>
                    <a:pt x="907142" y="805319"/>
                  </a:cubicBezTo>
                  <a:cubicBezTo>
                    <a:pt x="904837" y="796632"/>
                    <a:pt x="904261" y="785628"/>
                    <a:pt x="892739" y="788523"/>
                  </a:cubicBezTo>
                  <a:cubicBezTo>
                    <a:pt x="880064" y="791419"/>
                    <a:pt x="858747" y="787365"/>
                    <a:pt x="858171" y="802423"/>
                  </a:cubicBezTo>
                  <a:cubicBezTo>
                    <a:pt x="856443" y="832538"/>
                    <a:pt x="841463" y="826167"/>
                    <a:pt x="824180" y="820376"/>
                  </a:cubicBezTo>
                  <a:cubicBezTo>
                    <a:pt x="816690" y="817480"/>
                    <a:pt x="809777" y="818639"/>
                    <a:pt x="802863" y="822114"/>
                  </a:cubicBezTo>
                  <a:cubicBezTo>
                    <a:pt x="799406" y="823272"/>
                    <a:pt x="795950" y="823851"/>
                    <a:pt x="792493" y="824430"/>
                  </a:cubicBezTo>
                  <a:lnTo>
                    <a:pt x="788992" y="824024"/>
                  </a:lnTo>
                  <a:lnTo>
                    <a:pt x="788831" y="824277"/>
                  </a:lnTo>
                  <a:cubicBezTo>
                    <a:pt x="783993" y="829270"/>
                    <a:pt x="782124" y="830207"/>
                    <a:pt x="780006" y="825448"/>
                  </a:cubicBezTo>
                  <a:lnTo>
                    <a:pt x="779120" y="822879"/>
                  </a:lnTo>
                  <a:lnTo>
                    <a:pt x="777513" y="822693"/>
                  </a:lnTo>
                  <a:cubicBezTo>
                    <a:pt x="762390" y="809010"/>
                    <a:pt x="736240" y="801536"/>
                    <a:pt x="738815" y="776990"/>
                  </a:cubicBezTo>
                  <a:lnTo>
                    <a:pt x="741461" y="766658"/>
                  </a:lnTo>
                  <a:lnTo>
                    <a:pt x="740066" y="767095"/>
                  </a:lnTo>
                  <a:cubicBezTo>
                    <a:pt x="734881" y="767674"/>
                    <a:pt x="731424" y="765358"/>
                    <a:pt x="727391" y="762462"/>
                  </a:cubicBezTo>
                  <a:cubicBezTo>
                    <a:pt x="720909" y="756815"/>
                    <a:pt x="726419" y="741722"/>
                    <a:pt x="719127" y="737215"/>
                  </a:cubicBezTo>
                  <a:lnTo>
                    <a:pt x="710642" y="737055"/>
                  </a:lnTo>
                  <a:lnTo>
                    <a:pt x="703900" y="748920"/>
                  </a:lnTo>
                  <a:cubicBezTo>
                    <a:pt x="696712" y="761513"/>
                    <a:pt x="688635" y="770525"/>
                    <a:pt x="673126" y="742732"/>
                  </a:cubicBezTo>
                  <a:cubicBezTo>
                    <a:pt x="666234" y="729993"/>
                    <a:pt x="633495" y="738679"/>
                    <a:pt x="626602" y="753154"/>
                  </a:cubicBezTo>
                  <a:cubicBezTo>
                    <a:pt x="618561" y="769945"/>
                    <a:pt x="603628" y="779209"/>
                    <a:pt x="589268" y="786736"/>
                  </a:cubicBezTo>
                  <a:cubicBezTo>
                    <a:pt x="574909" y="793684"/>
                    <a:pt x="565719" y="803527"/>
                    <a:pt x="558252" y="815687"/>
                  </a:cubicBezTo>
                  <a:cubicBezTo>
                    <a:pt x="553083" y="819740"/>
                    <a:pt x="547913" y="823793"/>
                    <a:pt x="541595" y="825530"/>
                  </a:cubicBezTo>
                  <a:cubicBezTo>
                    <a:pt x="534129" y="822056"/>
                    <a:pt x="526662" y="815687"/>
                    <a:pt x="518046" y="823793"/>
                  </a:cubicBezTo>
                  <a:cubicBezTo>
                    <a:pt x="511728" y="829583"/>
                    <a:pt x="505984" y="830162"/>
                    <a:pt x="500241" y="822635"/>
                  </a:cubicBezTo>
                  <a:cubicBezTo>
                    <a:pt x="496795" y="818003"/>
                    <a:pt x="493923" y="809318"/>
                    <a:pt x="487030" y="816845"/>
                  </a:cubicBezTo>
                  <a:cubicBezTo>
                    <a:pt x="483009" y="820319"/>
                    <a:pt x="487030" y="825530"/>
                    <a:pt x="489328" y="829583"/>
                  </a:cubicBezTo>
                  <a:cubicBezTo>
                    <a:pt x="492774" y="834794"/>
                    <a:pt x="497369" y="838847"/>
                    <a:pt x="500815" y="844058"/>
                  </a:cubicBezTo>
                  <a:cubicBezTo>
                    <a:pt x="504836" y="849269"/>
                    <a:pt x="499092" y="860849"/>
                    <a:pt x="492199" y="859691"/>
                  </a:cubicBezTo>
                  <a:cubicBezTo>
                    <a:pt x="472096" y="855638"/>
                    <a:pt x="453142" y="866639"/>
                    <a:pt x="433614" y="864902"/>
                  </a:cubicBezTo>
                  <a:cubicBezTo>
                    <a:pt x="429019" y="864902"/>
                    <a:pt x="426147" y="864902"/>
                    <a:pt x="424998" y="860270"/>
                  </a:cubicBezTo>
                  <a:cubicBezTo>
                    <a:pt x="424424" y="856796"/>
                    <a:pt x="426147" y="852743"/>
                    <a:pt x="429593" y="851585"/>
                  </a:cubicBezTo>
                  <a:cubicBezTo>
                    <a:pt x="446250" y="846953"/>
                    <a:pt x="437060" y="833636"/>
                    <a:pt x="438209" y="823793"/>
                  </a:cubicBezTo>
                  <a:cubicBezTo>
                    <a:pt x="439357" y="815108"/>
                    <a:pt x="432465" y="811634"/>
                    <a:pt x="424424" y="810476"/>
                  </a:cubicBezTo>
                  <a:cubicBezTo>
                    <a:pt x="426721" y="793105"/>
                    <a:pt x="426721" y="793105"/>
                    <a:pt x="444526" y="790789"/>
                  </a:cubicBezTo>
                  <a:cubicBezTo>
                    <a:pt x="452568" y="789631"/>
                    <a:pt x="450845" y="785578"/>
                    <a:pt x="447399" y="781525"/>
                  </a:cubicBezTo>
                  <a:cubicBezTo>
                    <a:pt x="445101" y="779788"/>
                    <a:pt x="442804" y="778051"/>
                    <a:pt x="442229" y="776314"/>
                  </a:cubicBezTo>
                  <a:cubicBezTo>
                    <a:pt x="441080" y="772840"/>
                    <a:pt x="441080" y="769366"/>
                    <a:pt x="441655" y="765892"/>
                  </a:cubicBezTo>
                  <a:cubicBezTo>
                    <a:pt x="441655" y="764734"/>
                    <a:pt x="445675" y="763576"/>
                    <a:pt x="447973" y="763576"/>
                  </a:cubicBezTo>
                  <a:cubicBezTo>
                    <a:pt x="454866" y="764155"/>
                    <a:pt x="462332" y="765313"/>
                    <a:pt x="469799" y="765313"/>
                  </a:cubicBezTo>
                  <a:cubicBezTo>
                    <a:pt x="472671" y="765313"/>
                    <a:pt x="477266" y="763576"/>
                    <a:pt x="478415" y="760681"/>
                  </a:cubicBezTo>
                  <a:cubicBezTo>
                    <a:pt x="481861" y="755470"/>
                    <a:pt x="476117" y="752575"/>
                    <a:pt x="472096" y="750259"/>
                  </a:cubicBezTo>
                  <a:cubicBezTo>
                    <a:pt x="465778" y="744469"/>
                    <a:pt x="456014" y="744469"/>
                    <a:pt x="451993" y="735205"/>
                  </a:cubicBezTo>
                  <a:cubicBezTo>
                    <a:pt x="456014" y="717834"/>
                    <a:pt x="471522" y="717834"/>
                    <a:pt x="484158" y="713202"/>
                  </a:cubicBezTo>
                  <a:cubicBezTo>
                    <a:pt x="492199" y="710307"/>
                    <a:pt x="492774" y="720730"/>
                    <a:pt x="499666" y="720730"/>
                  </a:cubicBezTo>
                  <a:cubicBezTo>
                    <a:pt x="503112" y="720730"/>
                    <a:pt x="508282" y="720151"/>
                    <a:pt x="507133" y="716676"/>
                  </a:cubicBezTo>
                  <a:cubicBezTo>
                    <a:pt x="504261" y="709149"/>
                    <a:pt x="502538" y="701622"/>
                    <a:pt x="506559" y="694095"/>
                  </a:cubicBezTo>
                  <a:cubicBezTo>
                    <a:pt x="483009" y="683673"/>
                    <a:pt x="513451" y="677304"/>
                    <a:pt x="508856" y="667461"/>
                  </a:cubicBezTo>
                  <a:cubicBezTo>
                    <a:pt x="508282" y="665145"/>
                    <a:pt x="516897" y="665145"/>
                    <a:pt x="522067" y="666882"/>
                  </a:cubicBezTo>
                  <a:cubicBezTo>
                    <a:pt x="538149" y="670935"/>
                    <a:pt x="552508" y="663408"/>
                    <a:pt x="565719" y="655302"/>
                  </a:cubicBezTo>
                  <a:cubicBezTo>
                    <a:pt x="569740" y="652986"/>
                    <a:pt x="569165" y="643721"/>
                    <a:pt x="565145" y="642564"/>
                  </a:cubicBezTo>
                  <a:cubicBezTo>
                    <a:pt x="555381" y="640248"/>
                    <a:pt x="545042" y="635036"/>
                    <a:pt x="537000" y="637352"/>
                  </a:cubicBezTo>
                  <a:cubicBezTo>
                    <a:pt x="523216" y="640826"/>
                    <a:pt x="520344" y="629826"/>
                    <a:pt x="512303" y="625193"/>
                  </a:cubicBezTo>
                  <a:cubicBezTo>
                    <a:pt x="511728" y="630983"/>
                    <a:pt x="511728" y="637352"/>
                    <a:pt x="510579" y="642564"/>
                  </a:cubicBezTo>
                  <a:cubicBezTo>
                    <a:pt x="507708" y="651248"/>
                    <a:pt x="500241" y="652986"/>
                    <a:pt x="494497" y="646038"/>
                  </a:cubicBezTo>
                  <a:cubicBezTo>
                    <a:pt x="489328" y="639668"/>
                    <a:pt x="485882" y="632141"/>
                    <a:pt x="475543" y="632141"/>
                  </a:cubicBezTo>
                  <a:cubicBezTo>
                    <a:pt x="476691" y="637352"/>
                    <a:pt x="481287" y="641985"/>
                    <a:pt x="475543" y="644879"/>
                  </a:cubicBezTo>
                  <a:cubicBezTo>
                    <a:pt x="473245" y="646617"/>
                    <a:pt x="468076" y="646038"/>
                    <a:pt x="465778" y="644301"/>
                  </a:cubicBezTo>
                  <a:cubicBezTo>
                    <a:pt x="456588" y="635036"/>
                    <a:pt x="447973" y="624614"/>
                    <a:pt x="439932" y="614192"/>
                  </a:cubicBezTo>
                  <a:cubicBezTo>
                    <a:pt x="438209" y="612455"/>
                    <a:pt x="438783" y="606665"/>
                    <a:pt x="441080" y="604349"/>
                  </a:cubicBezTo>
                  <a:cubicBezTo>
                    <a:pt x="443378" y="599717"/>
                    <a:pt x="445675" y="604349"/>
                    <a:pt x="448547" y="606086"/>
                  </a:cubicBezTo>
                  <a:cubicBezTo>
                    <a:pt x="452568" y="608402"/>
                    <a:pt x="457163" y="610718"/>
                    <a:pt x="461183" y="612455"/>
                  </a:cubicBezTo>
                  <a:cubicBezTo>
                    <a:pt x="462907" y="612455"/>
                    <a:pt x="465204" y="610718"/>
                    <a:pt x="466927" y="608981"/>
                  </a:cubicBezTo>
                  <a:cubicBezTo>
                    <a:pt x="467501" y="608402"/>
                    <a:pt x="468076" y="606665"/>
                    <a:pt x="466927" y="605507"/>
                  </a:cubicBezTo>
                  <a:cubicBezTo>
                    <a:pt x="465778" y="602033"/>
                    <a:pt x="464630" y="598559"/>
                    <a:pt x="462332" y="596243"/>
                  </a:cubicBezTo>
                  <a:cubicBezTo>
                    <a:pt x="451993" y="588716"/>
                    <a:pt x="453717" y="580031"/>
                    <a:pt x="458886" y="570767"/>
                  </a:cubicBezTo>
                  <a:cubicBezTo>
                    <a:pt x="460609" y="567872"/>
                    <a:pt x="461183" y="563239"/>
                    <a:pt x="466353" y="563819"/>
                  </a:cubicBezTo>
                  <a:cubicBezTo>
                    <a:pt x="470374" y="564398"/>
                    <a:pt x="471522" y="567872"/>
                    <a:pt x="472671" y="571345"/>
                  </a:cubicBezTo>
                  <a:cubicBezTo>
                    <a:pt x="473245" y="573662"/>
                    <a:pt x="474394" y="577136"/>
                    <a:pt x="474968" y="577136"/>
                  </a:cubicBezTo>
                  <a:cubicBezTo>
                    <a:pt x="479563" y="578294"/>
                    <a:pt x="481861" y="574820"/>
                    <a:pt x="482435" y="571345"/>
                  </a:cubicBezTo>
                  <a:cubicBezTo>
                    <a:pt x="483009" y="567292"/>
                    <a:pt x="482435" y="563819"/>
                    <a:pt x="483009" y="560344"/>
                  </a:cubicBezTo>
                  <a:cubicBezTo>
                    <a:pt x="485164" y="548185"/>
                    <a:pt x="485702" y="545146"/>
                    <a:pt x="494076" y="547317"/>
                  </a:cubicBezTo>
                  <a:lnTo>
                    <a:pt x="505011" y="550948"/>
                  </a:lnTo>
                  <a:lnTo>
                    <a:pt x="505006" y="550496"/>
                  </a:lnTo>
                  <a:cubicBezTo>
                    <a:pt x="505006" y="545283"/>
                    <a:pt x="504430" y="540071"/>
                    <a:pt x="505583" y="535438"/>
                  </a:cubicBezTo>
                  <a:cubicBezTo>
                    <a:pt x="508463" y="527330"/>
                    <a:pt x="507311" y="522118"/>
                    <a:pt x="499245" y="516906"/>
                  </a:cubicBezTo>
                  <a:cubicBezTo>
                    <a:pt x="494060" y="514010"/>
                    <a:pt x="490027" y="508798"/>
                    <a:pt x="486570" y="504164"/>
                  </a:cubicBezTo>
                  <a:cubicBezTo>
                    <a:pt x="485418" y="502427"/>
                    <a:pt x="485994" y="500111"/>
                    <a:pt x="485418" y="497794"/>
                  </a:cubicBezTo>
                  <a:cubicBezTo>
                    <a:pt x="487722" y="497215"/>
                    <a:pt x="490603" y="496636"/>
                    <a:pt x="491755" y="497794"/>
                  </a:cubicBezTo>
                  <a:cubicBezTo>
                    <a:pt x="496940" y="501269"/>
                    <a:pt x="500973" y="505323"/>
                    <a:pt x="506158" y="508798"/>
                  </a:cubicBezTo>
                  <a:cubicBezTo>
                    <a:pt x="507311" y="509377"/>
                    <a:pt x="510191" y="507060"/>
                    <a:pt x="512496" y="505902"/>
                  </a:cubicBezTo>
                  <a:cubicBezTo>
                    <a:pt x="514224" y="503585"/>
                    <a:pt x="516529" y="502427"/>
                    <a:pt x="519409" y="503585"/>
                  </a:cubicBezTo>
                  <a:cubicBezTo>
                    <a:pt x="523442" y="507060"/>
                    <a:pt x="526899" y="510535"/>
                    <a:pt x="532660" y="510535"/>
                  </a:cubicBezTo>
                  <a:cubicBezTo>
                    <a:pt x="535541" y="511693"/>
                    <a:pt x="537845" y="513431"/>
                    <a:pt x="539574" y="515168"/>
                  </a:cubicBezTo>
                  <a:cubicBezTo>
                    <a:pt x="541302" y="516906"/>
                    <a:pt x="543607" y="518643"/>
                    <a:pt x="545335" y="519802"/>
                  </a:cubicBezTo>
                  <a:lnTo>
                    <a:pt x="547320" y="520134"/>
                  </a:lnTo>
                  <a:lnTo>
                    <a:pt x="548370" y="520134"/>
                  </a:lnTo>
                  <a:lnTo>
                    <a:pt x="548174" y="520277"/>
                  </a:lnTo>
                  <a:lnTo>
                    <a:pt x="548792" y="520381"/>
                  </a:lnTo>
                  <a:cubicBezTo>
                    <a:pt x="556281" y="520381"/>
                    <a:pt x="563771" y="520381"/>
                    <a:pt x="571261" y="520381"/>
                  </a:cubicBezTo>
                  <a:cubicBezTo>
                    <a:pt x="593730" y="527909"/>
                    <a:pt x="581055" y="500690"/>
                    <a:pt x="593153" y="498373"/>
                  </a:cubicBezTo>
                  <a:cubicBezTo>
                    <a:pt x="600643" y="498373"/>
                    <a:pt x="608133" y="498373"/>
                    <a:pt x="615623" y="498373"/>
                  </a:cubicBezTo>
                  <a:cubicBezTo>
                    <a:pt x="618503" y="500690"/>
                    <a:pt x="619079" y="504164"/>
                    <a:pt x="619655" y="507639"/>
                  </a:cubicBezTo>
                  <a:cubicBezTo>
                    <a:pt x="619655" y="504164"/>
                    <a:pt x="620231" y="500690"/>
                    <a:pt x="623112" y="498373"/>
                  </a:cubicBezTo>
                  <a:cubicBezTo>
                    <a:pt x="625416" y="498373"/>
                    <a:pt x="627721" y="498373"/>
                    <a:pt x="630602" y="498373"/>
                  </a:cubicBezTo>
                  <a:cubicBezTo>
                    <a:pt x="634059" y="489107"/>
                    <a:pt x="640396" y="486790"/>
                    <a:pt x="650766" y="488528"/>
                  </a:cubicBezTo>
                  <a:cubicBezTo>
                    <a:pt x="669202" y="492003"/>
                    <a:pt x="673235" y="490844"/>
                    <a:pt x="678420" y="473470"/>
                  </a:cubicBezTo>
                  <a:cubicBezTo>
                    <a:pt x="683605" y="458991"/>
                    <a:pt x="691095" y="454938"/>
                    <a:pt x="704922" y="456675"/>
                  </a:cubicBezTo>
                  <a:cubicBezTo>
                    <a:pt x="709531" y="456675"/>
                    <a:pt x="714140" y="454938"/>
                    <a:pt x="718749" y="453779"/>
                  </a:cubicBezTo>
                  <a:close/>
                  <a:moveTo>
                    <a:pt x="788143" y="444720"/>
                  </a:moveTo>
                  <a:cubicBezTo>
                    <a:pt x="789886" y="443571"/>
                    <a:pt x="792790" y="444146"/>
                    <a:pt x="795114" y="444720"/>
                  </a:cubicBezTo>
                  <a:cubicBezTo>
                    <a:pt x="795695" y="444720"/>
                    <a:pt x="796276" y="445868"/>
                    <a:pt x="797437" y="447017"/>
                  </a:cubicBezTo>
                  <a:cubicBezTo>
                    <a:pt x="797437" y="448165"/>
                    <a:pt x="797437" y="449888"/>
                    <a:pt x="796857" y="450462"/>
                  </a:cubicBezTo>
                  <a:cubicBezTo>
                    <a:pt x="784658" y="459650"/>
                    <a:pt x="789886" y="472283"/>
                    <a:pt x="790467" y="483767"/>
                  </a:cubicBezTo>
                  <a:cubicBezTo>
                    <a:pt x="791048" y="489510"/>
                    <a:pt x="793952" y="495252"/>
                    <a:pt x="792209" y="501568"/>
                  </a:cubicBezTo>
                  <a:cubicBezTo>
                    <a:pt x="789886" y="506162"/>
                    <a:pt x="786400" y="510182"/>
                    <a:pt x="781753" y="510756"/>
                  </a:cubicBezTo>
                  <a:cubicBezTo>
                    <a:pt x="774782" y="511905"/>
                    <a:pt x="773039" y="507310"/>
                    <a:pt x="773620" y="502142"/>
                  </a:cubicBezTo>
                  <a:cubicBezTo>
                    <a:pt x="775363" y="493529"/>
                    <a:pt x="768973" y="492381"/>
                    <a:pt x="763164" y="490084"/>
                  </a:cubicBezTo>
                  <a:cubicBezTo>
                    <a:pt x="759678" y="488361"/>
                    <a:pt x="757355" y="484342"/>
                    <a:pt x="759097" y="481470"/>
                  </a:cubicBezTo>
                  <a:cubicBezTo>
                    <a:pt x="768392" y="468837"/>
                    <a:pt x="773620" y="452759"/>
                    <a:pt x="788143" y="444720"/>
                  </a:cubicBezTo>
                  <a:close/>
                  <a:moveTo>
                    <a:pt x="1153641" y="438467"/>
                  </a:moveTo>
                  <a:cubicBezTo>
                    <a:pt x="1154186" y="445272"/>
                    <a:pt x="1155275" y="452645"/>
                    <a:pt x="1155819" y="460018"/>
                  </a:cubicBezTo>
                  <a:cubicBezTo>
                    <a:pt x="1155819" y="460585"/>
                    <a:pt x="1151463" y="463421"/>
                    <a:pt x="1150373" y="462853"/>
                  </a:cubicBezTo>
                  <a:cubicBezTo>
                    <a:pt x="1144383" y="458883"/>
                    <a:pt x="1141115" y="452078"/>
                    <a:pt x="1142204" y="444705"/>
                  </a:cubicBezTo>
                  <a:cubicBezTo>
                    <a:pt x="1143293" y="439601"/>
                    <a:pt x="1148739" y="439034"/>
                    <a:pt x="1153641" y="438467"/>
                  </a:cubicBezTo>
                  <a:close/>
                  <a:moveTo>
                    <a:pt x="564010" y="435176"/>
                  </a:moveTo>
                  <a:cubicBezTo>
                    <a:pt x="565893" y="434872"/>
                    <a:pt x="567680" y="435552"/>
                    <a:pt x="569362" y="437983"/>
                  </a:cubicBezTo>
                  <a:cubicBezTo>
                    <a:pt x="578892" y="452284"/>
                    <a:pt x="556468" y="451140"/>
                    <a:pt x="554225" y="460865"/>
                  </a:cubicBezTo>
                  <a:cubicBezTo>
                    <a:pt x="550861" y="458004"/>
                    <a:pt x="546937" y="455716"/>
                    <a:pt x="543573" y="451712"/>
                  </a:cubicBezTo>
                  <a:cubicBezTo>
                    <a:pt x="541331" y="449423"/>
                    <a:pt x="541891" y="443131"/>
                    <a:pt x="544695" y="443703"/>
                  </a:cubicBezTo>
                  <a:cubicBezTo>
                    <a:pt x="551842" y="445848"/>
                    <a:pt x="558360" y="436088"/>
                    <a:pt x="564010" y="435176"/>
                  </a:cubicBezTo>
                  <a:close/>
                  <a:moveTo>
                    <a:pt x="360251" y="428257"/>
                  </a:moveTo>
                  <a:cubicBezTo>
                    <a:pt x="360886" y="428257"/>
                    <a:pt x="362157" y="430809"/>
                    <a:pt x="362792" y="431448"/>
                  </a:cubicBezTo>
                  <a:cubicBezTo>
                    <a:pt x="360886" y="434000"/>
                    <a:pt x="360251" y="436552"/>
                    <a:pt x="357709" y="437190"/>
                  </a:cubicBezTo>
                  <a:cubicBezTo>
                    <a:pt x="355168" y="437827"/>
                    <a:pt x="353262" y="435275"/>
                    <a:pt x="354533" y="432723"/>
                  </a:cubicBezTo>
                  <a:cubicBezTo>
                    <a:pt x="355168" y="430809"/>
                    <a:pt x="358345" y="429534"/>
                    <a:pt x="360251" y="428257"/>
                  </a:cubicBezTo>
                  <a:close/>
                  <a:moveTo>
                    <a:pt x="1517251" y="425707"/>
                  </a:moveTo>
                  <a:cubicBezTo>
                    <a:pt x="1526287" y="425707"/>
                    <a:pt x="1531371" y="430731"/>
                    <a:pt x="1531935" y="439663"/>
                  </a:cubicBezTo>
                  <a:cubicBezTo>
                    <a:pt x="1517816" y="443013"/>
                    <a:pt x="1517816" y="443013"/>
                    <a:pt x="1517251" y="425707"/>
                  </a:cubicBezTo>
                  <a:close/>
                  <a:moveTo>
                    <a:pt x="689147" y="425707"/>
                  </a:moveTo>
                  <a:cubicBezTo>
                    <a:pt x="691894" y="425707"/>
                    <a:pt x="694093" y="425707"/>
                    <a:pt x="695741" y="425707"/>
                  </a:cubicBezTo>
                  <a:lnTo>
                    <a:pt x="696290" y="425707"/>
                  </a:lnTo>
                  <a:lnTo>
                    <a:pt x="697265" y="426610"/>
                  </a:lnTo>
                  <a:lnTo>
                    <a:pt x="703434" y="432329"/>
                  </a:lnTo>
                  <a:lnTo>
                    <a:pt x="703363" y="432697"/>
                  </a:lnTo>
                  <a:lnTo>
                    <a:pt x="702060" y="439433"/>
                  </a:lnTo>
                  <a:cubicBezTo>
                    <a:pt x="701236" y="441571"/>
                    <a:pt x="699862" y="443365"/>
                    <a:pt x="697390" y="444468"/>
                  </a:cubicBezTo>
                  <a:cubicBezTo>
                    <a:pt x="694642" y="445572"/>
                    <a:pt x="690795" y="445020"/>
                    <a:pt x="687499" y="443916"/>
                  </a:cubicBezTo>
                  <a:cubicBezTo>
                    <a:pt x="684202" y="442812"/>
                    <a:pt x="683652" y="438950"/>
                    <a:pt x="685300" y="435088"/>
                  </a:cubicBezTo>
                  <a:cubicBezTo>
                    <a:pt x="686399" y="431777"/>
                    <a:pt x="687499" y="429018"/>
                    <a:pt x="689147" y="425707"/>
                  </a:cubicBezTo>
                  <a:close/>
                  <a:moveTo>
                    <a:pt x="1507985" y="421481"/>
                  </a:moveTo>
                  <a:cubicBezTo>
                    <a:pt x="1508355" y="421720"/>
                    <a:pt x="1508779" y="422836"/>
                    <a:pt x="1509203" y="425070"/>
                  </a:cubicBezTo>
                  <a:cubicBezTo>
                    <a:pt x="1508355" y="424432"/>
                    <a:pt x="1507085" y="423793"/>
                    <a:pt x="1507085" y="423155"/>
                  </a:cubicBezTo>
                  <a:cubicBezTo>
                    <a:pt x="1507297" y="421880"/>
                    <a:pt x="1507614" y="421241"/>
                    <a:pt x="1507985" y="421481"/>
                  </a:cubicBezTo>
                  <a:close/>
                  <a:moveTo>
                    <a:pt x="912748" y="420603"/>
                  </a:moveTo>
                  <a:lnTo>
                    <a:pt x="914200" y="421453"/>
                  </a:lnTo>
                  <a:lnTo>
                    <a:pt x="909843" y="422728"/>
                  </a:lnTo>
                  <a:close/>
                  <a:moveTo>
                    <a:pt x="680138" y="419229"/>
                  </a:moveTo>
                  <a:cubicBezTo>
                    <a:pt x="681110" y="418787"/>
                    <a:pt x="682456" y="418934"/>
                    <a:pt x="683950" y="419818"/>
                  </a:cubicBezTo>
                  <a:cubicBezTo>
                    <a:pt x="685146" y="420996"/>
                    <a:pt x="686342" y="423352"/>
                    <a:pt x="688136" y="425119"/>
                  </a:cubicBezTo>
                  <a:cubicBezTo>
                    <a:pt x="685744" y="425119"/>
                    <a:pt x="683950" y="425119"/>
                    <a:pt x="680960" y="423941"/>
                  </a:cubicBezTo>
                  <a:cubicBezTo>
                    <a:pt x="679764" y="423941"/>
                    <a:pt x="678568" y="422763"/>
                    <a:pt x="678568" y="422174"/>
                  </a:cubicBezTo>
                  <a:cubicBezTo>
                    <a:pt x="678568" y="420701"/>
                    <a:pt x="679166" y="419671"/>
                    <a:pt x="680138" y="419229"/>
                  </a:cubicBezTo>
                  <a:close/>
                  <a:moveTo>
                    <a:pt x="703983" y="402737"/>
                  </a:moveTo>
                  <a:cubicBezTo>
                    <a:pt x="711794" y="402737"/>
                    <a:pt x="718489" y="405682"/>
                    <a:pt x="724068" y="410394"/>
                  </a:cubicBezTo>
                  <a:cubicBezTo>
                    <a:pt x="725184" y="410983"/>
                    <a:pt x="725184" y="413928"/>
                    <a:pt x="726300" y="415694"/>
                  </a:cubicBezTo>
                  <a:cubicBezTo>
                    <a:pt x="724068" y="416283"/>
                    <a:pt x="721837" y="417461"/>
                    <a:pt x="719605" y="416872"/>
                  </a:cubicBezTo>
                  <a:cubicBezTo>
                    <a:pt x="711794" y="415694"/>
                    <a:pt x="707889" y="409805"/>
                    <a:pt x="703983" y="402737"/>
                  </a:cubicBezTo>
                  <a:close/>
                  <a:moveTo>
                    <a:pt x="697631" y="384873"/>
                  </a:moveTo>
                  <a:lnTo>
                    <a:pt x="698478" y="387060"/>
                  </a:lnTo>
                  <a:lnTo>
                    <a:pt x="696361" y="389248"/>
                  </a:lnTo>
                  <a:close/>
                  <a:moveTo>
                    <a:pt x="938929" y="359352"/>
                  </a:moveTo>
                  <a:cubicBezTo>
                    <a:pt x="940058" y="359352"/>
                    <a:pt x="941188" y="360081"/>
                    <a:pt x="942317" y="360810"/>
                  </a:cubicBezTo>
                  <a:cubicBezTo>
                    <a:pt x="941753" y="361539"/>
                    <a:pt x="941188" y="363727"/>
                    <a:pt x="941188" y="363727"/>
                  </a:cubicBezTo>
                  <a:cubicBezTo>
                    <a:pt x="940058" y="363727"/>
                    <a:pt x="938929" y="362998"/>
                    <a:pt x="937799" y="362269"/>
                  </a:cubicBezTo>
                  <a:cubicBezTo>
                    <a:pt x="938363" y="361539"/>
                    <a:pt x="938363" y="359352"/>
                    <a:pt x="938929" y="359352"/>
                  </a:cubicBezTo>
                  <a:close/>
                  <a:moveTo>
                    <a:pt x="846585" y="355604"/>
                  </a:moveTo>
                  <a:cubicBezTo>
                    <a:pt x="851767" y="355961"/>
                    <a:pt x="856949" y="357103"/>
                    <a:pt x="858676" y="358816"/>
                  </a:cubicBezTo>
                  <a:cubicBezTo>
                    <a:pt x="860979" y="361101"/>
                    <a:pt x="860404" y="363385"/>
                    <a:pt x="857525" y="363956"/>
                  </a:cubicBezTo>
                  <a:cubicBezTo>
                    <a:pt x="840251" y="368525"/>
                    <a:pt x="845433" y="382803"/>
                    <a:pt x="844281" y="394225"/>
                  </a:cubicBezTo>
                  <a:lnTo>
                    <a:pt x="844016" y="395805"/>
                  </a:lnTo>
                  <a:lnTo>
                    <a:pt x="858231" y="395805"/>
                  </a:lnTo>
                  <a:cubicBezTo>
                    <a:pt x="866442" y="382320"/>
                    <a:pt x="866442" y="382320"/>
                    <a:pt x="881105" y="388183"/>
                  </a:cubicBezTo>
                  <a:cubicBezTo>
                    <a:pt x="880519" y="397564"/>
                    <a:pt x="886383" y="404600"/>
                    <a:pt x="891075" y="411635"/>
                  </a:cubicBezTo>
                  <a:cubicBezTo>
                    <a:pt x="894008" y="414567"/>
                    <a:pt x="894008" y="419257"/>
                    <a:pt x="891075" y="421603"/>
                  </a:cubicBezTo>
                  <a:cubicBezTo>
                    <a:pt x="888729" y="423361"/>
                    <a:pt x="884037" y="425120"/>
                    <a:pt x="881105" y="423948"/>
                  </a:cubicBezTo>
                  <a:cubicBezTo>
                    <a:pt x="875240" y="421603"/>
                    <a:pt x="870548" y="417499"/>
                    <a:pt x="864683" y="414567"/>
                  </a:cubicBezTo>
                  <a:cubicBezTo>
                    <a:pt x="860577" y="412808"/>
                    <a:pt x="855299" y="411635"/>
                    <a:pt x="850607" y="410463"/>
                  </a:cubicBezTo>
                  <a:lnTo>
                    <a:pt x="850521" y="410376"/>
                  </a:lnTo>
                  <a:lnTo>
                    <a:pt x="843004" y="421682"/>
                  </a:lnTo>
                  <a:cubicBezTo>
                    <a:pt x="833989" y="431774"/>
                    <a:pt x="823841" y="432631"/>
                    <a:pt x="809158" y="424493"/>
                  </a:cubicBezTo>
                  <a:cubicBezTo>
                    <a:pt x="805127" y="422208"/>
                    <a:pt x="801097" y="421066"/>
                    <a:pt x="796491" y="419353"/>
                  </a:cubicBezTo>
                  <a:cubicBezTo>
                    <a:pt x="789005" y="417069"/>
                    <a:pt x="787854" y="411358"/>
                    <a:pt x="792460" y="405647"/>
                  </a:cubicBezTo>
                  <a:cubicBezTo>
                    <a:pt x="801673" y="395367"/>
                    <a:pt x="810885" y="385658"/>
                    <a:pt x="825856" y="386229"/>
                  </a:cubicBezTo>
                  <a:cubicBezTo>
                    <a:pt x="829311" y="386229"/>
                    <a:pt x="832766" y="384516"/>
                    <a:pt x="833341" y="379376"/>
                  </a:cubicBezTo>
                  <a:cubicBezTo>
                    <a:pt x="828159" y="372523"/>
                    <a:pt x="819523" y="383373"/>
                    <a:pt x="813765" y="375378"/>
                  </a:cubicBezTo>
                  <a:cubicBezTo>
                    <a:pt x="820098" y="369096"/>
                    <a:pt x="827583" y="362814"/>
                    <a:pt x="834493" y="357103"/>
                  </a:cubicBezTo>
                  <a:cubicBezTo>
                    <a:pt x="836221" y="355675"/>
                    <a:pt x="841402" y="355247"/>
                    <a:pt x="846585" y="355604"/>
                  </a:cubicBezTo>
                  <a:close/>
                  <a:moveTo>
                    <a:pt x="367240" y="333832"/>
                  </a:moveTo>
                  <a:cubicBezTo>
                    <a:pt x="367876" y="335745"/>
                    <a:pt x="369147" y="338297"/>
                    <a:pt x="370418" y="340211"/>
                  </a:cubicBezTo>
                  <a:cubicBezTo>
                    <a:pt x="369147" y="342126"/>
                    <a:pt x="367876" y="344040"/>
                    <a:pt x="366605" y="345953"/>
                  </a:cubicBezTo>
                  <a:cubicBezTo>
                    <a:pt x="365335" y="344040"/>
                    <a:pt x="363428" y="341488"/>
                    <a:pt x="364064" y="339574"/>
                  </a:cubicBezTo>
                  <a:cubicBezTo>
                    <a:pt x="364064" y="337659"/>
                    <a:pt x="365970" y="335745"/>
                    <a:pt x="367240" y="333832"/>
                  </a:cubicBezTo>
                  <a:close/>
                  <a:moveTo>
                    <a:pt x="227419" y="322713"/>
                  </a:moveTo>
                  <a:cubicBezTo>
                    <a:pt x="231902" y="323002"/>
                    <a:pt x="236240" y="326907"/>
                    <a:pt x="242601" y="334136"/>
                  </a:cubicBezTo>
                  <a:cubicBezTo>
                    <a:pt x="251855" y="345126"/>
                    <a:pt x="251277" y="352645"/>
                    <a:pt x="239131" y="360164"/>
                  </a:cubicBezTo>
                  <a:cubicBezTo>
                    <a:pt x="236240" y="361899"/>
                    <a:pt x="236818" y="364213"/>
                    <a:pt x="239710" y="365948"/>
                  </a:cubicBezTo>
                  <a:cubicBezTo>
                    <a:pt x="245493" y="371732"/>
                    <a:pt x="244337" y="375780"/>
                    <a:pt x="238553" y="380986"/>
                  </a:cubicBezTo>
                  <a:cubicBezTo>
                    <a:pt x="229878" y="389083"/>
                    <a:pt x="230456" y="389662"/>
                    <a:pt x="239710" y="401229"/>
                  </a:cubicBezTo>
                  <a:cubicBezTo>
                    <a:pt x="244337" y="407013"/>
                    <a:pt x="245493" y="411641"/>
                    <a:pt x="239710" y="416846"/>
                  </a:cubicBezTo>
                  <a:cubicBezTo>
                    <a:pt x="234504" y="422052"/>
                    <a:pt x="229878" y="428993"/>
                    <a:pt x="223515" y="431306"/>
                  </a:cubicBezTo>
                  <a:cubicBezTo>
                    <a:pt x="210213" y="435933"/>
                    <a:pt x="215419" y="444031"/>
                    <a:pt x="217732" y="451550"/>
                  </a:cubicBezTo>
                  <a:cubicBezTo>
                    <a:pt x="218310" y="454442"/>
                    <a:pt x="221781" y="458490"/>
                    <a:pt x="224094" y="459069"/>
                  </a:cubicBezTo>
                  <a:cubicBezTo>
                    <a:pt x="226986" y="459647"/>
                    <a:pt x="231612" y="457912"/>
                    <a:pt x="233348" y="455598"/>
                  </a:cubicBezTo>
                  <a:cubicBezTo>
                    <a:pt x="239131" y="446923"/>
                    <a:pt x="243180" y="438247"/>
                    <a:pt x="248385" y="430149"/>
                  </a:cubicBezTo>
                  <a:cubicBezTo>
                    <a:pt x="253591" y="421473"/>
                    <a:pt x="258217" y="420317"/>
                    <a:pt x="265736" y="426101"/>
                  </a:cubicBezTo>
                  <a:cubicBezTo>
                    <a:pt x="267471" y="427836"/>
                    <a:pt x="269206" y="429571"/>
                    <a:pt x="270941" y="431306"/>
                  </a:cubicBezTo>
                  <a:cubicBezTo>
                    <a:pt x="290027" y="448079"/>
                    <a:pt x="290027" y="448079"/>
                    <a:pt x="313162" y="432463"/>
                  </a:cubicBezTo>
                  <a:cubicBezTo>
                    <a:pt x="315475" y="435355"/>
                    <a:pt x="318367" y="437668"/>
                    <a:pt x="320680" y="439982"/>
                  </a:cubicBezTo>
                  <a:cubicBezTo>
                    <a:pt x="324729" y="445187"/>
                    <a:pt x="324729" y="449815"/>
                    <a:pt x="320680" y="455020"/>
                  </a:cubicBezTo>
                  <a:lnTo>
                    <a:pt x="320140" y="455301"/>
                  </a:lnTo>
                  <a:lnTo>
                    <a:pt x="322469" y="462640"/>
                  </a:lnTo>
                  <a:cubicBezTo>
                    <a:pt x="323983" y="465161"/>
                    <a:pt x="326290" y="467034"/>
                    <a:pt x="330039" y="467610"/>
                  </a:cubicBezTo>
                  <a:cubicBezTo>
                    <a:pt x="343303" y="469915"/>
                    <a:pt x="355991" y="470492"/>
                    <a:pt x="367525" y="458966"/>
                  </a:cubicBezTo>
                  <a:cubicBezTo>
                    <a:pt x="370985" y="454932"/>
                    <a:pt x="376176" y="457813"/>
                    <a:pt x="377906" y="463576"/>
                  </a:cubicBezTo>
                  <a:cubicBezTo>
                    <a:pt x="380213" y="467610"/>
                    <a:pt x="381367" y="472797"/>
                    <a:pt x="387134" y="473949"/>
                  </a:cubicBezTo>
                  <a:cubicBezTo>
                    <a:pt x="391747" y="474525"/>
                    <a:pt x="400975" y="469915"/>
                    <a:pt x="396938" y="481441"/>
                  </a:cubicBezTo>
                  <a:cubicBezTo>
                    <a:pt x="395784" y="486051"/>
                    <a:pt x="390594" y="487780"/>
                    <a:pt x="384827" y="486051"/>
                  </a:cubicBezTo>
                  <a:cubicBezTo>
                    <a:pt x="382520" y="485475"/>
                    <a:pt x="380790" y="484322"/>
                    <a:pt x="377906" y="483746"/>
                  </a:cubicBezTo>
                  <a:cubicBezTo>
                    <a:pt x="374446" y="483746"/>
                    <a:pt x="369832" y="483746"/>
                    <a:pt x="369255" y="487780"/>
                  </a:cubicBezTo>
                  <a:cubicBezTo>
                    <a:pt x="368679" y="490661"/>
                    <a:pt x="370985" y="494695"/>
                    <a:pt x="371562" y="498153"/>
                  </a:cubicBezTo>
                  <a:cubicBezTo>
                    <a:pt x="369832" y="500458"/>
                    <a:pt x="367525" y="502187"/>
                    <a:pt x="365218" y="503340"/>
                  </a:cubicBezTo>
                  <a:cubicBezTo>
                    <a:pt x="362335" y="503916"/>
                    <a:pt x="359451" y="504492"/>
                    <a:pt x="357144" y="505645"/>
                  </a:cubicBezTo>
                  <a:cubicBezTo>
                    <a:pt x="354261" y="506797"/>
                    <a:pt x="351377" y="507374"/>
                    <a:pt x="348494" y="508526"/>
                  </a:cubicBezTo>
                  <a:cubicBezTo>
                    <a:pt x="343880" y="510831"/>
                    <a:pt x="339266" y="514865"/>
                    <a:pt x="334652" y="517746"/>
                  </a:cubicBezTo>
                  <a:cubicBezTo>
                    <a:pt x="327732" y="521205"/>
                    <a:pt x="320811" y="524086"/>
                    <a:pt x="312737" y="522933"/>
                  </a:cubicBezTo>
                  <a:cubicBezTo>
                    <a:pt x="305816" y="520052"/>
                    <a:pt x="301779" y="524086"/>
                    <a:pt x="298319" y="529273"/>
                  </a:cubicBezTo>
                  <a:cubicBezTo>
                    <a:pt x="295435" y="531001"/>
                    <a:pt x="292552" y="530425"/>
                    <a:pt x="290245" y="527543"/>
                  </a:cubicBezTo>
                  <a:cubicBezTo>
                    <a:pt x="287938" y="527543"/>
                    <a:pt x="285054" y="527543"/>
                    <a:pt x="282747" y="527543"/>
                  </a:cubicBezTo>
                  <a:cubicBezTo>
                    <a:pt x="278134" y="532730"/>
                    <a:pt x="272943" y="537340"/>
                    <a:pt x="268330" y="542527"/>
                  </a:cubicBezTo>
                  <a:lnTo>
                    <a:pt x="268330" y="530449"/>
                  </a:lnTo>
                  <a:lnTo>
                    <a:pt x="266314" y="531079"/>
                  </a:lnTo>
                  <a:cubicBezTo>
                    <a:pt x="264724" y="530934"/>
                    <a:pt x="263133" y="530211"/>
                    <a:pt x="261688" y="529054"/>
                  </a:cubicBezTo>
                  <a:cubicBezTo>
                    <a:pt x="249542" y="515173"/>
                    <a:pt x="235661" y="524427"/>
                    <a:pt x="225251" y="529632"/>
                  </a:cubicBezTo>
                  <a:cubicBezTo>
                    <a:pt x="215997" y="534838"/>
                    <a:pt x="204430" y="541778"/>
                    <a:pt x="201538" y="555660"/>
                  </a:cubicBezTo>
                  <a:cubicBezTo>
                    <a:pt x="199224" y="564914"/>
                    <a:pt x="187079" y="565493"/>
                    <a:pt x="181295" y="559130"/>
                  </a:cubicBezTo>
                  <a:cubicBezTo>
                    <a:pt x="171463" y="548719"/>
                    <a:pt x="168571" y="529054"/>
                    <a:pt x="175512" y="516330"/>
                  </a:cubicBezTo>
                  <a:cubicBezTo>
                    <a:pt x="177246" y="513438"/>
                    <a:pt x="180138" y="511124"/>
                    <a:pt x="181874" y="507654"/>
                  </a:cubicBezTo>
                  <a:cubicBezTo>
                    <a:pt x="184765" y="501870"/>
                    <a:pt x="181295" y="494351"/>
                    <a:pt x="173776" y="494351"/>
                  </a:cubicBezTo>
                  <a:cubicBezTo>
                    <a:pt x="165101" y="494351"/>
                    <a:pt x="158160" y="493194"/>
                    <a:pt x="152956" y="484518"/>
                  </a:cubicBezTo>
                  <a:cubicBezTo>
                    <a:pt x="146593" y="474685"/>
                    <a:pt x="136761" y="468323"/>
                    <a:pt x="125194" y="470058"/>
                  </a:cubicBezTo>
                  <a:cubicBezTo>
                    <a:pt x="111892" y="472372"/>
                    <a:pt x="106108" y="459647"/>
                    <a:pt x="95119" y="457334"/>
                  </a:cubicBezTo>
                  <a:cubicBezTo>
                    <a:pt x="91071" y="456177"/>
                    <a:pt x="89914" y="446923"/>
                    <a:pt x="85287" y="444031"/>
                  </a:cubicBezTo>
                  <a:cubicBezTo>
                    <a:pt x="78925" y="439982"/>
                    <a:pt x="76033" y="450971"/>
                    <a:pt x="69093" y="450393"/>
                  </a:cubicBezTo>
                  <a:cubicBezTo>
                    <a:pt x="63309" y="449815"/>
                    <a:pt x="60996" y="445187"/>
                    <a:pt x="62153" y="439404"/>
                  </a:cubicBezTo>
                  <a:cubicBezTo>
                    <a:pt x="64466" y="426101"/>
                    <a:pt x="81817" y="423787"/>
                    <a:pt x="82974" y="409327"/>
                  </a:cubicBezTo>
                  <a:cubicBezTo>
                    <a:pt x="83552" y="406435"/>
                    <a:pt x="89335" y="405857"/>
                    <a:pt x="92806" y="408170"/>
                  </a:cubicBezTo>
                  <a:cubicBezTo>
                    <a:pt x="102638" y="413376"/>
                    <a:pt x="113049" y="416268"/>
                    <a:pt x="124037" y="412219"/>
                  </a:cubicBezTo>
                  <a:cubicBezTo>
                    <a:pt x="127508" y="402965"/>
                    <a:pt x="115362" y="401808"/>
                    <a:pt x="114205" y="394289"/>
                  </a:cubicBezTo>
                  <a:cubicBezTo>
                    <a:pt x="114205" y="391397"/>
                    <a:pt x="115362" y="387927"/>
                    <a:pt x="115362" y="385035"/>
                  </a:cubicBezTo>
                  <a:cubicBezTo>
                    <a:pt x="115362" y="380986"/>
                    <a:pt x="114205" y="376937"/>
                    <a:pt x="114205" y="372889"/>
                  </a:cubicBezTo>
                  <a:cubicBezTo>
                    <a:pt x="114205" y="371732"/>
                    <a:pt x="114783" y="369997"/>
                    <a:pt x="115362" y="368840"/>
                  </a:cubicBezTo>
                  <a:cubicBezTo>
                    <a:pt x="117097" y="364791"/>
                    <a:pt x="124037" y="364213"/>
                    <a:pt x="127508" y="365370"/>
                  </a:cubicBezTo>
                  <a:cubicBezTo>
                    <a:pt x="133869" y="366526"/>
                    <a:pt x="130978" y="372889"/>
                    <a:pt x="130399" y="378094"/>
                  </a:cubicBezTo>
                  <a:cubicBezTo>
                    <a:pt x="129821" y="383878"/>
                    <a:pt x="133291" y="386191"/>
                    <a:pt x="138497" y="388505"/>
                  </a:cubicBezTo>
                  <a:cubicBezTo>
                    <a:pt x="140231" y="389083"/>
                    <a:pt x="142545" y="390818"/>
                    <a:pt x="144280" y="392554"/>
                  </a:cubicBezTo>
                  <a:cubicBezTo>
                    <a:pt x="133002" y="400362"/>
                    <a:pt x="138641" y="412400"/>
                    <a:pt x="138506" y="422811"/>
                  </a:cubicBezTo>
                  <a:lnTo>
                    <a:pt x="135937" y="431359"/>
                  </a:lnTo>
                  <a:lnTo>
                    <a:pt x="136604" y="430811"/>
                  </a:lnTo>
                  <a:lnTo>
                    <a:pt x="135904" y="432420"/>
                  </a:lnTo>
                  <a:lnTo>
                    <a:pt x="143982" y="431261"/>
                  </a:lnTo>
                  <a:cubicBezTo>
                    <a:pt x="150136" y="429933"/>
                    <a:pt x="150353" y="427547"/>
                    <a:pt x="151220" y="418003"/>
                  </a:cubicBezTo>
                  <a:cubicBezTo>
                    <a:pt x="152377" y="406435"/>
                    <a:pt x="157582" y="402386"/>
                    <a:pt x="167993" y="402965"/>
                  </a:cubicBezTo>
                  <a:cubicBezTo>
                    <a:pt x="183030" y="404700"/>
                    <a:pt x="191127" y="412797"/>
                    <a:pt x="191705" y="429571"/>
                  </a:cubicBezTo>
                  <a:cubicBezTo>
                    <a:pt x="199224" y="424365"/>
                    <a:pt x="205008" y="420317"/>
                    <a:pt x="210792" y="416268"/>
                  </a:cubicBezTo>
                  <a:cubicBezTo>
                    <a:pt x="209635" y="413954"/>
                    <a:pt x="209635" y="411062"/>
                    <a:pt x="208478" y="409905"/>
                  </a:cubicBezTo>
                  <a:cubicBezTo>
                    <a:pt x="191127" y="392554"/>
                    <a:pt x="190549" y="392554"/>
                    <a:pt x="157582" y="380986"/>
                  </a:cubicBezTo>
                  <a:cubicBezTo>
                    <a:pt x="166258" y="375780"/>
                    <a:pt x="167993" y="366526"/>
                    <a:pt x="172620" y="359007"/>
                  </a:cubicBezTo>
                  <a:cubicBezTo>
                    <a:pt x="189392" y="356115"/>
                    <a:pt x="200381" y="345126"/>
                    <a:pt x="211370" y="332979"/>
                  </a:cubicBezTo>
                  <a:cubicBezTo>
                    <a:pt x="218311" y="325750"/>
                    <a:pt x="222937" y="322424"/>
                    <a:pt x="227419" y="322713"/>
                  </a:cubicBezTo>
                  <a:close/>
                  <a:moveTo>
                    <a:pt x="1084961" y="311438"/>
                  </a:moveTo>
                  <a:cubicBezTo>
                    <a:pt x="1089197" y="310862"/>
                    <a:pt x="1092222" y="314320"/>
                    <a:pt x="1091617" y="317778"/>
                  </a:cubicBezTo>
                  <a:cubicBezTo>
                    <a:pt x="1091617" y="321812"/>
                    <a:pt x="1089197" y="324693"/>
                    <a:pt x="1087986" y="328151"/>
                  </a:cubicBezTo>
                  <a:cubicBezTo>
                    <a:pt x="1085565" y="325269"/>
                    <a:pt x="1082540" y="322965"/>
                    <a:pt x="1081330" y="319506"/>
                  </a:cubicBezTo>
                  <a:cubicBezTo>
                    <a:pt x="1080120" y="316625"/>
                    <a:pt x="1080725" y="312015"/>
                    <a:pt x="1084961" y="311438"/>
                  </a:cubicBezTo>
                  <a:close/>
                  <a:moveTo>
                    <a:pt x="775853" y="302400"/>
                  </a:moveTo>
                  <a:cubicBezTo>
                    <a:pt x="783879" y="305310"/>
                    <a:pt x="791904" y="308221"/>
                    <a:pt x="799357" y="311713"/>
                  </a:cubicBezTo>
                  <a:cubicBezTo>
                    <a:pt x="801076" y="312295"/>
                    <a:pt x="801076" y="315205"/>
                    <a:pt x="801650" y="317534"/>
                  </a:cubicBezTo>
                  <a:cubicBezTo>
                    <a:pt x="799930" y="318116"/>
                    <a:pt x="797637" y="319280"/>
                    <a:pt x="795917" y="319280"/>
                  </a:cubicBezTo>
                  <a:cubicBezTo>
                    <a:pt x="792478" y="319280"/>
                    <a:pt x="787891" y="318698"/>
                    <a:pt x="788465" y="323355"/>
                  </a:cubicBezTo>
                  <a:cubicBezTo>
                    <a:pt x="788465" y="329175"/>
                    <a:pt x="792478" y="332667"/>
                    <a:pt x="797637" y="332667"/>
                  </a:cubicBezTo>
                  <a:cubicBezTo>
                    <a:pt x="805662" y="332085"/>
                    <a:pt x="813688" y="326265"/>
                    <a:pt x="822287" y="331503"/>
                  </a:cubicBezTo>
                  <a:cubicBezTo>
                    <a:pt x="822860" y="339652"/>
                    <a:pt x="815408" y="343727"/>
                    <a:pt x="810249" y="347219"/>
                  </a:cubicBezTo>
                  <a:cubicBezTo>
                    <a:pt x="803943" y="353040"/>
                    <a:pt x="797064" y="345473"/>
                    <a:pt x="790185" y="343145"/>
                  </a:cubicBezTo>
                  <a:cubicBezTo>
                    <a:pt x="786745" y="341980"/>
                    <a:pt x="783879" y="340234"/>
                    <a:pt x="780439" y="339070"/>
                  </a:cubicBezTo>
                  <a:cubicBezTo>
                    <a:pt x="779293" y="339070"/>
                    <a:pt x="777573" y="339070"/>
                    <a:pt x="776426" y="339652"/>
                  </a:cubicBezTo>
                  <a:cubicBezTo>
                    <a:pt x="775853" y="340234"/>
                    <a:pt x="774707" y="341398"/>
                    <a:pt x="774707" y="342563"/>
                  </a:cubicBezTo>
                  <a:cubicBezTo>
                    <a:pt x="774133" y="343727"/>
                    <a:pt x="774133" y="344891"/>
                    <a:pt x="774707" y="345473"/>
                  </a:cubicBezTo>
                  <a:cubicBezTo>
                    <a:pt x="777573" y="354204"/>
                    <a:pt x="790758" y="350711"/>
                    <a:pt x="791904" y="362353"/>
                  </a:cubicBezTo>
                  <a:cubicBezTo>
                    <a:pt x="794197" y="375740"/>
                    <a:pt x="786745" y="385635"/>
                    <a:pt x="782159" y="399604"/>
                  </a:cubicBezTo>
                  <a:cubicBezTo>
                    <a:pt x="774133" y="389709"/>
                    <a:pt x="770121" y="382143"/>
                    <a:pt x="771840" y="372830"/>
                  </a:cubicBezTo>
                  <a:cubicBezTo>
                    <a:pt x="772414" y="369338"/>
                    <a:pt x="772987" y="363517"/>
                    <a:pt x="771840" y="362935"/>
                  </a:cubicBezTo>
                  <a:cubicBezTo>
                    <a:pt x="747190" y="350130"/>
                    <a:pt x="762668" y="339070"/>
                    <a:pt x="772987" y="326847"/>
                  </a:cubicBezTo>
                  <a:cubicBezTo>
                    <a:pt x="777573" y="321608"/>
                    <a:pt x="773560" y="318698"/>
                    <a:pt x="768401" y="316952"/>
                  </a:cubicBezTo>
                  <a:cubicBezTo>
                    <a:pt x="764388" y="315788"/>
                    <a:pt x="763814" y="311713"/>
                    <a:pt x="764961" y="308221"/>
                  </a:cubicBezTo>
                  <a:cubicBezTo>
                    <a:pt x="766107" y="302400"/>
                    <a:pt x="770694" y="300654"/>
                    <a:pt x="775853" y="302400"/>
                  </a:cubicBezTo>
                  <a:close/>
                  <a:moveTo>
                    <a:pt x="899941" y="298463"/>
                  </a:moveTo>
                  <a:cubicBezTo>
                    <a:pt x="908595" y="295549"/>
                    <a:pt x="927055" y="309538"/>
                    <a:pt x="925325" y="318864"/>
                  </a:cubicBezTo>
                  <a:cubicBezTo>
                    <a:pt x="924748" y="324693"/>
                    <a:pt x="921863" y="327608"/>
                    <a:pt x="917248" y="330522"/>
                  </a:cubicBezTo>
                  <a:cubicBezTo>
                    <a:pt x="905710" y="336934"/>
                    <a:pt x="903980" y="347426"/>
                    <a:pt x="904557" y="359666"/>
                  </a:cubicBezTo>
                  <a:cubicBezTo>
                    <a:pt x="897057" y="369576"/>
                    <a:pt x="889557" y="379485"/>
                    <a:pt x="882635" y="389394"/>
                  </a:cubicBezTo>
                  <a:cubicBezTo>
                    <a:pt x="882635" y="378902"/>
                    <a:pt x="874558" y="367827"/>
                    <a:pt x="885519" y="357918"/>
                  </a:cubicBezTo>
                  <a:cubicBezTo>
                    <a:pt x="890711" y="352672"/>
                    <a:pt x="890711" y="343929"/>
                    <a:pt x="888404" y="336351"/>
                  </a:cubicBezTo>
                  <a:cubicBezTo>
                    <a:pt x="883789" y="335768"/>
                    <a:pt x="882058" y="339265"/>
                    <a:pt x="879750" y="341597"/>
                  </a:cubicBezTo>
                  <a:cubicBezTo>
                    <a:pt x="876289" y="345094"/>
                    <a:pt x="873405" y="349175"/>
                    <a:pt x="868212" y="344511"/>
                  </a:cubicBezTo>
                  <a:cubicBezTo>
                    <a:pt x="864174" y="341014"/>
                    <a:pt x="858982" y="338682"/>
                    <a:pt x="857252" y="334602"/>
                  </a:cubicBezTo>
                  <a:cubicBezTo>
                    <a:pt x="854367" y="324693"/>
                    <a:pt x="833599" y="329939"/>
                    <a:pt x="840522" y="315367"/>
                  </a:cubicBezTo>
                  <a:cubicBezTo>
                    <a:pt x="845137" y="305458"/>
                    <a:pt x="856098" y="314201"/>
                    <a:pt x="863598" y="314784"/>
                  </a:cubicBezTo>
                  <a:cubicBezTo>
                    <a:pt x="879174" y="315367"/>
                    <a:pt x="887250" y="303126"/>
                    <a:pt x="899941" y="298463"/>
                  </a:cubicBezTo>
                  <a:close/>
                  <a:moveTo>
                    <a:pt x="340751" y="295376"/>
                  </a:moveTo>
                  <a:cubicBezTo>
                    <a:pt x="343683" y="296168"/>
                    <a:pt x="346029" y="299050"/>
                    <a:pt x="349548" y="304524"/>
                  </a:cubicBezTo>
                  <a:cubicBezTo>
                    <a:pt x="352480" y="309711"/>
                    <a:pt x="355413" y="315473"/>
                    <a:pt x="357759" y="320660"/>
                  </a:cubicBezTo>
                  <a:cubicBezTo>
                    <a:pt x="354827" y="326999"/>
                    <a:pt x="348962" y="328151"/>
                    <a:pt x="343097" y="328151"/>
                  </a:cubicBezTo>
                  <a:cubicBezTo>
                    <a:pt x="342510" y="322389"/>
                    <a:pt x="341337" y="316626"/>
                    <a:pt x="335473" y="313168"/>
                  </a:cubicBezTo>
                  <a:cubicBezTo>
                    <a:pt x="332540" y="307405"/>
                    <a:pt x="326675" y="306253"/>
                    <a:pt x="320224" y="306253"/>
                  </a:cubicBezTo>
                  <a:cubicBezTo>
                    <a:pt x="323157" y="303371"/>
                    <a:pt x="324916" y="300490"/>
                    <a:pt x="328435" y="298762"/>
                  </a:cubicBezTo>
                  <a:cubicBezTo>
                    <a:pt x="334300" y="295880"/>
                    <a:pt x="337819" y="294584"/>
                    <a:pt x="340751" y="295376"/>
                  </a:cubicBezTo>
                  <a:close/>
                  <a:moveTo>
                    <a:pt x="526066" y="285468"/>
                  </a:moveTo>
                  <a:cubicBezTo>
                    <a:pt x="529120" y="285186"/>
                    <a:pt x="532465" y="286735"/>
                    <a:pt x="535665" y="290679"/>
                  </a:cubicBezTo>
                  <a:cubicBezTo>
                    <a:pt x="531592" y="296314"/>
                    <a:pt x="527520" y="301948"/>
                    <a:pt x="523448" y="307582"/>
                  </a:cubicBezTo>
                  <a:cubicBezTo>
                    <a:pt x="519957" y="313217"/>
                    <a:pt x="521121" y="325612"/>
                    <a:pt x="512976" y="323358"/>
                  </a:cubicBezTo>
                  <a:cubicBezTo>
                    <a:pt x="504831" y="320541"/>
                    <a:pt x="496105" y="318288"/>
                    <a:pt x="487960" y="314907"/>
                  </a:cubicBezTo>
                  <a:cubicBezTo>
                    <a:pt x="487960" y="314343"/>
                    <a:pt x="489705" y="308709"/>
                    <a:pt x="490869" y="305329"/>
                  </a:cubicBezTo>
                  <a:cubicBezTo>
                    <a:pt x="503085" y="306455"/>
                    <a:pt x="511812" y="301385"/>
                    <a:pt x="518212" y="291243"/>
                  </a:cubicBezTo>
                  <a:cubicBezTo>
                    <a:pt x="520248" y="287862"/>
                    <a:pt x="523011" y="285749"/>
                    <a:pt x="526066" y="285468"/>
                  </a:cubicBezTo>
                  <a:close/>
                  <a:moveTo>
                    <a:pt x="355238" y="283967"/>
                  </a:moveTo>
                  <a:cubicBezTo>
                    <a:pt x="356227" y="283526"/>
                    <a:pt x="357497" y="283673"/>
                    <a:pt x="358909" y="284556"/>
                  </a:cubicBezTo>
                  <a:cubicBezTo>
                    <a:pt x="360603" y="285734"/>
                    <a:pt x="361168" y="288090"/>
                    <a:pt x="362863" y="289856"/>
                  </a:cubicBezTo>
                  <a:cubicBezTo>
                    <a:pt x="360603" y="289267"/>
                    <a:pt x="358344" y="289267"/>
                    <a:pt x="356085" y="289267"/>
                  </a:cubicBezTo>
                  <a:cubicBezTo>
                    <a:pt x="354956" y="288679"/>
                    <a:pt x="353262" y="287501"/>
                    <a:pt x="353262" y="286912"/>
                  </a:cubicBezTo>
                  <a:cubicBezTo>
                    <a:pt x="353544" y="285440"/>
                    <a:pt x="354250" y="284409"/>
                    <a:pt x="355238" y="283967"/>
                  </a:cubicBezTo>
                  <a:close/>
                  <a:moveTo>
                    <a:pt x="312599" y="275134"/>
                  </a:moveTo>
                  <a:cubicBezTo>
                    <a:pt x="314740" y="276227"/>
                    <a:pt x="316880" y="276774"/>
                    <a:pt x="317950" y="278415"/>
                  </a:cubicBezTo>
                  <a:cubicBezTo>
                    <a:pt x="319555" y="280603"/>
                    <a:pt x="322230" y="284978"/>
                    <a:pt x="321695" y="285525"/>
                  </a:cubicBezTo>
                  <a:cubicBezTo>
                    <a:pt x="317415" y="289900"/>
                    <a:pt x="314740" y="285525"/>
                    <a:pt x="312599" y="282244"/>
                  </a:cubicBezTo>
                  <a:cubicBezTo>
                    <a:pt x="312599" y="280056"/>
                    <a:pt x="312599" y="277868"/>
                    <a:pt x="312599" y="275134"/>
                  </a:cubicBezTo>
                  <a:close/>
                  <a:moveTo>
                    <a:pt x="289183" y="275134"/>
                  </a:moveTo>
                  <a:cubicBezTo>
                    <a:pt x="289183" y="277969"/>
                    <a:pt x="289183" y="280238"/>
                    <a:pt x="289183" y="282507"/>
                  </a:cubicBezTo>
                  <a:cubicBezTo>
                    <a:pt x="289183" y="284775"/>
                    <a:pt x="289183" y="287611"/>
                    <a:pt x="289183" y="289880"/>
                  </a:cubicBezTo>
                  <a:cubicBezTo>
                    <a:pt x="282102" y="284775"/>
                    <a:pt x="282102" y="280238"/>
                    <a:pt x="289183" y="275134"/>
                  </a:cubicBezTo>
                  <a:close/>
                  <a:moveTo>
                    <a:pt x="283596" y="263648"/>
                  </a:moveTo>
                  <a:cubicBezTo>
                    <a:pt x="284493" y="263170"/>
                    <a:pt x="285689" y="263329"/>
                    <a:pt x="286885" y="264286"/>
                  </a:cubicBezTo>
                  <a:cubicBezTo>
                    <a:pt x="288679" y="265562"/>
                    <a:pt x="290473" y="267476"/>
                    <a:pt x="291669" y="269390"/>
                  </a:cubicBezTo>
                  <a:lnTo>
                    <a:pt x="291455" y="269371"/>
                  </a:lnTo>
                  <a:lnTo>
                    <a:pt x="293158" y="271236"/>
                  </a:lnTo>
                  <a:cubicBezTo>
                    <a:pt x="293158" y="272398"/>
                    <a:pt x="292014" y="273492"/>
                    <a:pt x="289727" y="274585"/>
                  </a:cubicBezTo>
                  <a:lnTo>
                    <a:pt x="289727" y="269217"/>
                  </a:lnTo>
                  <a:lnTo>
                    <a:pt x="284493" y="268752"/>
                  </a:lnTo>
                  <a:cubicBezTo>
                    <a:pt x="283297" y="268752"/>
                    <a:pt x="282101" y="267476"/>
                    <a:pt x="282101" y="266838"/>
                  </a:cubicBezTo>
                  <a:cubicBezTo>
                    <a:pt x="282101" y="265243"/>
                    <a:pt x="282699" y="264126"/>
                    <a:pt x="283596" y="263648"/>
                  </a:cubicBezTo>
                  <a:close/>
                  <a:moveTo>
                    <a:pt x="859100" y="262964"/>
                  </a:moveTo>
                  <a:cubicBezTo>
                    <a:pt x="867279" y="262372"/>
                    <a:pt x="871953" y="268882"/>
                    <a:pt x="876627" y="274800"/>
                  </a:cubicBezTo>
                  <a:cubicBezTo>
                    <a:pt x="881301" y="280717"/>
                    <a:pt x="876627" y="286044"/>
                    <a:pt x="872538" y="290778"/>
                  </a:cubicBezTo>
                  <a:cubicBezTo>
                    <a:pt x="869617" y="294920"/>
                    <a:pt x="866695" y="298471"/>
                    <a:pt x="863774" y="302614"/>
                  </a:cubicBezTo>
                  <a:cubicBezTo>
                    <a:pt x="850921" y="297288"/>
                    <a:pt x="850921" y="276575"/>
                    <a:pt x="833393" y="278942"/>
                  </a:cubicBezTo>
                  <a:cubicBezTo>
                    <a:pt x="832809" y="278942"/>
                    <a:pt x="831056" y="274208"/>
                    <a:pt x="831640" y="271841"/>
                  </a:cubicBezTo>
                  <a:cubicBezTo>
                    <a:pt x="831640" y="270657"/>
                    <a:pt x="833393" y="266514"/>
                    <a:pt x="834562" y="266514"/>
                  </a:cubicBezTo>
                  <a:cubicBezTo>
                    <a:pt x="842157" y="264739"/>
                    <a:pt x="850921" y="264147"/>
                    <a:pt x="859100" y="262964"/>
                  </a:cubicBezTo>
                  <a:close/>
                  <a:moveTo>
                    <a:pt x="416443" y="262677"/>
                  </a:moveTo>
                  <a:cubicBezTo>
                    <a:pt x="418723" y="262677"/>
                    <a:pt x="422713" y="267248"/>
                    <a:pt x="423283" y="270105"/>
                  </a:cubicBezTo>
                  <a:cubicBezTo>
                    <a:pt x="423853" y="274105"/>
                    <a:pt x="419863" y="275247"/>
                    <a:pt x="416443" y="275247"/>
                  </a:cubicBezTo>
                  <a:cubicBezTo>
                    <a:pt x="407322" y="275247"/>
                    <a:pt x="400481" y="279247"/>
                    <a:pt x="393071" y="283247"/>
                  </a:cubicBezTo>
                  <a:cubicBezTo>
                    <a:pt x="389081" y="288960"/>
                    <a:pt x="386800" y="296388"/>
                    <a:pt x="377680" y="297531"/>
                  </a:cubicBezTo>
                  <a:cubicBezTo>
                    <a:pt x="373119" y="297531"/>
                    <a:pt x="367989" y="297531"/>
                    <a:pt x="363429" y="297531"/>
                  </a:cubicBezTo>
                  <a:lnTo>
                    <a:pt x="363429" y="290103"/>
                  </a:lnTo>
                  <a:cubicBezTo>
                    <a:pt x="369129" y="287246"/>
                    <a:pt x="370839" y="281532"/>
                    <a:pt x="370839" y="275247"/>
                  </a:cubicBezTo>
                  <a:cubicBezTo>
                    <a:pt x="382810" y="259820"/>
                    <a:pt x="400481" y="264392"/>
                    <a:pt x="416443" y="262677"/>
                  </a:cubicBezTo>
                  <a:close/>
                  <a:moveTo>
                    <a:pt x="254831" y="259069"/>
                  </a:moveTo>
                  <a:cubicBezTo>
                    <a:pt x="256486" y="258853"/>
                    <a:pt x="257991" y="259574"/>
                    <a:pt x="258894" y="261879"/>
                  </a:cubicBezTo>
                  <a:cubicBezTo>
                    <a:pt x="260098" y="264760"/>
                    <a:pt x="263710" y="268793"/>
                    <a:pt x="257088" y="270522"/>
                  </a:cubicBezTo>
                  <a:cubicBezTo>
                    <a:pt x="253476" y="271675"/>
                    <a:pt x="250467" y="273403"/>
                    <a:pt x="247457" y="274556"/>
                  </a:cubicBezTo>
                  <a:cubicBezTo>
                    <a:pt x="243845" y="273980"/>
                    <a:pt x="241438" y="272251"/>
                    <a:pt x="242642" y="269946"/>
                  </a:cubicBezTo>
                  <a:cubicBezTo>
                    <a:pt x="244447" y="267065"/>
                    <a:pt x="247457" y="263607"/>
                    <a:pt x="249865" y="261879"/>
                  </a:cubicBezTo>
                  <a:cubicBezTo>
                    <a:pt x="251370" y="260438"/>
                    <a:pt x="253176" y="259286"/>
                    <a:pt x="254831" y="259069"/>
                  </a:cubicBezTo>
                  <a:close/>
                  <a:moveTo>
                    <a:pt x="787143" y="256040"/>
                  </a:moveTo>
                  <a:cubicBezTo>
                    <a:pt x="791542" y="255522"/>
                    <a:pt x="795446" y="256517"/>
                    <a:pt x="798855" y="258843"/>
                  </a:cubicBezTo>
                  <a:lnTo>
                    <a:pt x="806879" y="268741"/>
                  </a:lnTo>
                  <a:lnTo>
                    <a:pt x="807783" y="268672"/>
                  </a:lnTo>
                  <a:cubicBezTo>
                    <a:pt x="807783" y="278228"/>
                    <a:pt x="810138" y="290174"/>
                    <a:pt x="793658" y="285993"/>
                  </a:cubicBezTo>
                  <a:cubicBezTo>
                    <a:pt x="791304" y="285993"/>
                    <a:pt x="788950" y="286590"/>
                    <a:pt x="786596" y="287785"/>
                  </a:cubicBezTo>
                  <a:cubicBezTo>
                    <a:pt x="770705" y="294952"/>
                    <a:pt x="764819" y="290174"/>
                    <a:pt x="758345" y="275242"/>
                  </a:cubicBezTo>
                  <a:lnTo>
                    <a:pt x="755577" y="270092"/>
                  </a:lnTo>
                  <a:lnTo>
                    <a:pt x="754812" y="269627"/>
                  </a:lnTo>
                  <a:lnTo>
                    <a:pt x="755151" y="269299"/>
                  </a:lnTo>
                  <a:lnTo>
                    <a:pt x="754814" y="268672"/>
                  </a:lnTo>
                  <a:lnTo>
                    <a:pt x="755632" y="268833"/>
                  </a:lnTo>
                  <a:lnTo>
                    <a:pt x="759541" y="265044"/>
                  </a:lnTo>
                  <a:cubicBezTo>
                    <a:pt x="764929" y="261769"/>
                    <a:pt x="771968" y="261769"/>
                    <a:pt x="777686" y="259150"/>
                  </a:cubicBezTo>
                  <a:cubicBezTo>
                    <a:pt x="781058" y="257404"/>
                    <a:pt x="784211" y="256385"/>
                    <a:pt x="787143" y="256040"/>
                  </a:cubicBezTo>
                  <a:close/>
                  <a:moveTo>
                    <a:pt x="1103112" y="252166"/>
                  </a:moveTo>
                  <a:cubicBezTo>
                    <a:pt x="1107877" y="252166"/>
                    <a:pt x="1112643" y="253353"/>
                    <a:pt x="1117408" y="254540"/>
                  </a:cubicBezTo>
                  <a:cubicBezTo>
                    <a:pt x="1128576" y="256765"/>
                    <a:pt x="1131704" y="257322"/>
                    <a:pt x="1129554" y="265724"/>
                  </a:cubicBezTo>
                  <a:lnTo>
                    <a:pt x="1125810" y="276906"/>
                  </a:lnTo>
                  <a:lnTo>
                    <a:pt x="1141037" y="277675"/>
                  </a:lnTo>
                  <a:cubicBezTo>
                    <a:pt x="1155320" y="280615"/>
                    <a:pt x="1164968" y="290090"/>
                    <a:pt x="1169739" y="307080"/>
                  </a:cubicBezTo>
                  <a:cubicBezTo>
                    <a:pt x="1178411" y="307661"/>
                    <a:pt x="1191131" y="303014"/>
                    <a:pt x="1180724" y="321021"/>
                  </a:cubicBezTo>
                  <a:cubicBezTo>
                    <a:pt x="1177833" y="326248"/>
                    <a:pt x="1184193" y="336704"/>
                    <a:pt x="1185927" y="345417"/>
                  </a:cubicBezTo>
                  <a:cubicBezTo>
                    <a:pt x="1199804" y="340770"/>
                    <a:pt x="1195756" y="326248"/>
                    <a:pt x="1205008" y="318697"/>
                  </a:cubicBezTo>
                  <a:cubicBezTo>
                    <a:pt x="1210789" y="322763"/>
                    <a:pt x="1217149" y="325668"/>
                    <a:pt x="1222353" y="330895"/>
                  </a:cubicBezTo>
                  <a:cubicBezTo>
                    <a:pt x="1232760" y="339608"/>
                    <a:pt x="1243746" y="342513"/>
                    <a:pt x="1257044" y="338447"/>
                  </a:cubicBezTo>
                  <a:cubicBezTo>
                    <a:pt x="1266295" y="335542"/>
                    <a:pt x="1273233" y="340770"/>
                    <a:pt x="1281327" y="344255"/>
                  </a:cubicBezTo>
                  <a:cubicBezTo>
                    <a:pt x="1285375" y="347160"/>
                    <a:pt x="1291156" y="351806"/>
                    <a:pt x="1283640" y="354711"/>
                  </a:cubicBezTo>
                  <a:cubicBezTo>
                    <a:pt x="1276124" y="357034"/>
                    <a:pt x="1266873" y="355291"/>
                    <a:pt x="1257044" y="355291"/>
                  </a:cubicBezTo>
                  <a:cubicBezTo>
                    <a:pt x="1253575" y="359357"/>
                    <a:pt x="1257622" y="365747"/>
                    <a:pt x="1257044" y="371555"/>
                  </a:cubicBezTo>
                  <a:cubicBezTo>
                    <a:pt x="1255309" y="381430"/>
                    <a:pt x="1252419" y="394208"/>
                    <a:pt x="1271499" y="387238"/>
                  </a:cubicBezTo>
                  <a:cubicBezTo>
                    <a:pt x="1275546" y="386657"/>
                    <a:pt x="1276124" y="398855"/>
                    <a:pt x="1270342" y="405245"/>
                  </a:cubicBezTo>
                  <a:cubicBezTo>
                    <a:pt x="1267451" y="408730"/>
                    <a:pt x="1261091" y="412796"/>
                    <a:pt x="1265138" y="416281"/>
                  </a:cubicBezTo>
                  <a:cubicBezTo>
                    <a:pt x="1273811" y="422670"/>
                    <a:pt x="1271499" y="436030"/>
                    <a:pt x="1281906" y="439515"/>
                  </a:cubicBezTo>
                  <a:cubicBezTo>
                    <a:pt x="1288266" y="442420"/>
                    <a:pt x="1292891" y="445324"/>
                    <a:pt x="1290000" y="452875"/>
                  </a:cubicBezTo>
                  <a:cubicBezTo>
                    <a:pt x="1287688" y="459845"/>
                    <a:pt x="1287109" y="467977"/>
                    <a:pt x="1278436" y="469720"/>
                  </a:cubicBezTo>
                  <a:cubicBezTo>
                    <a:pt x="1272655" y="470881"/>
                    <a:pt x="1265138" y="470301"/>
                    <a:pt x="1261669" y="476109"/>
                  </a:cubicBezTo>
                  <a:cubicBezTo>
                    <a:pt x="1260513" y="477852"/>
                    <a:pt x="1259935" y="480756"/>
                    <a:pt x="1259935" y="483079"/>
                  </a:cubicBezTo>
                  <a:cubicBezTo>
                    <a:pt x="1260513" y="484822"/>
                    <a:pt x="1262826" y="487726"/>
                    <a:pt x="1264560" y="487726"/>
                  </a:cubicBezTo>
                  <a:cubicBezTo>
                    <a:pt x="1274389" y="488888"/>
                    <a:pt x="1283640" y="488307"/>
                    <a:pt x="1293469" y="490049"/>
                  </a:cubicBezTo>
                  <a:cubicBezTo>
                    <a:pt x="1298673" y="490630"/>
                    <a:pt x="1301564" y="496439"/>
                    <a:pt x="1298095" y="501086"/>
                  </a:cubicBezTo>
                  <a:cubicBezTo>
                    <a:pt x="1292313" y="508637"/>
                    <a:pt x="1292313" y="513284"/>
                    <a:pt x="1300986" y="518511"/>
                  </a:cubicBezTo>
                  <a:cubicBezTo>
                    <a:pt x="1310815" y="524320"/>
                    <a:pt x="1310815" y="534775"/>
                    <a:pt x="1310815" y="545231"/>
                  </a:cubicBezTo>
                  <a:cubicBezTo>
                    <a:pt x="1309659" y="546392"/>
                    <a:pt x="1309080" y="547554"/>
                    <a:pt x="1308502" y="549297"/>
                  </a:cubicBezTo>
                  <a:cubicBezTo>
                    <a:pt x="1295927" y="554089"/>
                    <a:pt x="1293759" y="570643"/>
                    <a:pt x="1283947" y="578621"/>
                  </a:cubicBezTo>
                  <a:lnTo>
                    <a:pt x="1276056" y="581265"/>
                  </a:lnTo>
                  <a:lnTo>
                    <a:pt x="1286101" y="583077"/>
                  </a:lnTo>
                  <a:cubicBezTo>
                    <a:pt x="1291453" y="586209"/>
                    <a:pt x="1294972" y="591638"/>
                    <a:pt x="1295559" y="600547"/>
                  </a:cubicBezTo>
                  <a:cubicBezTo>
                    <a:pt x="1282069" y="608900"/>
                    <a:pt x="1267407" y="608343"/>
                    <a:pt x="1251572" y="607229"/>
                  </a:cubicBezTo>
                  <a:cubicBezTo>
                    <a:pt x="1250399" y="598876"/>
                    <a:pt x="1259783" y="600547"/>
                    <a:pt x="1262129" y="596649"/>
                  </a:cubicBezTo>
                  <a:cubicBezTo>
                    <a:pt x="1263888" y="593865"/>
                    <a:pt x="1264621" y="591081"/>
                    <a:pt x="1264988" y="588228"/>
                  </a:cubicBezTo>
                  <a:lnTo>
                    <a:pt x="1265419" y="582456"/>
                  </a:lnTo>
                  <a:lnTo>
                    <a:pt x="1255092" y="583059"/>
                  </a:lnTo>
                  <a:cubicBezTo>
                    <a:pt x="1251407" y="583276"/>
                    <a:pt x="1247793" y="583276"/>
                    <a:pt x="1244324" y="582405"/>
                  </a:cubicBezTo>
                  <a:cubicBezTo>
                    <a:pt x="1232760" y="579501"/>
                    <a:pt x="1225244" y="598669"/>
                    <a:pt x="1214259" y="588795"/>
                  </a:cubicBezTo>
                  <a:cubicBezTo>
                    <a:pt x="1205586" y="581243"/>
                    <a:pt x="1195178" y="584148"/>
                    <a:pt x="1185927" y="581243"/>
                  </a:cubicBezTo>
                  <a:cubicBezTo>
                    <a:pt x="1180724" y="580082"/>
                    <a:pt x="1178989" y="575435"/>
                    <a:pt x="1180724" y="570207"/>
                  </a:cubicBezTo>
                  <a:cubicBezTo>
                    <a:pt x="1182458" y="566722"/>
                    <a:pt x="1185349" y="563818"/>
                    <a:pt x="1189397" y="566141"/>
                  </a:cubicBezTo>
                  <a:cubicBezTo>
                    <a:pt x="1191709" y="566722"/>
                    <a:pt x="1194600" y="570207"/>
                    <a:pt x="1195756" y="569626"/>
                  </a:cubicBezTo>
                  <a:cubicBezTo>
                    <a:pt x="1215993" y="560914"/>
                    <a:pt x="1238542" y="562075"/>
                    <a:pt x="1259357" y="555686"/>
                  </a:cubicBezTo>
                  <a:cubicBezTo>
                    <a:pt x="1270920" y="552201"/>
                    <a:pt x="1279015" y="544650"/>
                    <a:pt x="1282484" y="533613"/>
                  </a:cubicBezTo>
                  <a:cubicBezTo>
                    <a:pt x="1283640" y="530128"/>
                    <a:pt x="1284219" y="525481"/>
                    <a:pt x="1282484" y="523158"/>
                  </a:cubicBezTo>
                  <a:cubicBezTo>
                    <a:pt x="1278436" y="517349"/>
                    <a:pt x="1274968" y="521996"/>
                    <a:pt x="1271499" y="526062"/>
                  </a:cubicBezTo>
                  <a:cubicBezTo>
                    <a:pt x="1269185" y="530128"/>
                    <a:pt x="1265138" y="533613"/>
                    <a:pt x="1261091" y="535937"/>
                  </a:cubicBezTo>
                  <a:cubicBezTo>
                    <a:pt x="1255887" y="539422"/>
                    <a:pt x="1250684" y="543488"/>
                    <a:pt x="1244324" y="539422"/>
                  </a:cubicBezTo>
                  <a:cubicBezTo>
                    <a:pt x="1237386" y="534775"/>
                    <a:pt x="1242589" y="528386"/>
                    <a:pt x="1243167" y="522577"/>
                  </a:cubicBezTo>
                  <a:cubicBezTo>
                    <a:pt x="1243167" y="520254"/>
                    <a:pt x="1243746" y="517930"/>
                    <a:pt x="1244324" y="515607"/>
                  </a:cubicBezTo>
                  <a:cubicBezTo>
                    <a:pt x="1230447" y="505732"/>
                    <a:pt x="1240277" y="495277"/>
                    <a:pt x="1244324" y="485403"/>
                  </a:cubicBezTo>
                  <a:cubicBezTo>
                    <a:pt x="1233917" y="484241"/>
                    <a:pt x="1226979" y="493535"/>
                    <a:pt x="1218306" y="495858"/>
                  </a:cubicBezTo>
                  <a:cubicBezTo>
                    <a:pt x="1213102" y="488307"/>
                    <a:pt x="1217149" y="482498"/>
                    <a:pt x="1218306" y="476690"/>
                  </a:cubicBezTo>
                  <a:cubicBezTo>
                    <a:pt x="1222931" y="456941"/>
                    <a:pt x="1218884" y="448809"/>
                    <a:pt x="1198647" y="441258"/>
                  </a:cubicBezTo>
                  <a:cubicBezTo>
                    <a:pt x="1188818" y="437192"/>
                    <a:pt x="1184771" y="431964"/>
                    <a:pt x="1184771" y="422089"/>
                  </a:cubicBezTo>
                  <a:cubicBezTo>
                    <a:pt x="1185349" y="406406"/>
                    <a:pt x="1181302" y="390142"/>
                    <a:pt x="1192866" y="376202"/>
                  </a:cubicBezTo>
                  <a:cubicBezTo>
                    <a:pt x="1196913" y="371555"/>
                    <a:pt x="1194600" y="366908"/>
                    <a:pt x="1190553" y="363423"/>
                  </a:cubicBezTo>
                  <a:cubicBezTo>
                    <a:pt x="1187084" y="361100"/>
                    <a:pt x="1183037" y="361681"/>
                    <a:pt x="1180724" y="363423"/>
                  </a:cubicBezTo>
                  <a:cubicBezTo>
                    <a:pt x="1173785" y="369232"/>
                    <a:pt x="1166269" y="373879"/>
                    <a:pt x="1161644" y="380849"/>
                  </a:cubicBezTo>
                  <a:cubicBezTo>
                    <a:pt x="1155862" y="388400"/>
                    <a:pt x="1142564" y="398855"/>
                    <a:pt x="1162800" y="405245"/>
                  </a:cubicBezTo>
                  <a:cubicBezTo>
                    <a:pt x="1164535" y="416862"/>
                    <a:pt x="1166269" y="427898"/>
                    <a:pt x="1161644" y="439515"/>
                  </a:cubicBezTo>
                  <a:cubicBezTo>
                    <a:pt x="1161644" y="440096"/>
                    <a:pt x="1157597" y="440096"/>
                    <a:pt x="1155284" y="440677"/>
                  </a:cubicBezTo>
                  <a:cubicBezTo>
                    <a:pt x="1148924" y="431383"/>
                    <a:pt x="1147768" y="415700"/>
                    <a:pt x="1129844" y="420347"/>
                  </a:cubicBezTo>
                  <a:cubicBezTo>
                    <a:pt x="1126375" y="421508"/>
                    <a:pt x="1121749" y="422089"/>
                    <a:pt x="1121171" y="418023"/>
                  </a:cubicBezTo>
                  <a:cubicBezTo>
                    <a:pt x="1120593" y="415119"/>
                    <a:pt x="1123484" y="411053"/>
                    <a:pt x="1125218" y="408730"/>
                  </a:cubicBezTo>
                  <a:cubicBezTo>
                    <a:pt x="1127531" y="405825"/>
                    <a:pt x="1130422" y="403502"/>
                    <a:pt x="1133313" y="401179"/>
                  </a:cubicBezTo>
                  <a:cubicBezTo>
                    <a:pt x="1126953" y="395951"/>
                    <a:pt x="1121171" y="390723"/>
                    <a:pt x="1114811" y="385496"/>
                  </a:cubicBezTo>
                  <a:cubicBezTo>
                    <a:pt x="1110764" y="382011"/>
                    <a:pt x="1106138" y="382591"/>
                    <a:pt x="1100935" y="382591"/>
                  </a:cubicBezTo>
                  <a:cubicBezTo>
                    <a:pt x="1081854" y="383753"/>
                    <a:pt x="1081854" y="383753"/>
                    <a:pt x="1081276" y="368651"/>
                  </a:cubicBezTo>
                  <a:cubicBezTo>
                    <a:pt x="1080120" y="354711"/>
                    <a:pt x="1080698" y="341351"/>
                    <a:pt x="1088215" y="329153"/>
                  </a:cubicBezTo>
                  <a:cubicBezTo>
                    <a:pt x="1090527" y="329153"/>
                    <a:pt x="1093418" y="329153"/>
                    <a:pt x="1095731" y="329153"/>
                  </a:cubicBezTo>
                  <a:cubicBezTo>
                    <a:pt x="1100357" y="328572"/>
                    <a:pt x="1106138" y="329153"/>
                    <a:pt x="1105560" y="321602"/>
                  </a:cubicBezTo>
                  <a:cubicBezTo>
                    <a:pt x="1104982" y="318117"/>
                    <a:pt x="1103247" y="314631"/>
                    <a:pt x="1101513" y="311146"/>
                  </a:cubicBezTo>
                  <a:cubicBezTo>
                    <a:pt x="1096309" y="296044"/>
                    <a:pt x="1096309" y="296044"/>
                    <a:pt x="1113077" y="289655"/>
                  </a:cubicBezTo>
                  <a:cubicBezTo>
                    <a:pt x="1116256" y="288784"/>
                    <a:pt x="1118714" y="287186"/>
                    <a:pt x="1120665" y="285008"/>
                  </a:cubicBezTo>
                  <a:lnTo>
                    <a:pt x="1125175" y="276954"/>
                  </a:lnTo>
                  <a:lnTo>
                    <a:pt x="1108994" y="273013"/>
                  </a:lnTo>
                  <a:cubicBezTo>
                    <a:pt x="1103857" y="270713"/>
                    <a:pt x="1099240" y="267300"/>
                    <a:pt x="1095369" y="262255"/>
                  </a:cubicBezTo>
                  <a:cubicBezTo>
                    <a:pt x="1095964" y="257507"/>
                    <a:pt x="1096560" y="252166"/>
                    <a:pt x="1103112" y="252166"/>
                  </a:cubicBezTo>
                  <a:close/>
                  <a:moveTo>
                    <a:pt x="1059307" y="247061"/>
                  </a:moveTo>
                  <a:cubicBezTo>
                    <a:pt x="1067547" y="248239"/>
                    <a:pt x="1074021" y="250006"/>
                    <a:pt x="1071078" y="260018"/>
                  </a:cubicBezTo>
                  <a:cubicBezTo>
                    <a:pt x="1069312" y="269440"/>
                    <a:pt x="1075198" y="274152"/>
                    <a:pt x="1081672" y="277096"/>
                  </a:cubicBezTo>
                  <a:cubicBezTo>
                    <a:pt x="1082849" y="281808"/>
                    <a:pt x="1084026" y="287108"/>
                    <a:pt x="1084026" y="291819"/>
                  </a:cubicBezTo>
                  <a:cubicBezTo>
                    <a:pt x="1084614" y="296531"/>
                    <a:pt x="1079318" y="300065"/>
                    <a:pt x="1075198" y="299476"/>
                  </a:cubicBezTo>
                  <a:cubicBezTo>
                    <a:pt x="1068724" y="297120"/>
                    <a:pt x="1064015" y="293587"/>
                    <a:pt x="1061073" y="288286"/>
                  </a:cubicBezTo>
                  <a:cubicBezTo>
                    <a:pt x="1058130" y="282986"/>
                    <a:pt x="1054599" y="280630"/>
                    <a:pt x="1049302" y="284163"/>
                  </a:cubicBezTo>
                  <a:cubicBezTo>
                    <a:pt x="1042828" y="288286"/>
                    <a:pt x="1038119" y="288286"/>
                    <a:pt x="1034588" y="280630"/>
                  </a:cubicBezTo>
                  <a:cubicBezTo>
                    <a:pt x="1031645" y="272974"/>
                    <a:pt x="1029291" y="267085"/>
                    <a:pt x="1038119" y="261784"/>
                  </a:cubicBezTo>
                  <a:cubicBezTo>
                    <a:pt x="1045770" y="257662"/>
                    <a:pt x="1052244" y="252362"/>
                    <a:pt x="1059307" y="247061"/>
                  </a:cubicBezTo>
                  <a:close/>
                  <a:moveTo>
                    <a:pt x="547239" y="243073"/>
                  </a:moveTo>
                  <a:cubicBezTo>
                    <a:pt x="547557" y="243392"/>
                    <a:pt x="547938" y="244508"/>
                    <a:pt x="548446" y="246423"/>
                  </a:cubicBezTo>
                  <a:cubicBezTo>
                    <a:pt x="547430" y="245785"/>
                    <a:pt x="546413" y="245146"/>
                    <a:pt x="546413" y="244508"/>
                  </a:cubicBezTo>
                  <a:cubicBezTo>
                    <a:pt x="546667" y="243233"/>
                    <a:pt x="546921" y="242754"/>
                    <a:pt x="547239" y="243073"/>
                  </a:cubicBezTo>
                  <a:close/>
                  <a:moveTo>
                    <a:pt x="1256328" y="236853"/>
                  </a:moveTo>
                  <a:lnTo>
                    <a:pt x="1257599" y="238978"/>
                  </a:lnTo>
                  <a:lnTo>
                    <a:pt x="1255481" y="238128"/>
                  </a:lnTo>
                  <a:close/>
                  <a:moveTo>
                    <a:pt x="772495" y="229742"/>
                  </a:moveTo>
                  <a:cubicBezTo>
                    <a:pt x="778442" y="229195"/>
                    <a:pt x="779037" y="234664"/>
                    <a:pt x="779632" y="239039"/>
                  </a:cubicBezTo>
                  <a:lnTo>
                    <a:pt x="777761" y="239470"/>
                  </a:lnTo>
                  <a:lnTo>
                    <a:pt x="779805" y="241318"/>
                  </a:lnTo>
                  <a:cubicBezTo>
                    <a:pt x="779593" y="242594"/>
                    <a:pt x="779275" y="243072"/>
                    <a:pt x="778905" y="242753"/>
                  </a:cubicBezTo>
                  <a:lnTo>
                    <a:pt x="777715" y="239480"/>
                  </a:lnTo>
                  <a:lnTo>
                    <a:pt x="758220" y="243961"/>
                  </a:lnTo>
                  <a:cubicBezTo>
                    <a:pt x="756435" y="243961"/>
                    <a:pt x="753461" y="242320"/>
                    <a:pt x="752867" y="240680"/>
                  </a:cubicBezTo>
                  <a:cubicBezTo>
                    <a:pt x="752272" y="239039"/>
                    <a:pt x="753461" y="235211"/>
                    <a:pt x="754651" y="235211"/>
                  </a:cubicBezTo>
                  <a:cubicBezTo>
                    <a:pt x="760599" y="232477"/>
                    <a:pt x="766547" y="230289"/>
                    <a:pt x="772495" y="229742"/>
                  </a:cubicBezTo>
                  <a:close/>
                  <a:moveTo>
                    <a:pt x="1022514" y="224091"/>
                  </a:moveTo>
                  <a:cubicBezTo>
                    <a:pt x="1024773" y="224665"/>
                    <a:pt x="1027032" y="224665"/>
                    <a:pt x="1029291" y="224665"/>
                  </a:cubicBezTo>
                  <a:cubicBezTo>
                    <a:pt x="1035503" y="225239"/>
                    <a:pt x="1041716" y="226388"/>
                    <a:pt x="1042846" y="233853"/>
                  </a:cubicBezTo>
                  <a:cubicBezTo>
                    <a:pt x="1043975" y="243041"/>
                    <a:pt x="1037198" y="245338"/>
                    <a:pt x="1029856" y="246486"/>
                  </a:cubicBezTo>
                  <a:cubicBezTo>
                    <a:pt x="1032115" y="240170"/>
                    <a:pt x="1036633" y="233279"/>
                    <a:pt x="1024208" y="231556"/>
                  </a:cubicBezTo>
                  <a:cubicBezTo>
                    <a:pt x="1019690" y="230982"/>
                    <a:pt x="1019125" y="228110"/>
                    <a:pt x="1022514" y="224091"/>
                  </a:cubicBezTo>
                  <a:close/>
                  <a:moveTo>
                    <a:pt x="1055682" y="212416"/>
                  </a:moveTo>
                  <a:cubicBezTo>
                    <a:pt x="1056855" y="212353"/>
                    <a:pt x="1058027" y="213373"/>
                    <a:pt x="1059200" y="215415"/>
                  </a:cubicBezTo>
                  <a:cubicBezTo>
                    <a:pt x="1056855" y="215415"/>
                    <a:pt x="1054509" y="215415"/>
                    <a:pt x="1052163" y="215926"/>
                  </a:cubicBezTo>
                  <a:cubicBezTo>
                    <a:pt x="1053336" y="213629"/>
                    <a:pt x="1054509" y="212480"/>
                    <a:pt x="1055682" y="212416"/>
                  </a:cubicBezTo>
                  <a:close/>
                  <a:moveTo>
                    <a:pt x="127073" y="201123"/>
                  </a:moveTo>
                  <a:cubicBezTo>
                    <a:pt x="128832" y="202824"/>
                    <a:pt x="131178" y="203958"/>
                    <a:pt x="132351" y="205660"/>
                  </a:cubicBezTo>
                  <a:cubicBezTo>
                    <a:pt x="134110" y="207928"/>
                    <a:pt x="132937" y="210197"/>
                    <a:pt x="129419" y="210197"/>
                  </a:cubicBezTo>
                  <a:cubicBezTo>
                    <a:pt x="129419" y="210764"/>
                    <a:pt x="128246" y="209062"/>
                    <a:pt x="128246" y="207928"/>
                  </a:cubicBezTo>
                  <a:cubicBezTo>
                    <a:pt x="127073" y="205660"/>
                    <a:pt x="127073" y="203391"/>
                    <a:pt x="127073" y="201123"/>
                  </a:cubicBezTo>
                  <a:close/>
                  <a:moveTo>
                    <a:pt x="1317577" y="194653"/>
                  </a:moveTo>
                  <a:cubicBezTo>
                    <a:pt x="1319303" y="198807"/>
                    <a:pt x="1321605" y="202962"/>
                    <a:pt x="1323907" y="207710"/>
                  </a:cubicBezTo>
                  <a:cubicBezTo>
                    <a:pt x="1333689" y="229076"/>
                    <a:pt x="1322181" y="243914"/>
                    <a:pt x="1298013" y="241540"/>
                  </a:cubicBezTo>
                  <a:cubicBezTo>
                    <a:pt x="1292259" y="241540"/>
                    <a:pt x="1286505" y="240353"/>
                    <a:pt x="1280750" y="240353"/>
                  </a:cubicBezTo>
                  <a:cubicBezTo>
                    <a:pt x="1278448" y="237385"/>
                    <a:pt x="1275572" y="235011"/>
                    <a:pt x="1273270" y="232044"/>
                  </a:cubicBezTo>
                  <a:cubicBezTo>
                    <a:pt x="1279599" y="223141"/>
                    <a:pt x="1287655" y="215425"/>
                    <a:pt x="1292834" y="205929"/>
                  </a:cubicBezTo>
                  <a:cubicBezTo>
                    <a:pt x="1299164" y="195246"/>
                    <a:pt x="1307219" y="193465"/>
                    <a:pt x="1317577" y="194653"/>
                  </a:cubicBezTo>
                  <a:close/>
                  <a:moveTo>
                    <a:pt x="286487" y="191544"/>
                  </a:moveTo>
                  <a:cubicBezTo>
                    <a:pt x="289094" y="190676"/>
                    <a:pt x="290832" y="192412"/>
                    <a:pt x="293150" y="196461"/>
                  </a:cubicBezTo>
                  <a:cubicBezTo>
                    <a:pt x="300682" y="209187"/>
                    <a:pt x="308214" y="208609"/>
                    <a:pt x="319803" y="203403"/>
                  </a:cubicBezTo>
                  <a:cubicBezTo>
                    <a:pt x="321541" y="202246"/>
                    <a:pt x="324438" y="202246"/>
                    <a:pt x="326755" y="202246"/>
                  </a:cubicBezTo>
                  <a:cubicBezTo>
                    <a:pt x="330811" y="210923"/>
                    <a:pt x="336026" y="215551"/>
                    <a:pt x="346455" y="211501"/>
                  </a:cubicBezTo>
                  <a:lnTo>
                    <a:pt x="363752" y="209774"/>
                  </a:lnTo>
                  <a:lnTo>
                    <a:pt x="366744" y="201000"/>
                  </a:lnTo>
                  <a:cubicBezTo>
                    <a:pt x="367296" y="199177"/>
                    <a:pt x="370611" y="198569"/>
                    <a:pt x="371716" y="199177"/>
                  </a:cubicBezTo>
                  <a:cubicBezTo>
                    <a:pt x="375584" y="201000"/>
                    <a:pt x="375031" y="205253"/>
                    <a:pt x="372821" y="207684"/>
                  </a:cubicBezTo>
                  <a:lnTo>
                    <a:pt x="364526" y="210368"/>
                  </a:lnTo>
                  <a:lnTo>
                    <a:pt x="377742" y="221914"/>
                  </a:lnTo>
                  <a:cubicBezTo>
                    <a:pt x="379480" y="223071"/>
                    <a:pt x="380639" y="225963"/>
                    <a:pt x="380060" y="228277"/>
                  </a:cubicBezTo>
                  <a:cubicBezTo>
                    <a:pt x="379480" y="229434"/>
                    <a:pt x="376583" y="231748"/>
                    <a:pt x="374845" y="231748"/>
                  </a:cubicBezTo>
                  <a:cubicBezTo>
                    <a:pt x="364996" y="232326"/>
                    <a:pt x="355146" y="231169"/>
                    <a:pt x="345296" y="232326"/>
                  </a:cubicBezTo>
                  <a:cubicBezTo>
                    <a:pt x="335446" y="234062"/>
                    <a:pt x="340661" y="241582"/>
                    <a:pt x="341240" y="246788"/>
                  </a:cubicBezTo>
                  <a:cubicBezTo>
                    <a:pt x="341819" y="251416"/>
                    <a:pt x="341240" y="256044"/>
                    <a:pt x="340661" y="260671"/>
                  </a:cubicBezTo>
                  <a:cubicBezTo>
                    <a:pt x="339502" y="263564"/>
                    <a:pt x="337764" y="265878"/>
                    <a:pt x="336026" y="268770"/>
                  </a:cubicBezTo>
                  <a:cubicBezTo>
                    <a:pt x="330231" y="273398"/>
                    <a:pt x="325017" y="274555"/>
                    <a:pt x="319223" y="268770"/>
                  </a:cubicBezTo>
                  <a:cubicBezTo>
                    <a:pt x="319223" y="260671"/>
                    <a:pt x="319223" y="251994"/>
                    <a:pt x="314009" y="244474"/>
                  </a:cubicBezTo>
                  <a:cubicBezTo>
                    <a:pt x="312270" y="241582"/>
                    <a:pt x="311691" y="236954"/>
                    <a:pt x="307056" y="237532"/>
                  </a:cubicBezTo>
                  <a:cubicBezTo>
                    <a:pt x="303000" y="237532"/>
                    <a:pt x="300682" y="241003"/>
                    <a:pt x="300682" y="244474"/>
                  </a:cubicBezTo>
                  <a:cubicBezTo>
                    <a:pt x="300682" y="250259"/>
                    <a:pt x="298944" y="254308"/>
                    <a:pt x="292571" y="254308"/>
                  </a:cubicBezTo>
                  <a:cubicBezTo>
                    <a:pt x="286777" y="253730"/>
                    <a:pt x="280403" y="255465"/>
                    <a:pt x="278086" y="246788"/>
                  </a:cubicBezTo>
                  <a:cubicBezTo>
                    <a:pt x="277506" y="243317"/>
                    <a:pt x="275189" y="241003"/>
                    <a:pt x="272871" y="238111"/>
                  </a:cubicBezTo>
                  <a:cubicBezTo>
                    <a:pt x="270554" y="234640"/>
                    <a:pt x="269395" y="231169"/>
                    <a:pt x="272292" y="228855"/>
                  </a:cubicBezTo>
                  <a:cubicBezTo>
                    <a:pt x="274609" y="227120"/>
                    <a:pt x="279244" y="228277"/>
                    <a:pt x="282142" y="228277"/>
                  </a:cubicBezTo>
                  <a:cubicBezTo>
                    <a:pt x="284459" y="228855"/>
                    <a:pt x="287356" y="230012"/>
                    <a:pt x="289094" y="229434"/>
                  </a:cubicBezTo>
                  <a:cubicBezTo>
                    <a:pt x="293150" y="228277"/>
                    <a:pt x="295468" y="224227"/>
                    <a:pt x="293150" y="221914"/>
                  </a:cubicBezTo>
                  <a:cubicBezTo>
                    <a:pt x="287356" y="216708"/>
                    <a:pt x="280983" y="213236"/>
                    <a:pt x="274609" y="209766"/>
                  </a:cubicBezTo>
                  <a:lnTo>
                    <a:pt x="274609" y="202246"/>
                  </a:lnTo>
                  <a:cubicBezTo>
                    <a:pt x="280403" y="195882"/>
                    <a:pt x="283880" y="192412"/>
                    <a:pt x="286487" y="191544"/>
                  </a:cubicBezTo>
                  <a:close/>
                  <a:moveTo>
                    <a:pt x="335337" y="189471"/>
                  </a:moveTo>
                  <a:cubicBezTo>
                    <a:pt x="336925" y="189471"/>
                    <a:pt x="338438" y="190303"/>
                    <a:pt x="339345" y="192245"/>
                  </a:cubicBezTo>
                  <a:cubicBezTo>
                    <a:pt x="339951" y="193355"/>
                    <a:pt x="339345" y="197238"/>
                    <a:pt x="337530" y="197793"/>
                  </a:cubicBezTo>
                  <a:cubicBezTo>
                    <a:pt x="334505" y="198903"/>
                    <a:pt x="330874" y="200012"/>
                    <a:pt x="327848" y="200567"/>
                  </a:cubicBezTo>
                  <a:cubicBezTo>
                    <a:pt x="329059" y="197793"/>
                    <a:pt x="329059" y="193909"/>
                    <a:pt x="330874" y="191690"/>
                  </a:cubicBezTo>
                  <a:cubicBezTo>
                    <a:pt x="332084" y="190303"/>
                    <a:pt x="333748" y="189471"/>
                    <a:pt x="335337" y="189471"/>
                  </a:cubicBezTo>
                  <a:close/>
                  <a:moveTo>
                    <a:pt x="1042466" y="183257"/>
                  </a:moveTo>
                  <a:cubicBezTo>
                    <a:pt x="1051594" y="194249"/>
                    <a:pt x="1042466" y="205818"/>
                    <a:pt x="1043037" y="217388"/>
                  </a:cubicBezTo>
                  <a:cubicBezTo>
                    <a:pt x="1035620" y="217388"/>
                    <a:pt x="1028203" y="217388"/>
                    <a:pt x="1020786" y="217388"/>
                  </a:cubicBezTo>
                  <a:cubicBezTo>
                    <a:pt x="1012228" y="215652"/>
                    <a:pt x="1005952" y="226065"/>
                    <a:pt x="996253" y="219702"/>
                  </a:cubicBezTo>
                  <a:cubicBezTo>
                    <a:pt x="1000817" y="209289"/>
                    <a:pt x="1008234" y="201190"/>
                    <a:pt x="1017933" y="197720"/>
                  </a:cubicBezTo>
                  <a:cubicBezTo>
                    <a:pt x="1027632" y="194249"/>
                    <a:pt x="1033908" y="187885"/>
                    <a:pt x="1042466" y="183257"/>
                  </a:cubicBezTo>
                  <a:close/>
                  <a:moveTo>
                    <a:pt x="466645" y="183257"/>
                  </a:moveTo>
                  <a:cubicBezTo>
                    <a:pt x="468366" y="183257"/>
                    <a:pt x="471810" y="184944"/>
                    <a:pt x="472384" y="186631"/>
                  </a:cubicBezTo>
                  <a:cubicBezTo>
                    <a:pt x="473531" y="191692"/>
                    <a:pt x="474105" y="197316"/>
                    <a:pt x="474679" y="202939"/>
                  </a:cubicBezTo>
                  <a:cubicBezTo>
                    <a:pt x="474105" y="206875"/>
                    <a:pt x="473531" y="210249"/>
                    <a:pt x="472384" y="213624"/>
                  </a:cubicBezTo>
                  <a:cubicBezTo>
                    <a:pt x="472384" y="214186"/>
                    <a:pt x="470662" y="215873"/>
                    <a:pt x="470088" y="215873"/>
                  </a:cubicBezTo>
                  <a:cubicBezTo>
                    <a:pt x="468366" y="215311"/>
                    <a:pt x="465497" y="214748"/>
                    <a:pt x="464350" y="213061"/>
                  </a:cubicBezTo>
                  <a:cubicBezTo>
                    <a:pt x="457463" y="204626"/>
                    <a:pt x="459185" y="195628"/>
                    <a:pt x="461480" y="186631"/>
                  </a:cubicBezTo>
                  <a:cubicBezTo>
                    <a:pt x="462054" y="184944"/>
                    <a:pt x="464923" y="183257"/>
                    <a:pt x="466645" y="183257"/>
                  </a:cubicBezTo>
                  <a:close/>
                  <a:moveTo>
                    <a:pt x="1618910" y="167945"/>
                  </a:moveTo>
                  <a:cubicBezTo>
                    <a:pt x="1619418" y="168584"/>
                    <a:pt x="1620435" y="169860"/>
                    <a:pt x="1620943" y="170498"/>
                  </a:cubicBezTo>
                  <a:cubicBezTo>
                    <a:pt x="1620435" y="171136"/>
                    <a:pt x="1619418" y="171774"/>
                    <a:pt x="1618401" y="172412"/>
                  </a:cubicBezTo>
                  <a:cubicBezTo>
                    <a:pt x="1617385" y="171774"/>
                    <a:pt x="1616876" y="170498"/>
                    <a:pt x="1616368" y="169860"/>
                  </a:cubicBezTo>
                  <a:cubicBezTo>
                    <a:pt x="1616876" y="169222"/>
                    <a:pt x="1617893" y="167945"/>
                    <a:pt x="1618910" y="167945"/>
                  </a:cubicBezTo>
                  <a:close/>
                  <a:moveTo>
                    <a:pt x="262316" y="153245"/>
                  </a:moveTo>
                  <a:cubicBezTo>
                    <a:pt x="264494" y="152633"/>
                    <a:pt x="266673" y="153858"/>
                    <a:pt x="268851" y="154470"/>
                  </a:cubicBezTo>
                  <a:cubicBezTo>
                    <a:pt x="267762" y="156308"/>
                    <a:pt x="267217" y="158758"/>
                    <a:pt x="265583" y="159983"/>
                  </a:cubicBezTo>
                  <a:cubicBezTo>
                    <a:pt x="262316" y="163045"/>
                    <a:pt x="257959" y="164883"/>
                    <a:pt x="254147" y="167333"/>
                  </a:cubicBezTo>
                  <a:cubicBezTo>
                    <a:pt x="254147" y="160595"/>
                    <a:pt x="255781" y="154470"/>
                    <a:pt x="262316" y="153245"/>
                  </a:cubicBezTo>
                  <a:close/>
                  <a:moveTo>
                    <a:pt x="1122689" y="139873"/>
                  </a:moveTo>
                  <a:cubicBezTo>
                    <a:pt x="1123324" y="139873"/>
                    <a:pt x="1123959" y="141574"/>
                    <a:pt x="1124595" y="142708"/>
                  </a:cubicBezTo>
                  <a:cubicBezTo>
                    <a:pt x="1125230" y="144977"/>
                    <a:pt x="1125230" y="146678"/>
                    <a:pt x="1125230" y="149514"/>
                  </a:cubicBezTo>
                  <a:cubicBezTo>
                    <a:pt x="1123324" y="147812"/>
                    <a:pt x="1121418" y="146678"/>
                    <a:pt x="1120147" y="144977"/>
                  </a:cubicBezTo>
                  <a:cubicBezTo>
                    <a:pt x="1118241" y="142141"/>
                    <a:pt x="1118877" y="140440"/>
                    <a:pt x="1122689" y="139873"/>
                  </a:cubicBezTo>
                  <a:close/>
                  <a:moveTo>
                    <a:pt x="1507099" y="135347"/>
                  </a:moveTo>
                  <a:cubicBezTo>
                    <a:pt x="1516233" y="135347"/>
                    <a:pt x="1524795" y="135347"/>
                    <a:pt x="1532786" y="135925"/>
                  </a:cubicBezTo>
                  <a:cubicBezTo>
                    <a:pt x="1540777" y="135925"/>
                    <a:pt x="1539065" y="140549"/>
                    <a:pt x="1536211" y="145173"/>
                  </a:cubicBezTo>
                  <a:cubicBezTo>
                    <a:pt x="1534499" y="149220"/>
                    <a:pt x="1536211" y="152688"/>
                    <a:pt x="1539636" y="154422"/>
                  </a:cubicBezTo>
                  <a:cubicBezTo>
                    <a:pt x="1547627" y="159046"/>
                    <a:pt x="1547627" y="163093"/>
                    <a:pt x="1541348" y="170607"/>
                  </a:cubicBezTo>
                  <a:cubicBezTo>
                    <a:pt x="1535640" y="176387"/>
                    <a:pt x="1539065" y="183902"/>
                    <a:pt x="1544773" y="189104"/>
                  </a:cubicBezTo>
                  <a:cubicBezTo>
                    <a:pt x="1551623" y="195607"/>
                    <a:pt x="1561041" y="197558"/>
                    <a:pt x="1568212" y="202760"/>
                  </a:cubicBezTo>
                  <a:lnTo>
                    <a:pt x="1574219" y="209087"/>
                  </a:lnTo>
                  <a:lnTo>
                    <a:pt x="1574293" y="208778"/>
                  </a:lnTo>
                  <a:lnTo>
                    <a:pt x="1581635" y="208778"/>
                  </a:lnTo>
                  <a:cubicBezTo>
                    <a:pt x="1582200" y="214374"/>
                    <a:pt x="1581635" y="219527"/>
                    <a:pt x="1580293" y="224460"/>
                  </a:cubicBezTo>
                  <a:lnTo>
                    <a:pt x="1574405" y="238546"/>
                  </a:lnTo>
                  <a:lnTo>
                    <a:pt x="1574455" y="238815"/>
                  </a:lnTo>
                  <a:cubicBezTo>
                    <a:pt x="1573884" y="260780"/>
                    <a:pt x="1564751" y="269451"/>
                    <a:pt x="1545915" y="255578"/>
                  </a:cubicBezTo>
                  <a:cubicBezTo>
                    <a:pt x="1533357" y="246329"/>
                    <a:pt x="1523082" y="242861"/>
                    <a:pt x="1511666" y="255578"/>
                  </a:cubicBezTo>
                  <a:lnTo>
                    <a:pt x="1508905" y="254335"/>
                  </a:lnTo>
                  <a:lnTo>
                    <a:pt x="1509146" y="254579"/>
                  </a:lnTo>
                  <a:cubicBezTo>
                    <a:pt x="1538290" y="277133"/>
                    <a:pt x="1546540" y="301313"/>
                    <a:pt x="1533897" y="325656"/>
                  </a:cubicBezTo>
                  <a:lnTo>
                    <a:pt x="1517999" y="345393"/>
                  </a:lnTo>
                  <a:lnTo>
                    <a:pt x="1524545" y="344041"/>
                  </a:lnTo>
                  <a:cubicBezTo>
                    <a:pt x="1527307" y="344679"/>
                    <a:pt x="1531175" y="344679"/>
                    <a:pt x="1532280" y="348507"/>
                  </a:cubicBezTo>
                  <a:cubicBezTo>
                    <a:pt x="1534489" y="352335"/>
                    <a:pt x="1528965" y="356163"/>
                    <a:pt x="1522887" y="355525"/>
                  </a:cubicBezTo>
                  <a:lnTo>
                    <a:pt x="1512495" y="353025"/>
                  </a:lnTo>
                  <a:lnTo>
                    <a:pt x="1509146" y="358674"/>
                  </a:lnTo>
                  <a:cubicBezTo>
                    <a:pt x="1506003" y="361276"/>
                    <a:pt x="1502860" y="362433"/>
                    <a:pt x="1499645" y="362433"/>
                  </a:cubicBezTo>
                  <a:lnTo>
                    <a:pt x="1493992" y="360622"/>
                  </a:lnTo>
                  <a:lnTo>
                    <a:pt x="1493697" y="376171"/>
                  </a:lnTo>
                  <a:cubicBezTo>
                    <a:pt x="1493626" y="382503"/>
                    <a:pt x="1492910" y="388762"/>
                    <a:pt x="1489474" y="394585"/>
                  </a:cubicBezTo>
                  <a:lnTo>
                    <a:pt x="1488057" y="394958"/>
                  </a:lnTo>
                  <a:lnTo>
                    <a:pt x="1494861" y="401535"/>
                  </a:lnTo>
                  <a:lnTo>
                    <a:pt x="1497952" y="397586"/>
                  </a:lnTo>
                  <a:cubicBezTo>
                    <a:pt x="1499276" y="396555"/>
                    <a:pt x="1500732" y="396261"/>
                    <a:pt x="1502320" y="397438"/>
                  </a:cubicBezTo>
                  <a:cubicBezTo>
                    <a:pt x="1506555" y="400383"/>
                    <a:pt x="1502849" y="403917"/>
                    <a:pt x="1500202" y="406273"/>
                  </a:cubicBezTo>
                  <a:lnTo>
                    <a:pt x="1495839" y="408921"/>
                  </a:lnTo>
                  <a:lnTo>
                    <a:pt x="1495389" y="409355"/>
                  </a:lnTo>
                  <a:cubicBezTo>
                    <a:pt x="1495389" y="411605"/>
                    <a:pt x="1495389" y="413854"/>
                    <a:pt x="1495389" y="416666"/>
                  </a:cubicBezTo>
                  <a:lnTo>
                    <a:pt x="1491807" y="418051"/>
                  </a:lnTo>
                  <a:lnTo>
                    <a:pt x="1493834" y="418051"/>
                  </a:lnTo>
                  <a:lnTo>
                    <a:pt x="1493834" y="424630"/>
                  </a:lnTo>
                  <a:lnTo>
                    <a:pt x="1493886" y="424656"/>
                  </a:lnTo>
                  <a:cubicBezTo>
                    <a:pt x="1494466" y="432184"/>
                    <a:pt x="1492727" y="441450"/>
                    <a:pt x="1501422" y="446662"/>
                  </a:cubicBezTo>
                  <a:cubicBezTo>
                    <a:pt x="1489829" y="465194"/>
                    <a:pt x="1490409" y="485464"/>
                    <a:pt x="1495625" y="504575"/>
                  </a:cubicBezTo>
                  <a:cubicBezTo>
                    <a:pt x="1501422" y="525423"/>
                    <a:pt x="1501422" y="545114"/>
                    <a:pt x="1501422" y="565383"/>
                  </a:cubicBezTo>
                  <a:cubicBezTo>
                    <a:pt x="1494466" y="569437"/>
                    <a:pt x="1487511" y="570595"/>
                    <a:pt x="1484033" y="560750"/>
                  </a:cubicBezTo>
                  <a:cubicBezTo>
                    <a:pt x="1482874" y="557275"/>
                    <a:pt x="1481135" y="553801"/>
                    <a:pt x="1479396" y="550905"/>
                  </a:cubicBezTo>
                  <a:cubicBezTo>
                    <a:pt x="1467803" y="548010"/>
                    <a:pt x="1457370" y="570595"/>
                    <a:pt x="1445198" y="551484"/>
                  </a:cubicBezTo>
                  <a:cubicBezTo>
                    <a:pt x="1413463" y="530201"/>
                    <a:pt x="1424440" y="507290"/>
                    <a:pt x="1434357" y="484459"/>
                  </a:cubicBezTo>
                  <a:lnTo>
                    <a:pt x="1438583" y="472362"/>
                  </a:lnTo>
                  <a:lnTo>
                    <a:pt x="1423458" y="484143"/>
                  </a:lnTo>
                  <a:cubicBezTo>
                    <a:pt x="1406294" y="491019"/>
                    <a:pt x="1391299" y="478409"/>
                    <a:pt x="1376303" y="463189"/>
                  </a:cubicBezTo>
                  <a:cubicBezTo>
                    <a:pt x="1376303" y="460290"/>
                    <a:pt x="1376303" y="457971"/>
                    <a:pt x="1376303" y="455652"/>
                  </a:cubicBezTo>
                  <a:cubicBezTo>
                    <a:pt x="1374019" y="455652"/>
                    <a:pt x="1371733" y="455652"/>
                    <a:pt x="1368878" y="455072"/>
                  </a:cubicBezTo>
                  <a:cubicBezTo>
                    <a:pt x="1364879" y="451593"/>
                    <a:pt x="1366592" y="444636"/>
                    <a:pt x="1362023" y="440578"/>
                  </a:cubicBezTo>
                  <a:cubicBezTo>
                    <a:pt x="1354596" y="430142"/>
                    <a:pt x="1378017" y="429562"/>
                    <a:pt x="1369449" y="418546"/>
                  </a:cubicBezTo>
                  <a:cubicBezTo>
                    <a:pt x="1366592" y="416227"/>
                    <a:pt x="1364307" y="413328"/>
                    <a:pt x="1362023" y="411008"/>
                  </a:cubicBezTo>
                  <a:cubicBezTo>
                    <a:pt x="1360880" y="406370"/>
                    <a:pt x="1360309" y="402312"/>
                    <a:pt x="1359166" y="397673"/>
                  </a:cubicBezTo>
                  <a:cubicBezTo>
                    <a:pt x="1358024" y="393615"/>
                    <a:pt x="1358595" y="391296"/>
                    <a:pt x="1362023" y="388977"/>
                  </a:cubicBezTo>
                  <a:cubicBezTo>
                    <a:pt x="1366021" y="384918"/>
                    <a:pt x="1363165" y="377381"/>
                    <a:pt x="1369449" y="373902"/>
                  </a:cubicBezTo>
                  <a:cubicBezTo>
                    <a:pt x="1371733" y="366945"/>
                    <a:pt x="1380874" y="364626"/>
                    <a:pt x="1378017" y="353030"/>
                  </a:cubicBezTo>
                  <a:cubicBezTo>
                    <a:pt x="1374590" y="334477"/>
                    <a:pt x="1386586" y="313605"/>
                    <a:pt x="1374590" y="294472"/>
                  </a:cubicBezTo>
                  <a:cubicBezTo>
                    <a:pt x="1374019" y="293892"/>
                    <a:pt x="1380874" y="288094"/>
                    <a:pt x="1383730" y="284615"/>
                  </a:cubicBezTo>
                  <a:cubicBezTo>
                    <a:pt x="1394013" y="278817"/>
                    <a:pt x="1403152" y="273020"/>
                    <a:pt x="1401439" y="257945"/>
                  </a:cubicBezTo>
                  <a:cubicBezTo>
                    <a:pt x="1400296" y="249248"/>
                    <a:pt x="1405437" y="239392"/>
                    <a:pt x="1408293" y="231275"/>
                  </a:cubicBezTo>
                  <a:cubicBezTo>
                    <a:pt x="1409151" y="228666"/>
                    <a:pt x="1411007" y="227361"/>
                    <a:pt x="1413220" y="226637"/>
                  </a:cubicBezTo>
                  <a:lnTo>
                    <a:pt x="1419701" y="225574"/>
                  </a:lnTo>
                  <a:lnTo>
                    <a:pt x="1419485" y="225288"/>
                  </a:lnTo>
                  <a:lnTo>
                    <a:pt x="1420581" y="225311"/>
                  </a:lnTo>
                  <a:lnTo>
                    <a:pt x="1431269" y="219227"/>
                  </a:lnTo>
                  <a:cubicBezTo>
                    <a:pt x="1434250" y="217976"/>
                    <a:pt x="1436642" y="217578"/>
                    <a:pt x="1438713" y="218085"/>
                  </a:cubicBezTo>
                  <a:cubicBezTo>
                    <a:pt x="1442855" y="219100"/>
                    <a:pt x="1445710" y="223738"/>
                    <a:pt x="1449424" y="232435"/>
                  </a:cubicBezTo>
                  <a:cubicBezTo>
                    <a:pt x="1439712" y="249828"/>
                    <a:pt x="1449995" y="267222"/>
                    <a:pt x="1449995" y="284615"/>
                  </a:cubicBezTo>
                  <a:lnTo>
                    <a:pt x="1450507" y="285605"/>
                  </a:lnTo>
                  <a:lnTo>
                    <a:pt x="1450528" y="282790"/>
                  </a:lnTo>
                  <a:cubicBezTo>
                    <a:pt x="1452819" y="282790"/>
                    <a:pt x="1455110" y="282790"/>
                    <a:pt x="1457401" y="282790"/>
                  </a:cubicBezTo>
                  <a:lnTo>
                    <a:pt x="1457721" y="284198"/>
                  </a:lnTo>
                  <a:lnTo>
                    <a:pt x="1457715" y="284072"/>
                  </a:lnTo>
                  <a:cubicBezTo>
                    <a:pt x="1461144" y="274819"/>
                    <a:pt x="1464001" y="265567"/>
                    <a:pt x="1468573" y="256892"/>
                  </a:cubicBezTo>
                  <a:cubicBezTo>
                    <a:pt x="1470859" y="252266"/>
                    <a:pt x="1475430" y="251109"/>
                    <a:pt x="1480002" y="255157"/>
                  </a:cubicBezTo>
                  <a:cubicBezTo>
                    <a:pt x="1492002" y="265567"/>
                    <a:pt x="1496574" y="255735"/>
                    <a:pt x="1501717" y="247061"/>
                  </a:cubicBezTo>
                  <a:lnTo>
                    <a:pt x="1502022" y="247370"/>
                  </a:lnTo>
                  <a:lnTo>
                    <a:pt x="1501392" y="246329"/>
                  </a:lnTo>
                  <a:cubicBezTo>
                    <a:pt x="1498538" y="242861"/>
                    <a:pt x="1495112" y="238815"/>
                    <a:pt x="1491117" y="235925"/>
                  </a:cubicBezTo>
                  <a:cubicBezTo>
                    <a:pt x="1487692" y="233035"/>
                    <a:pt x="1479130" y="231878"/>
                    <a:pt x="1479130" y="229566"/>
                  </a:cubicBezTo>
                  <a:cubicBezTo>
                    <a:pt x="1479701" y="222630"/>
                    <a:pt x="1481413" y="215694"/>
                    <a:pt x="1484838" y="209913"/>
                  </a:cubicBezTo>
                  <a:cubicBezTo>
                    <a:pt x="1491117" y="198353"/>
                    <a:pt x="1501963" y="188526"/>
                    <a:pt x="1491688" y="174653"/>
                  </a:cubicBezTo>
                  <a:cubicBezTo>
                    <a:pt x="1499679" y="163093"/>
                    <a:pt x="1502533" y="150376"/>
                    <a:pt x="1501963" y="136503"/>
                  </a:cubicBezTo>
                  <a:cubicBezTo>
                    <a:pt x="1503675" y="135347"/>
                    <a:pt x="1505387" y="134769"/>
                    <a:pt x="1507099" y="135347"/>
                  </a:cubicBezTo>
                  <a:close/>
                  <a:moveTo>
                    <a:pt x="846247" y="122592"/>
                  </a:moveTo>
                  <a:cubicBezTo>
                    <a:pt x="853812" y="126681"/>
                    <a:pt x="860795" y="131939"/>
                    <a:pt x="868360" y="136029"/>
                  </a:cubicBezTo>
                  <a:cubicBezTo>
                    <a:pt x="875343" y="138950"/>
                    <a:pt x="883490" y="154724"/>
                    <a:pt x="890473" y="135445"/>
                  </a:cubicBezTo>
                  <a:cubicBezTo>
                    <a:pt x="891055" y="133108"/>
                    <a:pt x="894546" y="133692"/>
                    <a:pt x="895128" y="136613"/>
                  </a:cubicBezTo>
                  <a:cubicBezTo>
                    <a:pt x="897456" y="147129"/>
                    <a:pt x="906185" y="147129"/>
                    <a:pt x="913749" y="151219"/>
                  </a:cubicBezTo>
                  <a:cubicBezTo>
                    <a:pt x="930043" y="157646"/>
                    <a:pt x="949246" y="152387"/>
                    <a:pt x="962631" y="164656"/>
                  </a:cubicBezTo>
                  <a:cubicBezTo>
                    <a:pt x="944591" y="165824"/>
                    <a:pt x="925970" y="166993"/>
                    <a:pt x="907348" y="168161"/>
                  </a:cubicBezTo>
                  <a:cubicBezTo>
                    <a:pt x="879998" y="169914"/>
                    <a:pt x="855558" y="156477"/>
                    <a:pt x="839264" y="131355"/>
                  </a:cubicBezTo>
                  <a:cubicBezTo>
                    <a:pt x="838682" y="130187"/>
                    <a:pt x="839264" y="126681"/>
                    <a:pt x="839846" y="124929"/>
                  </a:cubicBezTo>
                  <a:cubicBezTo>
                    <a:pt x="841591" y="123760"/>
                    <a:pt x="845083" y="122008"/>
                    <a:pt x="846247" y="122592"/>
                  </a:cubicBezTo>
                  <a:close/>
                  <a:moveTo>
                    <a:pt x="902217" y="113549"/>
                  </a:moveTo>
                  <a:cubicBezTo>
                    <a:pt x="908111" y="114715"/>
                    <a:pt x="915182" y="111799"/>
                    <a:pt x="919897" y="117049"/>
                  </a:cubicBezTo>
                  <a:cubicBezTo>
                    <a:pt x="922254" y="119965"/>
                    <a:pt x="920486" y="128132"/>
                    <a:pt x="928147" y="125799"/>
                  </a:cubicBezTo>
                  <a:cubicBezTo>
                    <a:pt x="931684" y="124049"/>
                    <a:pt x="934041" y="121715"/>
                    <a:pt x="938166" y="118215"/>
                  </a:cubicBezTo>
                  <a:cubicBezTo>
                    <a:pt x="939934" y="129299"/>
                    <a:pt x="941113" y="138632"/>
                    <a:pt x="942291" y="152049"/>
                  </a:cubicBezTo>
                  <a:cubicBezTo>
                    <a:pt x="929326" y="143299"/>
                    <a:pt x="918718" y="137465"/>
                    <a:pt x="908700" y="130465"/>
                  </a:cubicBezTo>
                  <a:cubicBezTo>
                    <a:pt x="903396" y="126382"/>
                    <a:pt x="902806" y="119965"/>
                    <a:pt x="902217" y="113549"/>
                  </a:cubicBezTo>
                  <a:close/>
                  <a:moveTo>
                    <a:pt x="1307211" y="94973"/>
                  </a:moveTo>
                  <a:cubicBezTo>
                    <a:pt x="1307581" y="95372"/>
                    <a:pt x="1308005" y="96488"/>
                    <a:pt x="1308428" y="98402"/>
                  </a:cubicBezTo>
                  <a:cubicBezTo>
                    <a:pt x="1307581" y="97764"/>
                    <a:pt x="1306311" y="96488"/>
                    <a:pt x="1306311" y="95850"/>
                  </a:cubicBezTo>
                  <a:cubicBezTo>
                    <a:pt x="1306523" y="94893"/>
                    <a:pt x="1306841" y="94574"/>
                    <a:pt x="1307211" y="94973"/>
                  </a:cubicBezTo>
                  <a:close/>
                  <a:moveTo>
                    <a:pt x="962235" y="94508"/>
                  </a:moveTo>
                  <a:cubicBezTo>
                    <a:pt x="963995" y="93935"/>
                    <a:pt x="966927" y="95654"/>
                    <a:pt x="968100" y="97945"/>
                  </a:cubicBezTo>
                  <a:cubicBezTo>
                    <a:pt x="980416" y="114560"/>
                    <a:pt x="979243" y="131748"/>
                    <a:pt x="969273" y="149508"/>
                  </a:cubicBezTo>
                  <a:cubicBezTo>
                    <a:pt x="956370" y="139196"/>
                    <a:pt x="954611" y="124300"/>
                    <a:pt x="951091" y="110550"/>
                  </a:cubicBezTo>
                  <a:cubicBezTo>
                    <a:pt x="950505" y="107685"/>
                    <a:pt x="952265" y="103102"/>
                    <a:pt x="954611" y="100237"/>
                  </a:cubicBezTo>
                  <a:cubicBezTo>
                    <a:pt x="956370" y="97945"/>
                    <a:pt x="959303" y="95654"/>
                    <a:pt x="962235" y="94508"/>
                  </a:cubicBezTo>
                  <a:close/>
                  <a:moveTo>
                    <a:pt x="860158" y="83726"/>
                  </a:moveTo>
                  <a:cubicBezTo>
                    <a:pt x="879600" y="86541"/>
                    <a:pt x="894467" y="95548"/>
                    <a:pt x="904189" y="112437"/>
                  </a:cubicBezTo>
                  <a:cubicBezTo>
                    <a:pt x="893896" y="110748"/>
                    <a:pt x="888177" y="120881"/>
                    <a:pt x="879028" y="121444"/>
                  </a:cubicBezTo>
                  <a:cubicBezTo>
                    <a:pt x="873310" y="118067"/>
                    <a:pt x="881315" y="109059"/>
                    <a:pt x="873310" y="107370"/>
                  </a:cubicBezTo>
                  <a:cubicBezTo>
                    <a:pt x="859014" y="104556"/>
                    <a:pt x="859014" y="104556"/>
                    <a:pt x="859586" y="94422"/>
                  </a:cubicBezTo>
                  <a:cubicBezTo>
                    <a:pt x="860158" y="91045"/>
                    <a:pt x="859586" y="87104"/>
                    <a:pt x="860158" y="83726"/>
                  </a:cubicBezTo>
                  <a:close/>
                  <a:moveTo>
                    <a:pt x="1184600" y="77322"/>
                  </a:moveTo>
                  <a:cubicBezTo>
                    <a:pt x="1185448" y="77837"/>
                    <a:pt x="1186012" y="79015"/>
                    <a:pt x="1186295" y="80782"/>
                  </a:cubicBezTo>
                  <a:cubicBezTo>
                    <a:pt x="1186295" y="80782"/>
                    <a:pt x="1184601" y="81960"/>
                    <a:pt x="1183471" y="82549"/>
                  </a:cubicBezTo>
                  <a:cubicBezTo>
                    <a:pt x="1181212" y="82549"/>
                    <a:pt x="1178953" y="83138"/>
                    <a:pt x="1176694" y="83138"/>
                  </a:cubicBezTo>
                  <a:cubicBezTo>
                    <a:pt x="1178388" y="81372"/>
                    <a:pt x="1178953" y="79015"/>
                    <a:pt x="1181212" y="77837"/>
                  </a:cubicBezTo>
                  <a:cubicBezTo>
                    <a:pt x="1182624" y="76954"/>
                    <a:pt x="1183754" y="76806"/>
                    <a:pt x="1184600" y="77322"/>
                  </a:cubicBezTo>
                  <a:close/>
                  <a:moveTo>
                    <a:pt x="1278354" y="71555"/>
                  </a:moveTo>
                  <a:cubicBezTo>
                    <a:pt x="1280699" y="71555"/>
                    <a:pt x="1283632" y="70966"/>
                    <a:pt x="1284805" y="71555"/>
                  </a:cubicBezTo>
                  <a:cubicBezTo>
                    <a:pt x="1289497" y="74500"/>
                    <a:pt x="1293016" y="77444"/>
                    <a:pt x="1293016" y="83334"/>
                  </a:cubicBezTo>
                  <a:cubicBezTo>
                    <a:pt x="1293016" y="84512"/>
                    <a:pt x="1291257" y="85690"/>
                    <a:pt x="1290670" y="85690"/>
                  </a:cubicBezTo>
                  <a:cubicBezTo>
                    <a:pt x="1284805" y="85690"/>
                    <a:pt x="1281873" y="82156"/>
                    <a:pt x="1279527" y="78033"/>
                  </a:cubicBezTo>
                  <a:cubicBezTo>
                    <a:pt x="1278354" y="76267"/>
                    <a:pt x="1278354" y="73911"/>
                    <a:pt x="1278354" y="71555"/>
                  </a:cubicBezTo>
                  <a:close/>
                  <a:moveTo>
                    <a:pt x="1124017" y="68414"/>
                  </a:moveTo>
                  <a:cubicBezTo>
                    <a:pt x="1139036" y="68414"/>
                    <a:pt x="1154053" y="68414"/>
                    <a:pt x="1168493" y="68998"/>
                  </a:cubicBezTo>
                  <a:cubicBezTo>
                    <a:pt x="1168493" y="73670"/>
                    <a:pt x="1168493" y="78342"/>
                    <a:pt x="1168493" y="83597"/>
                  </a:cubicBezTo>
                  <a:cubicBezTo>
                    <a:pt x="1159829" y="79509"/>
                    <a:pt x="1151165" y="74254"/>
                    <a:pt x="1140768" y="77174"/>
                  </a:cubicBezTo>
                  <a:cubicBezTo>
                    <a:pt x="1137303" y="77757"/>
                    <a:pt x="1133837" y="79509"/>
                    <a:pt x="1131527" y="81845"/>
                  </a:cubicBezTo>
                  <a:cubicBezTo>
                    <a:pt x="1125751" y="86517"/>
                    <a:pt x="1132104" y="94108"/>
                    <a:pt x="1128638" y="98780"/>
                  </a:cubicBezTo>
                  <a:cubicBezTo>
                    <a:pt x="1125173" y="104035"/>
                    <a:pt x="1115353" y="104035"/>
                    <a:pt x="1115353" y="113962"/>
                  </a:cubicBezTo>
                  <a:cubicBezTo>
                    <a:pt x="1115353" y="119802"/>
                    <a:pt x="1111310" y="125642"/>
                    <a:pt x="1110733" y="131481"/>
                  </a:cubicBezTo>
                  <a:cubicBezTo>
                    <a:pt x="1109577" y="137321"/>
                    <a:pt x="1109000" y="144328"/>
                    <a:pt x="1110733" y="149584"/>
                  </a:cubicBezTo>
                  <a:cubicBezTo>
                    <a:pt x="1113621" y="158343"/>
                    <a:pt x="1119397" y="156591"/>
                    <a:pt x="1124017" y="151335"/>
                  </a:cubicBezTo>
                  <a:cubicBezTo>
                    <a:pt x="1131527" y="151920"/>
                    <a:pt x="1139036" y="152503"/>
                    <a:pt x="1141346" y="161263"/>
                  </a:cubicBezTo>
                  <a:cubicBezTo>
                    <a:pt x="1126906" y="173526"/>
                    <a:pt x="1139613" y="184621"/>
                    <a:pt x="1141923" y="196884"/>
                  </a:cubicBezTo>
                  <a:cubicBezTo>
                    <a:pt x="1142501" y="198635"/>
                    <a:pt x="1141346" y="202140"/>
                    <a:pt x="1139613" y="202723"/>
                  </a:cubicBezTo>
                  <a:cubicBezTo>
                    <a:pt x="1136725" y="205643"/>
                    <a:pt x="1133260" y="205059"/>
                    <a:pt x="1131527" y="200388"/>
                  </a:cubicBezTo>
                  <a:cubicBezTo>
                    <a:pt x="1130371" y="197468"/>
                    <a:pt x="1128638" y="191628"/>
                    <a:pt x="1126906" y="191628"/>
                  </a:cubicBezTo>
                  <a:cubicBezTo>
                    <a:pt x="1109000" y="189876"/>
                    <a:pt x="1096870" y="175862"/>
                    <a:pt x="1079541" y="173526"/>
                  </a:cubicBezTo>
                  <a:lnTo>
                    <a:pt x="1079377" y="173230"/>
                  </a:lnTo>
                  <a:lnTo>
                    <a:pt x="1078214" y="175177"/>
                  </a:lnTo>
                  <a:cubicBezTo>
                    <a:pt x="1076625" y="174964"/>
                    <a:pt x="1075990" y="174645"/>
                    <a:pt x="1076228" y="174273"/>
                  </a:cubicBezTo>
                  <a:lnTo>
                    <a:pt x="1079313" y="173114"/>
                  </a:lnTo>
                  <a:lnTo>
                    <a:pt x="1074343" y="164182"/>
                  </a:lnTo>
                  <a:cubicBezTo>
                    <a:pt x="1065679" y="156007"/>
                    <a:pt x="1071455" y="151920"/>
                    <a:pt x="1078387" y="147248"/>
                  </a:cubicBezTo>
                  <a:cubicBezTo>
                    <a:pt x="1080119" y="146080"/>
                    <a:pt x="1080697" y="143160"/>
                    <a:pt x="1081852" y="140824"/>
                  </a:cubicBezTo>
                  <a:cubicBezTo>
                    <a:pt x="1079541" y="133233"/>
                    <a:pt x="1071455" y="136737"/>
                    <a:pt x="1066834" y="133233"/>
                  </a:cubicBezTo>
                  <a:cubicBezTo>
                    <a:pt x="1063369" y="130313"/>
                    <a:pt x="1056437" y="127977"/>
                    <a:pt x="1055860" y="124474"/>
                  </a:cubicBezTo>
                  <a:cubicBezTo>
                    <a:pt x="1054705" y="117467"/>
                    <a:pt x="1062214" y="115714"/>
                    <a:pt x="1067990" y="113379"/>
                  </a:cubicBezTo>
                  <a:cubicBezTo>
                    <a:pt x="1070300" y="112795"/>
                    <a:pt x="1073765" y="112795"/>
                    <a:pt x="1074921" y="110459"/>
                  </a:cubicBezTo>
                  <a:cubicBezTo>
                    <a:pt x="1085318" y="90021"/>
                    <a:pt x="1108422" y="83013"/>
                    <a:pt x="1124017" y="68414"/>
                  </a:cubicBezTo>
                  <a:close/>
                  <a:moveTo>
                    <a:pt x="1240648" y="68176"/>
                  </a:moveTo>
                  <a:cubicBezTo>
                    <a:pt x="1256691" y="65861"/>
                    <a:pt x="1271016" y="72804"/>
                    <a:pt x="1272735" y="89584"/>
                  </a:cubicBezTo>
                  <a:cubicBezTo>
                    <a:pt x="1274454" y="105207"/>
                    <a:pt x="1284195" y="121987"/>
                    <a:pt x="1273881" y="138766"/>
                  </a:cubicBezTo>
                  <a:cubicBezTo>
                    <a:pt x="1271016" y="142238"/>
                    <a:pt x="1269297" y="148024"/>
                    <a:pt x="1269297" y="152074"/>
                  </a:cubicBezTo>
                  <a:cubicBezTo>
                    <a:pt x="1269297" y="154967"/>
                    <a:pt x="1272162" y="158439"/>
                    <a:pt x="1274454" y="160753"/>
                  </a:cubicBezTo>
                  <a:cubicBezTo>
                    <a:pt x="1277319" y="163068"/>
                    <a:pt x="1280184" y="161911"/>
                    <a:pt x="1283048" y="158439"/>
                  </a:cubicBezTo>
                  <a:cubicBezTo>
                    <a:pt x="1293362" y="142817"/>
                    <a:pt x="1301384" y="126616"/>
                    <a:pt x="1304822" y="107521"/>
                  </a:cubicBezTo>
                  <a:cubicBezTo>
                    <a:pt x="1305395" y="104049"/>
                    <a:pt x="1307114" y="101156"/>
                    <a:pt x="1308833" y="97685"/>
                  </a:cubicBezTo>
                  <a:cubicBezTo>
                    <a:pt x="1322585" y="102892"/>
                    <a:pt x="1328314" y="117936"/>
                    <a:pt x="1338055" y="127194"/>
                  </a:cubicBezTo>
                  <a:cubicBezTo>
                    <a:pt x="1338055" y="129509"/>
                    <a:pt x="1338055" y="131823"/>
                    <a:pt x="1338055" y="134716"/>
                  </a:cubicBezTo>
                  <a:cubicBezTo>
                    <a:pt x="1331752" y="139345"/>
                    <a:pt x="1340347" y="142817"/>
                    <a:pt x="1339774" y="146288"/>
                  </a:cubicBezTo>
                  <a:cubicBezTo>
                    <a:pt x="1338628" y="150338"/>
                    <a:pt x="1332898" y="153232"/>
                    <a:pt x="1332325" y="157861"/>
                  </a:cubicBezTo>
                  <a:cubicBezTo>
                    <a:pt x="1330606" y="164804"/>
                    <a:pt x="1327741" y="175219"/>
                    <a:pt x="1342639" y="174061"/>
                  </a:cubicBezTo>
                  <a:cubicBezTo>
                    <a:pt x="1346650" y="173483"/>
                    <a:pt x="1348942" y="176376"/>
                    <a:pt x="1347796" y="180426"/>
                  </a:cubicBezTo>
                  <a:cubicBezTo>
                    <a:pt x="1346650" y="184477"/>
                    <a:pt x="1346077" y="189684"/>
                    <a:pt x="1344358" y="194313"/>
                  </a:cubicBezTo>
                  <a:cubicBezTo>
                    <a:pt x="1341493" y="202414"/>
                    <a:pt x="1338055" y="203571"/>
                    <a:pt x="1328887" y="198363"/>
                  </a:cubicBezTo>
                  <a:cubicBezTo>
                    <a:pt x="1324877" y="196627"/>
                    <a:pt x="1320292" y="194892"/>
                    <a:pt x="1316282" y="193734"/>
                  </a:cubicBezTo>
                  <a:cubicBezTo>
                    <a:pt x="1313417" y="183898"/>
                    <a:pt x="1310552" y="176376"/>
                    <a:pt x="1297373" y="182741"/>
                  </a:cubicBezTo>
                  <a:cubicBezTo>
                    <a:pt x="1279038" y="190263"/>
                    <a:pt x="1260129" y="186791"/>
                    <a:pt x="1242940" y="179269"/>
                  </a:cubicBezTo>
                  <a:cubicBezTo>
                    <a:pt x="1235491" y="173194"/>
                    <a:pt x="1233056" y="167118"/>
                    <a:pt x="1233628" y="160970"/>
                  </a:cubicBezTo>
                  <a:lnTo>
                    <a:pt x="1240689" y="145834"/>
                  </a:lnTo>
                  <a:lnTo>
                    <a:pt x="1232626" y="157354"/>
                  </a:lnTo>
                  <a:cubicBezTo>
                    <a:pt x="1230191" y="163791"/>
                    <a:pt x="1230334" y="170879"/>
                    <a:pt x="1235491" y="179269"/>
                  </a:cubicBezTo>
                  <a:cubicBezTo>
                    <a:pt x="1233199" y="183898"/>
                    <a:pt x="1230334" y="188527"/>
                    <a:pt x="1228042" y="193734"/>
                  </a:cubicBezTo>
                  <a:lnTo>
                    <a:pt x="1227556" y="196187"/>
                  </a:lnTo>
                  <a:lnTo>
                    <a:pt x="1234232" y="199757"/>
                  </a:lnTo>
                  <a:cubicBezTo>
                    <a:pt x="1239103" y="204499"/>
                    <a:pt x="1238256" y="211956"/>
                    <a:pt x="1237409" y="219412"/>
                  </a:cubicBezTo>
                  <a:cubicBezTo>
                    <a:pt x="1236844" y="222336"/>
                    <a:pt x="1235150" y="223506"/>
                    <a:pt x="1232891" y="222921"/>
                  </a:cubicBezTo>
                  <a:cubicBezTo>
                    <a:pt x="1231197" y="221752"/>
                    <a:pt x="1229502" y="219997"/>
                    <a:pt x="1228373" y="217658"/>
                  </a:cubicBezTo>
                  <a:cubicBezTo>
                    <a:pt x="1227243" y="215903"/>
                    <a:pt x="1227808" y="212979"/>
                    <a:pt x="1227243" y="210640"/>
                  </a:cubicBezTo>
                  <a:lnTo>
                    <a:pt x="1227243" y="207937"/>
                  </a:lnTo>
                  <a:lnTo>
                    <a:pt x="1218221" y="204972"/>
                  </a:lnTo>
                  <a:cubicBezTo>
                    <a:pt x="1210243" y="199412"/>
                    <a:pt x="1206699" y="188238"/>
                    <a:pt x="1197674" y="183898"/>
                  </a:cubicBezTo>
                  <a:cubicBezTo>
                    <a:pt x="1197101" y="182741"/>
                    <a:pt x="1198820" y="178112"/>
                    <a:pt x="1199966" y="174061"/>
                  </a:cubicBezTo>
                  <a:cubicBezTo>
                    <a:pt x="1203977" y="157282"/>
                    <a:pt x="1208561" y="139924"/>
                    <a:pt x="1211998" y="122565"/>
                  </a:cubicBezTo>
                  <a:cubicBezTo>
                    <a:pt x="1213144" y="117358"/>
                    <a:pt x="1208561" y="114464"/>
                    <a:pt x="1202258" y="116200"/>
                  </a:cubicBezTo>
                  <a:cubicBezTo>
                    <a:pt x="1199393" y="117936"/>
                    <a:pt x="1195955" y="118515"/>
                    <a:pt x="1193090" y="120251"/>
                  </a:cubicBezTo>
                  <a:cubicBezTo>
                    <a:pt x="1193090" y="115043"/>
                    <a:pt x="1191944" y="110414"/>
                    <a:pt x="1193090" y="105785"/>
                  </a:cubicBezTo>
                  <a:cubicBezTo>
                    <a:pt x="1194236" y="100578"/>
                    <a:pt x="1198820" y="97685"/>
                    <a:pt x="1203977" y="98264"/>
                  </a:cubicBezTo>
                  <a:cubicBezTo>
                    <a:pt x="1214863" y="98264"/>
                    <a:pt x="1216009" y="94792"/>
                    <a:pt x="1210853" y="85534"/>
                  </a:cubicBezTo>
                  <a:cubicBezTo>
                    <a:pt x="1209133" y="83798"/>
                    <a:pt x="1211998" y="78591"/>
                    <a:pt x="1213717" y="75119"/>
                  </a:cubicBezTo>
                  <a:cubicBezTo>
                    <a:pt x="1222312" y="72804"/>
                    <a:pt x="1231480" y="69333"/>
                    <a:pt x="1240648" y="68176"/>
                  </a:cubicBezTo>
                  <a:close/>
                  <a:moveTo>
                    <a:pt x="575271" y="59084"/>
                  </a:moveTo>
                  <a:cubicBezTo>
                    <a:pt x="575642" y="59323"/>
                    <a:pt x="576065" y="60439"/>
                    <a:pt x="576488" y="62673"/>
                  </a:cubicBezTo>
                  <a:cubicBezTo>
                    <a:pt x="575642" y="62034"/>
                    <a:pt x="574371" y="60758"/>
                    <a:pt x="574371" y="60758"/>
                  </a:cubicBezTo>
                  <a:cubicBezTo>
                    <a:pt x="574583" y="59482"/>
                    <a:pt x="574901" y="58844"/>
                    <a:pt x="575271" y="59084"/>
                  </a:cubicBezTo>
                  <a:close/>
                  <a:moveTo>
                    <a:pt x="639054" y="54250"/>
                  </a:moveTo>
                  <a:cubicBezTo>
                    <a:pt x="649384" y="53102"/>
                    <a:pt x="648236" y="62863"/>
                    <a:pt x="653402" y="66883"/>
                  </a:cubicBezTo>
                  <a:cubicBezTo>
                    <a:pt x="654549" y="67457"/>
                    <a:pt x="655123" y="71476"/>
                    <a:pt x="653976" y="72625"/>
                  </a:cubicBezTo>
                  <a:cubicBezTo>
                    <a:pt x="651106" y="75495"/>
                    <a:pt x="647662" y="73199"/>
                    <a:pt x="644219" y="72050"/>
                  </a:cubicBezTo>
                  <a:cubicBezTo>
                    <a:pt x="642497" y="70902"/>
                    <a:pt x="640202" y="69754"/>
                    <a:pt x="637906" y="68605"/>
                  </a:cubicBezTo>
                  <a:cubicBezTo>
                    <a:pt x="637906" y="64012"/>
                    <a:pt x="638480" y="59418"/>
                    <a:pt x="639054" y="54250"/>
                  </a:cubicBezTo>
                  <a:close/>
                  <a:moveTo>
                    <a:pt x="749730" y="53668"/>
                  </a:moveTo>
                  <a:cubicBezTo>
                    <a:pt x="752906" y="53668"/>
                    <a:pt x="754177" y="55937"/>
                    <a:pt x="752906" y="58205"/>
                  </a:cubicBezTo>
                  <a:cubicBezTo>
                    <a:pt x="751000" y="59906"/>
                    <a:pt x="749095" y="61041"/>
                    <a:pt x="747189" y="62742"/>
                  </a:cubicBezTo>
                  <a:cubicBezTo>
                    <a:pt x="747189" y="60474"/>
                    <a:pt x="747189" y="57638"/>
                    <a:pt x="747824" y="55937"/>
                  </a:cubicBezTo>
                  <a:cubicBezTo>
                    <a:pt x="747824" y="54802"/>
                    <a:pt x="749095" y="53101"/>
                    <a:pt x="749730" y="53668"/>
                  </a:cubicBezTo>
                  <a:close/>
                  <a:moveTo>
                    <a:pt x="661002" y="41109"/>
                  </a:moveTo>
                  <a:lnTo>
                    <a:pt x="669151" y="47024"/>
                  </a:lnTo>
                  <a:cubicBezTo>
                    <a:pt x="670347" y="47632"/>
                    <a:pt x="669749" y="50670"/>
                    <a:pt x="669151" y="52493"/>
                  </a:cubicBezTo>
                  <a:cubicBezTo>
                    <a:pt x="667357" y="51885"/>
                    <a:pt x="664367" y="51885"/>
                    <a:pt x="663769" y="50670"/>
                  </a:cubicBezTo>
                  <a:close/>
                  <a:moveTo>
                    <a:pt x="660779" y="40340"/>
                  </a:moveTo>
                  <a:lnTo>
                    <a:pt x="661002" y="41109"/>
                  </a:lnTo>
                  <a:lnTo>
                    <a:pt x="660779" y="40947"/>
                  </a:lnTo>
                  <a:close/>
                  <a:moveTo>
                    <a:pt x="276275" y="32684"/>
                  </a:moveTo>
                  <a:cubicBezTo>
                    <a:pt x="282054" y="35602"/>
                    <a:pt x="287255" y="37937"/>
                    <a:pt x="292457" y="40855"/>
                  </a:cubicBezTo>
                  <a:cubicBezTo>
                    <a:pt x="295924" y="51945"/>
                    <a:pt x="284944" y="56031"/>
                    <a:pt x="282632" y="63618"/>
                  </a:cubicBezTo>
                  <a:cubicBezTo>
                    <a:pt x="280898" y="68287"/>
                    <a:pt x="269918" y="70622"/>
                    <a:pt x="278009" y="78210"/>
                  </a:cubicBezTo>
                  <a:cubicBezTo>
                    <a:pt x="282632" y="82879"/>
                    <a:pt x="286678" y="89883"/>
                    <a:pt x="296502" y="86381"/>
                  </a:cubicBezTo>
                  <a:cubicBezTo>
                    <a:pt x="306905" y="83463"/>
                    <a:pt x="318463" y="84046"/>
                    <a:pt x="327132" y="75291"/>
                  </a:cubicBezTo>
                  <a:cubicBezTo>
                    <a:pt x="331178" y="71206"/>
                    <a:pt x="337535" y="68871"/>
                    <a:pt x="343314" y="66537"/>
                  </a:cubicBezTo>
                  <a:cubicBezTo>
                    <a:pt x="348515" y="65369"/>
                    <a:pt x="354295" y="68287"/>
                    <a:pt x="353717" y="74124"/>
                  </a:cubicBezTo>
                  <a:cubicBezTo>
                    <a:pt x="352561" y="83463"/>
                    <a:pt x="351405" y="91050"/>
                    <a:pt x="360652" y="96887"/>
                  </a:cubicBezTo>
                  <a:cubicBezTo>
                    <a:pt x="366431" y="100389"/>
                    <a:pt x="370477" y="104474"/>
                    <a:pt x="364697" y="111478"/>
                  </a:cubicBezTo>
                  <a:cubicBezTo>
                    <a:pt x="360074" y="116148"/>
                    <a:pt x="356606" y="119066"/>
                    <a:pt x="349093" y="116731"/>
                  </a:cubicBezTo>
                  <a:cubicBezTo>
                    <a:pt x="339269" y="113229"/>
                    <a:pt x="327710" y="117315"/>
                    <a:pt x="326554" y="125486"/>
                  </a:cubicBezTo>
                  <a:cubicBezTo>
                    <a:pt x="325398" y="135992"/>
                    <a:pt x="320775" y="136576"/>
                    <a:pt x="312684" y="141245"/>
                  </a:cubicBezTo>
                  <a:cubicBezTo>
                    <a:pt x="299970" y="148249"/>
                    <a:pt x="290145" y="154669"/>
                    <a:pt x="276275" y="144747"/>
                  </a:cubicBezTo>
                  <a:cubicBezTo>
                    <a:pt x="266450" y="137159"/>
                    <a:pt x="256626" y="138326"/>
                    <a:pt x="246801" y="147082"/>
                  </a:cubicBezTo>
                  <a:cubicBezTo>
                    <a:pt x="236398" y="156420"/>
                    <a:pt x="223684" y="162257"/>
                    <a:pt x="209814" y="152334"/>
                  </a:cubicBezTo>
                  <a:cubicBezTo>
                    <a:pt x="211547" y="140078"/>
                    <a:pt x="207502" y="135409"/>
                    <a:pt x="199411" y="137159"/>
                  </a:cubicBezTo>
                  <a:cubicBezTo>
                    <a:pt x="189008" y="139494"/>
                    <a:pt x="186697" y="148833"/>
                    <a:pt x="180340" y="154086"/>
                  </a:cubicBezTo>
                  <a:cubicBezTo>
                    <a:pt x="175138" y="158171"/>
                    <a:pt x="168781" y="157004"/>
                    <a:pt x="166469" y="150000"/>
                  </a:cubicBezTo>
                  <a:cubicBezTo>
                    <a:pt x="164735" y="146498"/>
                    <a:pt x="164158" y="142996"/>
                    <a:pt x="163002" y="139494"/>
                  </a:cubicBezTo>
                  <a:cubicBezTo>
                    <a:pt x="160112" y="131906"/>
                    <a:pt x="163580" y="127237"/>
                    <a:pt x="170515" y="125486"/>
                  </a:cubicBezTo>
                  <a:cubicBezTo>
                    <a:pt x="177450" y="124319"/>
                    <a:pt x="184385" y="123735"/>
                    <a:pt x="191898" y="123151"/>
                  </a:cubicBezTo>
                  <a:cubicBezTo>
                    <a:pt x="198833" y="121401"/>
                    <a:pt x="204612" y="131323"/>
                    <a:pt x="212703" y="124319"/>
                  </a:cubicBezTo>
                  <a:cubicBezTo>
                    <a:pt x="210392" y="121401"/>
                    <a:pt x="208658" y="118482"/>
                    <a:pt x="205768" y="116731"/>
                  </a:cubicBezTo>
                  <a:cubicBezTo>
                    <a:pt x="199411" y="112062"/>
                    <a:pt x="198255" y="107976"/>
                    <a:pt x="204612" y="102723"/>
                  </a:cubicBezTo>
                  <a:cubicBezTo>
                    <a:pt x="208080" y="99805"/>
                    <a:pt x="212703" y="96887"/>
                    <a:pt x="215593" y="93385"/>
                  </a:cubicBezTo>
                  <a:cubicBezTo>
                    <a:pt x="217904" y="90466"/>
                    <a:pt x="220216" y="85797"/>
                    <a:pt x="219060" y="83463"/>
                  </a:cubicBezTo>
                  <a:cubicBezTo>
                    <a:pt x="216749" y="77042"/>
                    <a:pt x="211547" y="80544"/>
                    <a:pt x="206924" y="81712"/>
                  </a:cubicBezTo>
                  <a:cubicBezTo>
                    <a:pt x="202301" y="84046"/>
                    <a:pt x="198255" y="82295"/>
                    <a:pt x="193632" y="78794"/>
                  </a:cubicBezTo>
                  <a:cubicBezTo>
                    <a:pt x="189586" y="75291"/>
                    <a:pt x="189008" y="69455"/>
                    <a:pt x="195943" y="66537"/>
                  </a:cubicBezTo>
                  <a:cubicBezTo>
                    <a:pt x="201723" y="63618"/>
                    <a:pt x="201723" y="59533"/>
                    <a:pt x="202301" y="54863"/>
                  </a:cubicBezTo>
                  <a:cubicBezTo>
                    <a:pt x="227151" y="65953"/>
                    <a:pt x="249112" y="59533"/>
                    <a:pt x="270496" y="45525"/>
                  </a:cubicBezTo>
                  <a:cubicBezTo>
                    <a:pt x="275119" y="42023"/>
                    <a:pt x="275697" y="37354"/>
                    <a:pt x="276275" y="32684"/>
                  </a:cubicBezTo>
                  <a:close/>
                  <a:moveTo>
                    <a:pt x="798263" y="30133"/>
                  </a:moveTo>
                  <a:cubicBezTo>
                    <a:pt x="809167" y="44558"/>
                    <a:pt x="820070" y="58982"/>
                    <a:pt x="830400" y="73984"/>
                  </a:cubicBezTo>
                  <a:cubicBezTo>
                    <a:pt x="835565" y="81485"/>
                    <a:pt x="827531" y="83793"/>
                    <a:pt x="824087" y="87832"/>
                  </a:cubicBezTo>
                  <a:cubicBezTo>
                    <a:pt x="820070" y="93602"/>
                    <a:pt x="814331" y="95910"/>
                    <a:pt x="809167" y="92448"/>
                  </a:cubicBezTo>
                  <a:cubicBezTo>
                    <a:pt x="805150" y="89563"/>
                    <a:pt x="801706" y="85524"/>
                    <a:pt x="798837" y="81485"/>
                  </a:cubicBezTo>
                  <a:cubicBezTo>
                    <a:pt x="795394" y="76292"/>
                    <a:pt x="801133" y="72830"/>
                    <a:pt x="802854" y="68791"/>
                  </a:cubicBezTo>
                  <a:cubicBezTo>
                    <a:pt x="805723" y="64175"/>
                    <a:pt x="806297" y="59560"/>
                    <a:pt x="802854" y="55520"/>
                  </a:cubicBezTo>
                  <a:cubicBezTo>
                    <a:pt x="801133" y="52635"/>
                    <a:pt x="797689" y="51481"/>
                    <a:pt x="794246" y="50327"/>
                  </a:cubicBezTo>
                  <a:cubicBezTo>
                    <a:pt x="793672" y="49750"/>
                    <a:pt x="791377" y="53212"/>
                    <a:pt x="790803" y="54944"/>
                  </a:cubicBezTo>
                  <a:cubicBezTo>
                    <a:pt x="789655" y="58405"/>
                    <a:pt x="790229" y="63021"/>
                    <a:pt x="788507" y="65330"/>
                  </a:cubicBezTo>
                  <a:cubicBezTo>
                    <a:pt x="785064" y="68215"/>
                    <a:pt x="780473" y="70522"/>
                    <a:pt x="775882" y="71100"/>
                  </a:cubicBezTo>
                  <a:cubicBezTo>
                    <a:pt x="770717" y="71100"/>
                    <a:pt x="768996" y="65330"/>
                    <a:pt x="767274" y="60713"/>
                  </a:cubicBezTo>
                  <a:cubicBezTo>
                    <a:pt x="764978" y="56097"/>
                    <a:pt x="765552" y="50905"/>
                    <a:pt x="770144" y="48020"/>
                  </a:cubicBezTo>
                  <a:cubicBezTo>
                    <a:pt x="778752" y="42250"/>
                    <a:pt x="787934" y="36480"/>
                    <a:pt x="798263" y="30133"/>
                  </a:cubicBezTo>
                  <a:close/>
                  <a:moveTo>
                    <a:pt x="660235" y="25028"/>
                  </a:moveTo>
                  <a:lnTo>
                    <a:pt x="660235" y="39206"/>
                  </a:lnTo>
                  <a:cubicBezTo>
                    <a:pt x="653155" y="34669"/>
                    <a:pt x="653155" y="29565"/>
                    <a:pt x="660235" y="25028"/>
                  </a:cubicBezTo>
                  <a:close/>
                  <a:moveTo>
                    <a:pt x="629729" y="25027"/>
                  </a:moveTo>
                  <a:cubicBezTo>
                    <a:pt x="628624" y="28066"/>
                    <a:pt x="628072" y="31711"/>
                    <a:pt x="626414" y="34750"/>
                  </a:cubicBezTo>
                  <a:cubicBezTo>
                    <a:pt x="625861" y="35965"/>
                    <a:pt x="622547" y="37180"/>
                    <a:pt x="620889" y="36573"/>
                  </a:cubicBezTo>
                  <a:cubicBezTo>
                    <a:pt x="617574" y="34142"/>
                    <a:pt x="617574" y="30496"/>
                    <a:pt x="620336" y="28066"/>
                  </a:cubicBezTo>
                  <a:cubicBezTo>
                    <a:pt x="622547" y="26243"/>
                    <a:pt x="626414" y="25635"/>
                    <a:pt x="629729" y="25027"/>
                  </a:cubicBezTo>
                  <a:close/>
                  <a:moveTo>
                    <a:pt x="1332507" y="17372"/>
                  </a:moveTo>
                  <a:cubicBezTo>
                    <a:pt x="1334854" y="17372"/>
                    <a:pt x="1337786" y="17372"/>
                    <a:pt x="1340132" y="17372"/>
                  </a:cubicBezTo>
                  <a:cubicBezTo>
                    <a:pt x="1340132" y="19673"/>
                    <a:pt x="1340719" y="21398"/>
                    <a:pt x="1340719" y="23124"/>
                  </a:cubicBezTo>
                  <a:cubicBezTo>
                    <a:pt x="1341305" y="36926"/>
                    <a:pt x="1336613" y="46128"/>
                    <a:pt x="1321950" y="49004"/>
                  </a:cubicBezTo>
                  <a:cubicBezTo>
                    <a:pt x="1313740" y="50729"/>
                    <a:pt x="1303769" y="57631"/>
                    <a:pt x="1297318" y="53030"/>
                  </a:cubicBezTo>
                  <a:cubicBezTo>
                    <a:pt x="1290279" y="47854"/>
                    <a:pt x="1286761" y="38652"/>
                    <a:pt x="1275617" y="41527"/>
                  </a:cubicBezTo>
                  <a:cubicBezTo>
                    <a:pt x="1275031" y="37502"/>
                    <a:pt x="1273271" y="34051"/>
                    <a:pt x="1273858" y="31175"/>
                  </a:cubicBezTo>
                  <a:cubicBezTo>
                    <a:pt x="1275031" y="26574"/>
                    <a:pt x="1278550" y="22548"/>
                    <a:pt x="1280895" y="18523"/>
                  </a:cubicBezTo>
                  <a:cubicBezTo>
                    <a:pt x="1289107" y="21398"/>
                    <a:pt x="1296731" y="23699"/>
                    <a:pt x="1304942" y="25999"/>
                  </a:cubicBezTo>
                  <a:cubicBezTo>
                    <a:pt x="1314326" y="28875"/>
                    <a:pt x="1313740" y="28875"/>
                    <a:pt x="1325469" y="19098"/>
                  </a:cubicBezTo>
                  <a:cubicBezTo>
                    <a:pt x="1327229" y="17372"/>
                    <a:pt x="1330161" y="17948"/>
                    <a:pt x="1332507" y="17372"/>
                  </a:cubicBezTo>
                  <a:close/>
                  <a:moveTo>
                    <a:pt x="780163" y="84"/>
                  </a:moveTo>
                  <a:cubicBezTo>
                    <a:pt x="790534" y="-493"/>
                    <a:pt x="799752" y="1812"/>
                    <a:pt x="806666" y="8728"/>
                  </a:cubicBezTo>
                  <a:cubicBezTo>
                    <a:pt x="830287" y="9304"/>
                    <a:pt x="853333" y="9880"/>
                    <a:pt x="876378" y="10457"/>
                  </a:cubicBezTo>
                  <a:cubicBezTo>
                    <a:pt x="924198" y="10457"/>
                    <a:pt x="972017" y="9304"/>
                    <a:pt x="1019260" y="9304"/>
                  </a:cubicBezTo>
                  <a:lnTo>
                    <a:pt x="1024023" y="14934"/>
                  </a:lnTo>
                  <a:lnTo>
                    <a:pt x="1043978" y="16606"/>
                  </a:lnTo>
                  <a:lnTo>
                    <a:pt x="1043835" y="18524"/>
                  </a:lnTo>
                  <a:lnTo>
                    <a:pt x="1049722" y="18524"/>
                  </a:lnTo>
                  <a:cubicBezTo>
                    <a:pt x="1048571" y="28897"/>
                    <a:pt x="1051448" y="36965"/>
                    <a:pt x="1061803" y="42728"/>
                  </a:cubicBezTo>
                  <a:cubicBezTo>
                    <a:pt x="1069858" y="47338"/>
                    <a:pt x="1069858" y="54830"/>
                    <a:pt x="1061803" y="60016"/>
                  </a:cubicBezTo>
                  <a:cubicBezTo>
                    <a:pt x="1052599" y="65779"/>
                    <a:pt x="1053174" y="69813"/>
                    <a:pt x="1061803" y="75576"/>
                  </a:cubicBezTo>
                  <a:cubicBezTo>
                    <a:pt x="1066981" y="78457"/>
                    <a:pt x="1073309" y="80186"/>
                    <a:pt x="1074460" y="89407"/>
                  </a:cubicBezTo>
                  <a:cubicBezTo>
                    <a:pt x="1069858" y="91712"/>
                    <a:pt x="1065255" y="94593"/>
                    <a:pt x="1060077" y="98050"/>
                  </a:cubicBezTo>
                  <a:cubicBezTo>
                    <a:pt x="1044544" y="108423"/>
                    <a:pt x="1033038" y="121678"/>
                    <a:pt x="1034189" y="142424"/>
                  </a:cubicBezTo>
                  <a:cubicBezTo>
                    <a:pt x="1034764" y="149339"/>
                    <a:pt x="1032463" y="156830"/>
                    <a:pt x="1031312" y="163746"/>
                  </a:cubicBezTo>
                  <a:cubicBezTo>
                    <a:pt x="1028436" y="175271"/>
                    <a:pt x="1023258" y="177576"/>
                    <a:pt x="1010026" y="175271"/>
                  </a:cubicBezTo>
                  <a:cubicBezTo>
                    <a:pt x="992767" y="172966"/>
                    <a:pt x="976659" y="168932"/>
                    <a:pt x="968604" y="151068"/>
                  </a:cubicBezTo>
                  <a:cubicBezTo>
                    <a:pt x="978960" y="149915"/>
                    <a:pt x="989315" y="148186"/>
                    <a:pt x="985863" y="133779"/>
                  </a:cubicBezTo>
                  <a:cubicBezTo>
                    <a:pt x="984137" y="126288"/>
                    <a:pt x="982412" y="117644"/>
                    <a:pt x="989315" y="113610"/>
                  </a:cubicBezTo>
                  <a:cubicBezTo>
                    <a:pt x="1007725" y="103237"/>
                    <a:pt x="1005999" y="86525"/>
                    <a:pt x="1005424" y="69237"/>
                  </a:cubicBezTo>
                  <a:cubicBezTo>
                    <a:pt x="993918" y="67508"/>
                    <a:pt x="981836" y="62897"/>
                    <a:pt x="972631" y="76152"/>
                  </a:cubicBezTo>
                  <a:cubicBezTo>
                    <a:pt x="969755" y="80186"/>
                    <a:pt x="965152" y="81915"/>
                    <a:pt x="959975" y="79033"/>
                  </a:cubicBezTo>
                  <a:cubicBezTo>
                    <a:pt x="957098" y="77305"/>
                    <a:pt x="954797" y="74999"/>
                    <a:pt x="951920" y="72694"/>
                  </a:cubicBezTo>
                  <a:cubicBezTo>
                    <a:pt x="960550" y="67508"/>
                    <a:pt x="952495" y="49067"/>
                    <a:pt x="970330" y="50220"/>
                  </a:cubicBezTo>
                  <a:cubicBezTo>
                    <a:pt x="974933" y="50796"/>
                    <a:pt x="975508" y="46762"/>
                    <a:pt x="974933" y="42728"/>
                  </a:cubicBezTo>
                  <a:cubicBezTo>
                    <a:pt x="973782" y="37541"/>
                    <a:pt x="970905" y="33507"/>
                    <a:pt x="965152" y="35236"/>
                  </a:cubicBezTo>
                  <a:cubicBezTo>
                    <a:pt x="951920" y="39847"/>
                    <a:pt x="939263" y="44457"/>
                    <a:pt x="927757" y="50220"/>
                  </a:cubicBezTo>
                  <a:cubicBezTo>
                    <a:pt x="917402" y="55406"/>
                    <a:pt x="917402" y="62897"/>
                    <a:pt x="926607" y="73847"/>
                  </a:cubicBezTo>
                  <a:cubicBezTo>
                    <a:pt x="928908" y="76152"/>
                    <a:pt x="932360" y="77305"/>
                    <a:pt x="937538" y="80186"/>
                  </a:cubicBezTo>
                  <a:cubicBezTo>
                    <a:pt x="929483" y="84796"/>
                    <a:pt x="925457" y="87678"/>
                    <a:pt x="920854" y="89407"/>
                  </a:cubicBezTo>
                  <a:cubicBezTo>
                    <a:pt x="911649" y="92864"/>
                    <a:pt x="901294" y="93440"/>
                    <a:pt x="893815" y="84796"/>
                  </a:cubicBezTo>
                  <a:cubicBezTo>
                    <a:pt x="888637" y="78457"/>
                    <a:pt x="893815" y="70966"/>
                    <a:pt x="896116" y="64050"/>
                  </a:cubicBezTo>
                  <a:cubicBezTo>
                    <a:pt x="897842" y="57135"/>
                    <a:pt x="901294" y="50796"/>
                    <a:pt x="905321" y="42728"/>
                  </a:cubicBezTo>
                  <a:cubicBezTo>
                    <a:pt x="892664" y="38694"/>
                    <a:pt x="881158" y="38694"/>
                    <a:pt x="869652" y="43304"/>
                  </a:cubicBezTo>
                  <a:cubicBezTo>
                    <a:pt x="855845" y="49067"/>
                    <a:pt x="855269" y="48491"/>
                    <a:pt x="850667" y="35813"/>
                  </a:cubicBezTo>
                  <a:lnTo>
                    <a:pt x="846559" y="25525"/>
                  </a:lnTo>
                  <a:lnTo>
                    <a:pt x="842962" y="25439"/>
                  </a:lnTo>
                  <a:cubicBezTo>
                    <a:pt x="833168" y="23711"/>
                    <a:pt x="822221" y="24287"/>
                    <a:pt x="813579" y="16796"/>
                  </a:cubicBezTo>
                  <a:cubicBezTo>
                    <a:pt x="797448" y="17372"/>
                    <a:pt x="781316" y="12762"/>
                    <a:pt x="765760" y="24863"/>
                  </a:cubicBezTo>
                  <a:cubicBezTo>
                    <a:pt x="759423" y="29473"/>
                    <a:pt x="756542" y="16796"/>
                    <a:pt x="754813" y="9880"/>
                  </a:cubicBezTo>
                  <a:cubicBezTo>
                    <a:pt x="757118" y="6423"/>
                    <a:pt x="759999" y="4117"/>
                    <a:pt x="763455" y="2965"/>
                  </a:cubicBezTo>
                  <a:cubicBezTo>
                    <a:pt x="768641" y="660"/>
                    <a:pt x="774402" y="84"/>
                    <a:pt x="780163" y="84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6" name="Freeform 597">
              <a:extLst>
                <a:ext uri="{FF2B5EF4-FFF2-40B4-BE49-F238E27FC236}">
                  <a16:creationId xmlns:a16="http://schemas.microsoft.com/office/drawing/2014/main" id="{1BC6F557-2CC2-4ED5-AF99-9253D7CC7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6648" y="10083366"/>
              <a:ext cx="291002" cy="759942"/>
            </a:xfrm>
            <a:custGeom>
              <a:avLst/>
              <a:gdLst/>
              <a:ahLst/>
              <a:cxnLst/>
              <a:rect l="0" t="0" r="r" b="b"/>
              <a:pathLst>
                <a:path w="629199" h="1636317">
                  <a:moveTo>
                    <a:pt x="289643" y="828723"/>
                  </a:moveTo>
                  <a:lnTo>
                    <a:pt x="289396" y="829080"/>
                  </a:lnTo>
                  <a:lnTo>
                    <a:pt x="289643" y="829173"/>
                  </a:lnTo>
                  <a:lnTo>
                    <a:pt x="289643" y="828723"/>
                  </a:lnTo>
                  <a:close/>
                  <a:moveTo>
                    <a:pt x="416576" y="541306"/>
                  </a:moveTo>
                  <a:lnTo>
                    <a:pt x="414803" y="543964"/>
                  </a:lnTo>
                  <a:lnTo>
                    <a:pt x="417493" y="547037"/>
                  </a:lnTo>
                  <a:lnTo>
                    <a:pt x="418021" y="547016"/>
                  </a:lnTo>
                  <a:lnTo>
                    <a:pt x="416576" y="541306"/>
                  </a:lnTo>
                  <a:close/>
                  <a:moveTo>
                    <a:pt x="520791" y="231325"/>
                  </a:moveTo>
                  <a:cubicBezTo>
                    <a:pt x="530069" y="234438"/>
                    <a:pt x="536874" y="245333"/>
                    <a:pt x="541822" y="263387"/>
                  </a:cubicBezTo>
                  <a:cubicBezTo>
                    <a:pt x="543059" y="267122"/>
                    <a:pt x="555430" y="272103"/>
                    <a:pt x="561616" y="269612"/>
                  </a:cubicBezTo>
                  <a:cubicBezTo>
                    <a:pt x="590070" y="263387"/>
                    <a:pt x="583884" y="279573"/>
                    <a:pt x="582647" y="295760"/>
                  </a:cubicBezTo>
                  <a:cubicBezTo>
                    <a:pt x="580173" y="310702"/>
                    <a:pt x="593781" y="316927"/>
                    <a:pt x="606152" y="321908"/>
                  </a:cubicBezTo>
                  <a:cubicBezTo>
                    <a:pt x="611101" y="326888"/>
                    <a:pt x="614812" y="331869"/>
                    <a:pt x="620998" y="338095"/>
                  </a:cubicBezTo>
                  <a:lnTo>
                    <a:pt x="619761" y="338095"/>
                  </a:lnTo>
                  <a:cubicBezTo>
                    <a:pt x="633369" y="358017"/>
                    <a:pt x="630895" y="379184"/>
                    <a:pt x="620998" y="400351"/>
                  </a:cubicBezTo>
                  <a:cubicBezTo>
                    <a:pt x="619761" y="405332"/>
                    <a:pt x="618523" y="409067"/>
                    <a:pt x="619761" y="414048"/>
                  </a:cubicBezTo>
                  <a:cubicBezTo>
                    <a:pt x="612338" y="424009"/>
                    <a:pt x="614812" y="440195"/>
                    <a:pt x="604915" y="448911"/>
                  </a:cubicBezTo>
                  <a:cubicBezTo>
                    <a:pt x="595018" y="457627"/>
                    <a:pt x="598730" y="473814"/>
                    <a:pt x="587595" y="481285"/>
                  </a:cubicBezTo>
                  <a:lnTo>
                    <a:pt x="588833" y="480039"/>
                  </a:lnTo>
                  <a:cubicBezTo>
                    <a:pt x="583884" y="485020"/>
                    <a:pt x="580173" y="490000"/>
                    <a:pt x="576461" y="496226"/>
                  </a:cubicBezTo>
                  <a:cubicBezTo>
                    <a:pt x="572750" y="499961"/>
                    <a:pt x="571513" y="503697"/>
                    <a:pt x="571513" y="508677"/>
                  </a:cubicBezTo>
                  <a:cubicBezTo>
                    <a:pt x="564090" y="519884"/>
                    <a:pt x="566564" y="534825"/>
                    <a:pt x="556667" y="544786"/>
                  </a:cubicBezTo>
                  <a:lnTo>
                    <a:pt x="556667" y="543541"/>
                  </a:lnTo>
                  <a:cubicBezTo>
                    <a:pt x="543059" y="557237"/>
                    <a:pt x="555430" y="578405"/>
                    <a:pt x="543059" y="592101"/>
                  </a:cubicBezTo>
                  <a:cubicBezTo>
                    <a:pt x="541822" y="602062"/>
                    <a:pt x="541822" y="610778"/>
                    <a:pt x="540585" y="620739"/>
                  </a:cubicBezTo>
                  <a:lnTo>
                    <a:pt x="525632" y="626114"/>
                  </a:lnTo>
                  <a:lnTo>
                    <a:pt x="525749" y="628220"/>
                  </a:lnTo>
                  <a:cubicBezTo>
                    <a:pt x="530738" y="654380"/>
                    <a:pt x="515770" y="684277"/>
                    <a:pt x="540717" y="706700"/>
                  </a:cubicBezTo>
                  <a:cubicBezTo>
                    <a:pt x="540717" y="725386"/>
                    <a:pt x="539470" y="742826"/>
                    <a:pt x="555685" y="756529"/>
                  </a:cubicBezTo>
                  <a:cubicBezTo>
                    <a:pt x="559427" y="813833"/>
                    <a:pt x="561922" y="871136"/>
                    <a:pt x="555685" y="929685"/>
                  </a:cubicBezTo>
                  <a:cubicBezTo>
                    <a:pt x="546954" y="938406"/>
                    <a:pt x="550696" y="954600"/>
                    <a:pt x="538222" y="962074"/>
                  </a:cubicBezTo>
                  <a:lnTo>
                    <a:pt x="539470" y="959583"/>
                  </a:lnTo>
                  <a:cubicBezTo>
                    <a:pt x="535728" y="968303"/>
                    <a:pt x="529491" y="973286"/>
                    <a:pt x="523254" y="978269"/>
                  </a:cubicBezTo>
                  <a:lnTo>
                    <a:pt x="524502" y="978269"/>
                  </a:lnTo>
                  <a:cubicBezTo>
                    <a:pt x="514523" y="986989"/>
                    <a:pt x="518265" y="1001938"/>
                    <a:pt x="507039" y="1010658"/>
                  </a:cubicBezTo>
                  <a:lnTo>
                    <a:pt x="508286" y="1009412"/>
                  </a:lnTo>
                  <a:cubicBezTo>
                    <a:pt x="499555" y="1019378"/>
                    <a:pt x="500802" y="1033081"/>
                    <a:pt x="493318" y="1041801"/>
                  </a:cubicBezTo>
                  <a:lnTo>
                    <a:pt x="493318" y="1043047"/>
                  </a:lnTo>
                  <a:cubicBezTo>
                    <a:pt x="474608" y="1060487"/>
                    <a:pt x="493318" y="1086647"/>
                    <a:pt x="477103" y="1105333"/>
                  </a:cubicBezTo>
                  <a:cubicBezTo>
                    <a:pt x="474608" y="1110316"/>
                    <a:pt x="474608" y="1115299"/>
                    <a:pt x="475855" y="1119036"/>
                  </a:cubicBezTo>
                  <a:lnTo>
                    <a:pt x="464744" y="1124080"/>
                  </a:lnTo>
                  <a:lnTo>
                    <a:pt x="463509" y="1231546"/>
                  </a:lnTo>
                  <a:cubicBezTo>
                    <a:pt x="463509" y="1246538"/>
                    <a:pt x="462260" y="1261529"/>
                    <a:pt x="462260" y="1276521"/>
                  </a:cubicBezTo>
                  <a:cubicBezTo>
                    <a:pt x="447273" y="1297759"/>
                    <a:pt x="448522" y="1322745"/>
                    <a:pt x="448522" y="1346481"/>
                  </a:cubicBezTo>
                  <a:cubicBezTo>
                    <a:pt x="447273" y="1435181"/>
                    <a:pt x="447273" y="1526379"/>
                    <a:pt x="446024" y="1615079"/>
                  </a:cubicBezTo>
                  <a:cubicBezTo>
                    <a:pt x="443527" y="1620076"/>
                    <a:pt x="443527" y="1623824"/>
                    <a:pt x="444776" y="1628821"/>
                  </a:cubicBezTo>
                  <a:cubicBezTo>
                    <a:pt x="441029" y="1631320"/>
                    <a:pt x="437282" y="1633818"/>
                    <a:pt x="433536" y="1636317"/>
                  </a:cubicBezTo>
                  <a:cubicBezTo>
                    <a:pt x="431038" y="1610082"/>
                    <a:pt x="428540" y="1585096"/>
                    <a:pt x="426042" y="1558861"/>
                  </a:cubicBezTo>
                  <a:cubicBezTo>
                    <a:pt x="423545" y="1533875"/>
                    <a:pt x="421047" y="1508889"/>
                    <a:pt x="401065" y="1487651"/>
                  </a:cubicBezTo>
                  <a:cubicBezTo>
                    <a:pt x="388576" y="1473909"/>
                    <a:pt x="388576" y="1448923"/>
                    <a:pt x="382331" y="1430184"/>
                  </a:cubicBezTo>
                  <a:cubicBezTo>
                    <a:pt x="373589" y="1407697"/>
                    <a:pt x="366096" y="1406447"/>
                    <a:pt x="334874" y="1423937"/>
                  </a:cubicBezTo>
                  <a:cubicBezTo>
                    <a:pt x="303652" y="1427685"/>
                    <a:pt x="303652" y="1401450"/>
                    <a:pt x="311145" y="1387708"/>
                  </a:cubicBezTo>
                  <a:cubicBezTo>
                    <a:pt x="343616" y="1330240"/>
                    <a:pt x="354856" y="1271524"/>
                    <a:pt x="331127" y="1209059"/>
                  </a:cubicBezTo>
                  <a:cubicBezTo>
                    <a:pt x="328629" y="1199065"/>
                    <a:pt x="339869" y="1189070"/>
                    <a:pt x="341118" y="1179076"/>
                  </a:cubicBezTo>
                  <a:cubicBezTo>
                    <a:pt x="308647" y="1176578"/>
                    <a:pt x="304901" y="1221552"/>
                    <a:pt x="272430" y="1220303"/>
                  </a:cubicBezTo>
                  <a:cubicBezTo>
                    <a:pt x="233714" y="1199065"/>
                    <a:pt x="254945" y="1157838"/>
                    <a:pt x="241208" y="1127855"/>
                  </a:cubicBezTo>
                  <a:cubicBezTo>
                    <a:pt x="239959" y="1045402"/>
                    <a:pt x="194999" y="965447"/>
                    <a:pt x="231217" y="881745"/>
                  </a:cubicBezTo>
                  <a:lnTo>
                    <a:pt x="235018" y="873111"/>
                  </a:lnTo>
                  <a:lnTo>
                    <a:pt x="230976" y="869023"/>
                  </a:lnTo>
                  <a:cubicBezTo>
                    <a:pt x="227244" y="861717"/>
                    <a:pt x="226311" y="851768"/>
                    <a:pt x="223200" y="843684"/>
                  </a:cubicBezTo>
                  <a:cubicBezTo>
                    <a:pt x="223200" y="836222"/>
                    <a:pt x="223200" y="828760"/>
                    <a:pt x="223200" y="822542"/>
                  </a:cubicBezTo>
                  <a:cubicBezTo>
                    <a:pt x="224444" y="816323"/>
                    <a:pt x="226932" y="808862"/>
                    <a:pt x="229421" y="803887"/>
                  </a:cubicBezTo>
                  <a:cubicBezTo>
                    <a:pt x="228177" y="798912"/>
                    <a:pt x="245595" y="793938"/>
                    <a:pt x="229421" y="787720"/>
                  </a:cubicBezTo>
                  <a:cubicBezTo>
                    <a:pt x="221956" y="781501"/>
                    <a:pt x="216979" y="775283"/>
                    <a:pt x="223200" y="766577"/>
                  </a:cubicBezTo>
                  <a:cubicBezTo>
                    <a:pt x="221956" y="746679"/>
                    <a:pt x="219467" y="725537"/>
                    <a:pt x="218223" y="704395"/>
                  </a:cubicBezTo>
                  <a:cubicBezTo>
                    <a:pt x="216979" y="690715"/>
                    <a:pt x="229421" y="688228"/>
                    <a:pt x="239374" y="686984"/>
                  </a:cubicBezTo>
                  <a:cubicBezTo>
                    <a:pt x="251816" y="686984"/>
                    <a:pt x="264258" y="684497"/>
                    <a:pt x="271723" y="672060"/>
                  </a:cubicBezTo>
                  <a:cubicBezTo>
                    <a:pt x="261769" y="664598"/>
                    <a:pt x="256793" y="653405"/>
                    <a:pt x="266746" y="645943"/>
                  </a:cubicBezTo>
                  <a:cubicBezTo>
                    <a:pt x="282920" y="634751"/>
                    <a:pt x="302827" y="627289"/>
                    <a:pt x="321490" y="617339"/>
                  </a:cubicBezTo>
                  <a:cubicBezTo>
                    <a:pt x="330199" y="583761"/>
                    <a:pt x="299095" y="553913"/>
                    <a:pt x="309048" y="519091"/>
                  </a:cubicBezTo>
                  <a:cubicBezTo>
                    <a:pt x="310292" y="514117"/>
                    <a:pt x="297850" y="502924"/>
                    <a:pt x="290385" y="496705"/>
                  </a:cubicBezTo>
                  <a:cubicBezTo>
                    <a:pt x="277944" y="489244"/>
                    <a:pt x="272967" y="478051"/>
                    <a:pt x="271723" y="464371"/>
                  </a:cubicBezTo>
                  <a:cubicBezTo>
                    <a:pt x="296606" y="450690"/>
                    <a:pt x="272967" y="430792"/>
                    <a:pt x="277944" y="412137"/>
                  </a:cubicBezTo>
                  <a:cubicBezTo>
                    <a:pt x="301583" y="412137"/>
                    <a:pt x="316513" y="437010"/>
                    <a:pt x="341396" y="433279"/>
                  </a:cubicBezTo>
                  <a:cubicBezTo>
                    <a:pt x="356327" y="432036"/>
                    <a:pt x="363792" y="444472"/>
                    <a:pt x="367524" y="458152"/>
                  </a:cubicBezTo>
                  <a:cubicBezTo>
                    <a:pt x="372501" y="471832"/>
                    <a:pt x="382454" y="470589"/>
                    <a:pt x="391163" y="463127"/>
                  </a:cubicBezTo>
                  <a:lnTo>
                    <a:pt x="409298" y="439276"/>
                  </a:lnTo>
                  <a:lnTo>
                    <a:pt x="406976" y="425254"/>
                  </a:lnTo>
                  <a:cubicBezTo>
                    <a:pt x="408213" y="404086"/>
                    <a:pt x="414399" y="384164"/>
                    <a:pt x="430481" y="369223"/>
                  </a:cubicBezTo>
                  <a:cubicBezTo>
                    <a:pt x="475017" y="360507"/>
                    <a:pt x="476255" y="358017"/>
                    <a:pt x="478729" y="324398"/>
                  </a:cubicBezTo>
                  <a:cubicBezTo>
                    <a:pt x="481203" y="295760"/>
                    <a:pt x="463883" y="269612"/>
                    <a:pt x="462646" y="240974"/>
                  </a:cubicBezTo>
                  <a:cubicBezTo>
                    <a:pt x="462646" y="233504"/>
                    <a:pt x="462646" y="233504"/>
                    <a:pt x="479966" y="240974"/>
                  </a:cubicBezTo>
                  <a:cubicBezTo>
                    <a:pt x="482440" y="240974"/>
                    <a:pt x="484914" y="245955"/>
                    <a:pt x="484914" y="245955"/>
                  </a:cubicBezTo>
                  <a:cubicBezTo>
                    <a:pt x="499760" y="232881"/>
                    <a:pt x="511512" y="228212"/>
                    <a:pt x="520791" y="231325"/>
                  </a:cubicBezTo>
                  <a:close/>
                  <a:moveTo>
                    <a:pt x="62159" y="106236"/>
                  </a:moveTo>
                  <a:cubicBezTo>
                    <a:pt x="67253" y="105625"/>
                    <a:pt x="72502" y="106847"/>
                    <a:pt x="77441" y="109289"/>
                  </a:cubicBezTo>
                  <a:cubicBezTo>
                    <a:pt x="82380" y="111731"/>
                    <a:pt x="86084" y="114173"/>
                    <a:pt x="92259" y="114173"/>
                  </a:cubicBezTo>
                  <a:cubicBezTo>
                    <a:pt x="105842" y="131270"/>
                    <a:pt x="86084" y="134933"/>
                    <a:pt x="78675" y="143481"/>
                  </a:cubicBezTo>
                  <a:cubicBezTo>
                    <a:pt x="50274" y="149587"/>
                    <a:pt x="20637" y="154472"/>
                    <a:pt x="14463" y="191106"/>
                  </a:cubicBezTo>
                  <a:cubicBezTo>
                    <a:pt x="-2825" y="178895"/>
                    <a:pt x="-355" y="159356"/>
                    <a:pt x="880" y="142260"/>
                  </a:cubicBezTo>
                  <a:cubicBezTo>
                    <a:pt x="9524" y="133712"/>
                    <a:pt x="21872" y="136154"/>
                    <a:pt x="32986" y="128827"/>
                  </a:cubicBezTo>
                  <a:lnTo>
                    <a:pt x="31751" y="128827"/>
                  </a:lnTo>
                  <a:cubicBezTo>
                    <a:pt x="35455" y="122722"/>
                    <a:pt x="41630" y="117837"/>
                    <a:pt x="47804" y="112952"/>
                  </a:cubicBezTo>
                  <a:lnTo>
                    <a:pt x="47804" y="114173"/>
                  </a:lnTo>
                  <a:cubicBezTo>
                    <a:pt x="52126" y="109289"/>
                    <a:pt x="57066" y="106847"/>
                    <a:pt x="62159" y="106236"/>
                  </a:cubicBezTo>
                  <a:close/>
                  <a:moveTo>
                    <a:pt x="205990" y="33502"/>
                  </a:moveTo>
                  <a:lnTo>
                    <a:pt x="207381" y="34459"/>
                  </a:lnTo>
                  <a:lnTo>
                    <a:pt x="207258" y="34743"/>
                  </a:lnTo>
                  <a:lnTo>
                    <a:pt x="205990" y="33502"/>
                  </a:lnTo>
                  <a:close/>
                  <a:moveTo>
                    <a:pt x="254177" y="0"/>
                  </a:moveTo>
                  <a:cubicBezTo>
                    <a:pt x="259250" y="3722"/>
                    <a:pt x="263054" y="3722"/>
                    <a:pt x="266858" y="3722"/>
                  </a:cubicBezTo>
                  <a:cubicBezTo>
                    <a:pt x="278271" y="11167"/>
                    <a:pt x="294756" y="8686"/>
                    <a:pt x="302365" y="23576"/>
                  </a:cubicBezTo>
                  <a:cubicBezTo>
                    <a:pt x="301097" y="26057"/>
                    <a:pt x="301097" y="31021"/>
                    <a:pt x="303633" y="34743"/>
                  </a:cubicBezTo>
                  <a:cubicBezTo>
                    <a:pt x="299829" y="75691"/>
                    <a:pt x="273199" y="53356"/>
                    <a:pt x="254177" y="52115"/>
                  </a:cubicBezTo>
                  <a:lnTo>
                    <a:pt x="252909" y="50874"/>
                  </a:lnTo>
                  <a:cubicBezTo>
                    <a:pt x="244350" y="38776"/>
                    <a:pt x="228657" y="44127"/>
                    <a:pt x="216531" y="40753"/>
                  </a:cubicBezTo>
                  <a:lnTo>
                    <a:pt x="207381" y="34459"/>
                  </a:lnTo>
                  <a:lnTo>
                    <a:pt x="221207" y="2481"/>
                  </a:lnTo>
                  <a:cubicBezTo>
                    <a:pt x="232620" y="1241"/>
                    <a:pt x="242765" y="1241"/>
                    <a:pt x="254177" y="0"/>
                  </a:cubicBezTo>
                  <a:close/>
                </a:path>
              </a:pathLst>
            </a:custGeom>
            <a:solidFill>
              <a:srgbClr val="4472C4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  <p:sp>
          <p:nvSpPr>
            <p:cNvPr id="47" name="Freeform 599">
              <a:extLst>
                <a:ext uri="{FF2B5EF4-FFF2-40B4-BE49-F238E27FC236}">
                  <a16:creationId xmlns:a16="http://schemas.microsoft.com/office/drawing/2014/main" id="{2C959912-97A3-426A-85B9-450444ABE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5387" y="11124186"/>
              <a:ext cx="855898" cy="318705"/>
            </a:xfrm>
            <a:custGeom>
              <a:avLst/>
              <a:gdLst/>
              <a:ahLst/>
              <a:cxnLst/>
              <a:rect l="0" t="0" r="r" b="b"/>
              <a:pathLst>
                <a:path w="1850604" h="686239">
                  <a:moveTo>
                    <a:pt x="1619748" y="285900"/>
                  </a:moveTo>
                  <a:lnTo>
                    <a:pt x="1621335" y="287142"/>
                  </a:lnTo>
                  <a:cubicBezTo>
                    <a:pt x="1625725" y="289329"/>
                    <a:pt x="1630370" y="290657"/>
                    <a:pt x="1635131" y="291594"/>
                  </a:cubicBezTo>
                  <a:lnTo>
                    <a:pt x="1652701" y="294446"/>
                  </a:lnTo>
                  <a:lnTo>
                    <a:pt x="1650032" y="291526"/>
                  </a:lnTo>
                  <a:cubicBezTo>
                    <a:pt x="1646502" y="289198"/>
                    <a:pt x="1642648" y="287857"/>
                    <a:pt x="1638603" y="287068"/>
                  </a:cubicBezTo>
                  <a:lnTo>
                    <a:pt x="1619748" y="285900"/>
                  </a:lnTo>
                  <a:close/>
                  <a:moveTo>
                    <a:pt x="9421" y="220738"/>
                  </a:moveTo>
                  <a:cubicBezTo>
                    <a:pt x="10599" y="225684"/>
                    <a:pt x="14132" y="228156"/>
                    <a:pt x="14132" y="233102"/>
                  </a:cubicBezTo>
                  <a:cubicBezTo>
                    <a:pt x="15310" y="245466"/>
                    <a:pt x="15310" y="257829"/>
                    <a:pt x="15310" y="268957"/>
                  </a:cubicBezTo>
                  <a:cubicBezTo>
                    <a:pt x="10599" y="264011"/>
                    <a:pt x="5888" y="259066"/>
                    <a:pt x="0" y="254120"/>
                  </a:cubicBezTo>
                  <a:cubicBezTo>
                    <a:pt x="0" y="246702"/>
                    <a:pt x="0" y="239284"/>
                    <a:pt x="1178" y="231865"/>
                  </a:cubicBezTo>
                  <a:cubicBezTo>
                    <a:pt x="2356" y="228156"/>
                    <a:pt x="5888" y="224447"/>
                    <a:pt x="9421" y="220738"/>
                  </a:cubicBezTo>
                  <a:close/>
                  <a:moveTo>
                    <a:pt x="41848" y="215240"/>
                  </a:moveTo>
                  <a:cubicBezTo>
                    <a:pt x="43116" y="215240"/>
                    <a:pt x="45653" y="218903"/>
                    <a:pt x="45653" y="221346"/>
                  </a:cubicBezTo>
                  <a:cubicBezTo>
                    <a:pt x="48189" y="226230"/>
                    <a:pt x="48189" y="231114"/>
                    <a:pt x="48189" y="235999"/>
                  </a:cubicBezTo>
                  <a:cubicBezTo>
                    <a:pt x="44384" y="232336"/>
                    <a:pt x="39311" y="231114"/>
                    <a:pt x="36775" y="226230"/>
                  </a:cubicBezTo>
                  <a:cubicBezTo>
                    <a:pt x="32970" y="221346"/>
                    <a:pt x="35507" y="217682"/>
                    <a:pt x="41848" y="215240"/>
                  </a:cubicBezTo>
                  <a:close/>
                  <a:moveTo>
                    <a:pt x="908563" y="213319"/>
                  </a:moveTo>
                  <a:lnTo>
                    <a:pt x="899722" y="221273"/>
                  </a:lnTo>
                  <a:lnTo>
                    <a:pt x="906175" y="223818"/>
                  </a:lnTo>
                  <a:cubicBezTo>
                    <a:pt x="908438" y="223447"/>
                    <a:pt x="909063" y="221377"/>
                    <a:pt x="909063" y="218644"/>
                  </a:cubicBezTo>
                  <a:lnTo>
                    <a:pt x="908563" y="213319"/>
                  </a:lnTo>
                  <a:close/>
                  <a:moveTo>
                    <a:pt x="914036" y="176515"/>
                  </a:moveTo>
                  <a:lnTo>
                    <a:pt x="909422" y="179197"/>
                  </a:lnTo>
                  <a:cubicBezTo>
                    <a:pt x="908487" y="182744"/>
                    <a:pt x="910669" y="187370"/>
                    <a:pt x="915655" y="192921"/>
                  </a:cubicBezTo>
                  <a:lnTo>
                    <a:pt x="914752" y="196273"/>
                  </a:lnTo>
                  <a:lnTo>
                    <a:pt x="920615" y="187557"/>
                  </a:lnTo>
                  <a:lnTo>
                    <a:pt x="914036" y="176515"/>
                  </a:lnTo>
                  <a:close/>
                  <a:moveTo>
                    <a:pt x="672397" y="170"/>
                  </a:moveTo>
                  <a:cubicBezTo>
                    <a:pt x="702473" y="2020"/>
                    <a:pt x="731770" y="18983"/>
                    <a:pt x="768547" y="52290"/>
                  </a:cubicBezTo>
                  <a:cubicBezTo>
                    <a:pt x="798468" y="78196"/>
                    <a:pt x="814674" y="58458"/>
                    <a:pt x="838361" y="51056"/>
                  </a:cubicBezTo>
                  <a:cubicBezTo>
                    <a:pt x="878255" y="38720"/>
                    <a:pt x="913162" y="7880"/>
                    <a:pt x="959289" y="10347"/>
                  </a:cubicBezTo>
                  <a:cubicBezTo>
                    <a:pt x="965834" y="45505"/>
                    <a:pt x="1009546" y="70948"/>
                    <a:pt x="1011533" y="107494"/>
                  </a:cubicBezTo>
                  <a:lnTo>
                    <a:pt x="998918" y="142352"/>
                  </a:lnTo>
                  <a:lnTo>
                    <a:pt x="1038010" y="159498"/>
                  </a:lnTo>
                  <a:cubicBezTo>
                    <a:pt x="1085545" y="176076"/>
                    <a:pt x="1134486" y="179122"/>
                    <a:pt x="1186939" y="157565"/>
                  </a:cubicBezTo>
                  <a:cubicBezTo>
                    <a:pt x="1205672" y="150067"/>
                    <a:pt x="1228152" y="146318"/>
                    <a:pt x="1241889" y="172561"/>
                  </a:cubicBezTo>
                  <a:cubicBezTo>
                    <a:pt x="1248134" y="186308"/>
                    <a:pt x="1233147" y="222549"/>
                    <a:pt x="1264369" y="210052"/>
                  </a:cubicBezTo>
                  <a:cubicBezTo>
                    <a:pt x="1295591" y="198805"/>
                    <a:pt x="1330560" y="193806"/>
                    <a:pt x="1356787" y="168812"/>
                  </a:cubicBezTo>
                  <a:cubicBezTo>
                    <a:pt x="1360533" y="165063"/>
                    <a:pt x="1340551" y="148817"/>
                    <a:pt x="1338053" y="135070"/>
                  </a:cubicBezTo>
                  <a:cubicBezTo>
                    <a:pt x="1336804" y="127572"/>
                    <a:pt x="1340551" y="121324"/>
                    <a:pt x="1346796" y="116325"/>
                  </a:cubicBezTo>
                  <a:cubicBezTo>
                    <a:pt x="1401746" y="117575"/>
                    <a:pt x="1455448" y="122573"/>
                    <a:pt x="1510399" y="120074"/>
                  </a:cubicBezTo>
                  <a:cubicBezTo>
                    <a:pt x="1539123" y="128822"/>
                    <a:pt x="1577839" y="141319"/>
                    <a:pt x="1531630" y="173811"/>
                  </a:cubicBezTo>
                  <a:cubicBezTo>
                    <a:pt x="1484173" y="207552"/>
                    <a:pt x="1537875" y="282534"/>
                    <a:pt x="1465439" y="301279"/>
                  </a:cubicBezTo>
                  <a:cubicBezTo>
                    <a:pt x="1517893" y="288782"/>
                    <a:pt x="1521639" y="218800"/>
                    <a:pt x="1580337" y="218800"/>
                  </a:cubicBezTo>
                  <a:cubicBezTo>
                    <a:pt x="1607812" y="230047"/>
                    <a:pt x="1571594" y="272536"/>
                    <a:pt x="1609061" y="277535"/>
                  </a:cubicBezTo>
                  <a:lnTo>
                    <a:pt x="1611608" y="279529"/>
                  </a:lnTo>
                  <a:lnTo>
                    <a:pt x="1605785" y="256454"/>
                  </a:lnTo>
                  <a:cubicBezTo>
                    <a:pt x="1607006" y="236256"/>
                    <a:pt x="1597237" y="227419"/>
                    <a:pt x="1582584" y="221107"/>
                  </a:cubicBezTo>
                  <a:cubicBezTo>
                    <a:pt x="1585026" y="214795"/>
                    <a:pt x="1586247" y="200908"/>
                    <a:pt x="1588690" y="200908"/>
                  </a:cubicBezTo>
                  <a:cubicBezTo>
                    <a:pt x="1630208" y="195859"/>
                    <a:pt x="1638756" y="166823"/>
                    <a:pt x="1639977" y="130213"/>
                  </a:cubicBezTo>
                  <a:cubicBezTo>
                    <a:pt x="1639977" y="125164"/>
                    <a:pt x="1642419" y="121377"/>
                    <a:pt x="1643640" y="116327"/>
                  </a:cubicBezTo>
                  <a:cubicBezTo>
                    <a:pt x="1666842" y="120114"/>
                    <a:pt x="1668063" y="140313"/>
                    <a:pt x="1672947" y="156724"/>
                  </a:cubicBezTo>
                  <a:cubicBezTo>
                    <a:pt x="1676611" y="166823"/>
                    <a:pt x="1670505" y="173135"/>
                    <a:pt x="1661957" y="181972"/>
                  </a:cubicBezTo>
                  <a:cubicBezTo>
                    <a:pt x="1636313" y="202171"/>
                    <a:pt x="1633871" y="219844"/>
                    <a:pt x="1643640" y="247617"/>
                  </a:cubicBezTo>
                  <a:cubicBezTo>
                    <a:pt x="1646082" y="255192"/>
                    <a:pt x="1650967" y="261504"/>
                    <a:pt x="1658294" y="251404"/>
                  </a:cubicBezTo>
                  <a:cubicBezTo>
                    <a:pt x="1661957" y="246355"/>
                    <a:pt x="1661957" y="240043"/>
                    <a:pt x="1665620" y="237518"/>
                  </a:cubicBezTo>
                  <a:cubicBezTo>
                    <a:pt x="1671726" y="233731"/>
                    <a:pt x="1675389" y="236256"/>
                    <a:pt x="1675389" y="243830"/>
                  </a:cubicBezTo>
                  <a:cubicBezTo>
                    <a:pt x="1674779" y="254561"/>
                    <a:pt x="1676000" y="265607"/>
                    <a:pt x="1674779" y="275706"/>
                  </a:cubicBezTo>
                  <a:lnTo>
                    <a:pt x="1662895" y="296100"/>
                  </a:lnTo>
                  <a:lnTo>
                    <a:pt x="1664012" y="296281"/>
                  </a:lnTo>
                  <a:cubicBezTo>
                    <a:pt x="1685243" y="307528"/>
                    <a:pt x="1688989" y="340020"/>
                    <a:pt x="1717714" y="340020"/>
                  </a:cubicBezTo>
                  <a:cubicBezTo>
                    <a:pt x="1718963" y="337520"/>
                    <a:pt x="1721460" y="336271"/>
                    <a:pt x="1722709" y="333771"/>
                  </a:cubicBezTo>
                  <a:cubicBezTo>
                    <a:pt x="1716465" y="336271"/>
                    <a:pt x="1711469" y="336271"/>
                    <a:pt x="1705225" y="333771"/>
                  </a:cubicBezTo>
                  <a:cubicBezTo>
                    <a:pt x="1696483" y="330022"/>
                    <a:pt x="1691487" y="322524"/>
                    <a:pt x="1687740" y="313776"/>
                  </a:cubicBezTo>
                  <a:cubicBezTo>
                    <a:pt x="1686492" y="306278"/>
                    <a:pt x="1686492" y="301279"/>
                    <a:pt x="1690238" y="295031"/>
                  </a:cubicBezTo>
                  <a:cubicBezTo>
                    <a:pt x="1693985" y="288782"/>
                    <a:pt x="1698980" y="283784"/>
                    <a:pt x="1703976" y="280035"/>
                  </a:cubicBezTo>
                  <a:cubicBezTo>
                    <a:pt x="1707723" y="278785"/>
                    <a:pt x="1710220" y="278785"/>
                    <a:pt x="1713967" y="277535"/>
                  </a:cubicBezTo>
                  <a:lnTo>
                    <a:pt x="1714187" y="277580"/>
                  </a:lnTo>
                  <a:lnTo>
                    <a:pt x="1721791" y="266013"/>
                  </a:lnTo>
                  <a:cubicBezTo>
                    <a:pt x="1729118" y="254868"/>
                    <a:pt x="1737666" y="243723"/>
                    <a:pt x="1716907" y="237531"/>
                  </a:cubicBezTo>
                  <a:cubicBezTo>
                    <a:pt x="1703474" y="232578"/>
                    <a:pt x="1692484" y="225147"/>
                    <a:pt x="1702253" y="210287"/>
                  </a:cubicBezTo>
                  <a:cubicBezTo>
                    <a:pt x="1716907" y="185520"/>
                    <a:pt x="1731560" y="161991"/>
                    <a:pt x="1752320" y="142177"/>
                  </a:cubicBezTo>
                  <a:cubicBezTo>
                    <a:pt x="1766973" y="127317"/>
                    <a:pt x="1770637" y="145892"/>
                    <a:pt x="1771858" y="158276"/>
                  </a:cubicBezTo>
                  <a:cubicBezTo>
                    <a:pt x="1786511" y="190473"/>
                    <a:pt x="1801165" y="222671"/>
                    <a:pt x="1771858" y="253630"/>
                  </a:cubicBezTo>
                  <a:lnTo>
                    <a:pt x="1756857" y="298096"/>
                  </a:lnTo>
                  <a:lnTo>
                    <a:pt x="1757678" y="298780"/>
                  </a:lnTo>
                  <a:lnTo>
                    <a:pt x="1773598" y="330642"/>
                  </a:lnTo>
                  <a:lnTo>
                    <a:pt x="1802365" y="330642"/>
                  </a:lnTo>
                  <a:cubicBezTo>
                    <a:pt x="1817208" y="331884"/>
                    <a:pt x="1827103" y="336852"/>
                    <a:pt x="1823392" y="355483"/>
                  </a:cubicBezTo>
                  <a:cubicBezTo>
                    <a:pt x="1820918" y="364178"/>
                    <a:pt x="1819681" y="375356"/>
                    <a:pt x="1820918" y="385293"/>
                  </a:cubicBezTo>
                  <a:cubicBezTo>
                    <a:pt x="1820918" y="406408"/>
                    <a:pt x="1833287" y="417587"/>
                    <a:pt x="1850604" y="426281"/>
                  </a:cubicBezTo>
                  <a:cubicBezTo>
                    <a:pt x="1839472" y="446154"/>
                    <a:pt x="1833287" y="468511"/>
                    <a:pt x="1834524" y="492110"/>
                  </a:cubicBezTo>
                  <a:cubicBezTo>
                    <a:pt x="1820918" y="490868"/>
                    <a:pt x="1807312" y="485900"/>
                    <a:pt x="1796180" y="489626"/>
                  </a:cubicBezTo>
                  <a:cubicBezTo>
                    <a:pt x="1751652" y="502047"/>
                    <a:pt x="1708360" y="503289"/>
                    <a:pt x="1663832" y="498321"/>
                  </a:cubicBezTo>
                  <a:cubicBezTo>
                    <a:pt x="1655173" y="495837"/>
                    <a:pt x="1644041" y="500805"/>
                    <a:pt x="1635383" y="515710"/>
                  </a:cubicBezTo>
                  <a:cubicBezTo>
                    <a:pt x="1670016" y="536825"/>
                    <a:pt x="1708360" y="548003"/>
                    <a:pt x="1746704" y="560424"/>
                  </a:cubicBezTo>
                  <a:cubicBezTo>
                    <a:pt x="1766495" y="567876"/>
                    <a:pt x="1788759" y="565392"/>
                    <a:pt x="1804839" y="584023"/>
                  </a:cubicBezTo>
                  <a:cubicBezTo>
                    <a:pt x="1803602" y="591476"/>
                    <a:pt x="1804839" y="600170"/>
                    <a:pt x="1802365" y="607622"/>
                  </a:cubicBezTo>
                  <a:cubicBezTo>
                    <a:pt x="1798654" y="621285"/>
                    <a:pt x="1804839" y="648611"/>
                    <a:pt x="1813497" y="662273"/>
                  </a:cubicBezTo>
                  <a:cubicBezTo>
                    <a:pt x="1817208" y="666000"/>
                    <a:pt x="1818445" y="672210"/>
                    <a:pt x="1817208" y="675936"/>
                  </a:cubicBezTo>
                  <a:cubicBezTo>
                    <a:pt x="1813497" y="689599"/>
                    <a:pt x="1807312" y="683388"/>
                    <a:pt x="1801128" y="678420"/>
                  </a:cubicBezTo>
                  <a:cubicBezTo>
                    <a:pt x="1793707" y="672210"/>
                    <a:pt x="1786285" y="675936"/>
                    <a:pt x="1780101" y="679662"/>
                  </a:cubicBezTo>
                  <a:cubicBezTo>
                    <a:pt x="1765258" y="692083"/>
                    <a:pt x="1759073" y="685873"/>
                    <a:pt x="1755362" y="669726"/>
                  </a:cubicBezTo>
                  <a:cubicBezTo>
                    <a:pt x="1749178" y="649853"/>
                    <a:pt x="1735572" y="662273"/>
                    <a:pt x="1724440" y="664758"/>
                  </a:cubicBezTo>
                  <a:cubicBezTo>
                    <a:pt x="1720729" y="663515"/>
                    <a:pt x="1718255" y="662273"/>
                    <a:pt x="1714545" y="659789"/>
                  </a:cubicBezTo>
                  <a:cubicBezTo>
                    <a:pt x="1700939" y="646127"/>
                    <a:pt x="1683622" y="636190"/>
                    <a:pt x="1663832" y="627496"/>
                  </a:cubicBezTo>
                  <a:cubicBezTo>
                    <a:pt x="1657647" y="623769"/>
                    <a:pt x="1652699" y="620043"/>
                    <a:pt x="1646515" y="616317"/>
                  </a:cubicBezTo>
                  <a:cubicBezTo>
                    <a:pt x="1636620" y="608865"/>
                    <a:pt x="1623014" y="601412"/>
                    <a:pt x="1610645" y="601412"/>
                  </a:cubicBezTo>
                  <a:cubicBezTo>
                    <a:pt x="1516640" y="600170"/>
                    <a:pt x="1516640" y="600170"/>
                    <a:pt x="1519114" y="513226"/>
                  </a:cubicBezTo>
                  <a:cubicBezTo>
                    <a:pt x="1520351" y="434975"/>
                    <a:pt x="1598276" y="381567"/>
                    <a:pt x="1673727" y="405166"/>
                  </a:cubicBezTo>
                  <a:cubicBezTo>
                    <a:pt x="1682385" y="407650"/>
                    <a:pt x="1694754" y="438702"/>
                    <a:pt x="1704649" y="405166"/>
                  </a:cubicBezTo>
                  <a:lnTo>
                    <a:pt x="1705719" y="404045"/>
                  </a:lnTo>
                  <a:lnTo>
                    <a:pt x="1703976" y="401254"/>
                  </a:lnTo>
                  <a:cubicBezTo>
                    <a:pt x="1702103" y="397818"/>
                    <a:pt x="1699605" y="395006"/>
                    <a:pt x="1693985" y="395006"/>
                  </a:cubicBezTo>
                  <a:lnTo>
                    <a:pt x="1661514" y="395006"/>
                  </a:lnTo>
                  <a:cubicBezTo>
                    <a:pt x="1650274" y="380010"/>
                    <a:pt x="1630292" y="375011"/>
                    <a:pt x="1614056" y="363764"/>
                  </a:cubicBezTo>
                  <a:cubicBezTo>
                    <a:pt x="1612808" y="357515"/>
                    <a:pt x="1612808" y="352517"/>
                    <a:pt x="1610310" y="347518"/>
                  </a:cubicBezTo>
                  <a:cubicBezTo>
                    <a:pt x="1607812" y="343769"/>
                    <a:pt x="1602817" y="340020"/>
                    <a:pt x="1599070" y="340020"/>
                  </a:cubicBezTo>
                  <a:cubicBezTo>
                    <a:pt x="1595323" y="338770"/>
                    <a:pt x="1587830" y="343769"/>
                    <a:pt x="1587830" y="347518"/>
                  </a:cubicBezTo>
                  <a:cubicBezTo>
                    <a:pt x="1587830" y="360015"/>
                    <a:pt x="1594074" y="375011"/>
                    <a:pt x="1587830" y="385009"/>
                  </a:cubicBezTo>
                  <a:cubicBezTo>
                    <a:pt x="1580337" y="400005"/>
                    <a:pt x="1560355" y="393757"/>
                    <a:pt x="1544119" y="396256"/>
                  </a:cubicBezTo>
                  <a:cubicBezTo>
                    <a:pt x="1534128" y="396256"/>
                    <a:pt x="1524137" y="398755"/>
                    <a:pt x="1514146" y="400005"/>
                  </a:cubicBezTo>
                  <a:cubicBezTo>
                    <a:pt x="1501657" y="377511"/>
                    <a:pt x="1534128" y="377511"/>
                    <a:pt x="1531630" y="361265"/>
                  </a:cubicBezTo>
                  <a:cubicBezTo>
                    <a:pt x="1530382" y="356266"/>
                    <a:pt x="1531630" y="350017"/>
                    <a:pt x="1527884" y="346268"/>
                  </a:cubicBezTo>
                  <a:cubicBezTo>
                    <a:pt x="1525386" y="343769"/>
                    <a:pt x="1516644" y="342519"/>
                    <a:pt x="1514146" y="343769"/>
                  </a:cubicBezTo>
                  <a:cubicBezTo>
                    <a:pt x="1505404" y="348768"/>
                    <a:pt x="1494164" y="353766"/>
                    <a:pt x="1489168" y="361265"/>
                  </a:cubicBezTo>
                  <a:cubicBezTo>
                    <a:pt x="1476679" y="380010"/>
                    <a:pt x="1461693" y="395006"/>
                    <a:pt x="1437964" y="395006"/>
                  </a:cubicBezTo>
                  <a:cubicBezTo>
                    <a:pt x="1419231" y="396256"/>
                    <a:pt x="1409240" y="407503"/>
                    <a:pt x="1400497" y="421250"/>
                  </a:cubicBezTo>
                  <a:cubicBezTo>
                    <a:pt x="1390506" y="436246"/>
                    <a:pt x="1375520" y="438745"/>
                    <a:pt x="1360533" y="444994"/>
                  </a:cubicBezTo>
                  <a:cubicBezTo>
                    <a:pt x="1335556" y="454991"/>
                    <a:pt x="1326813" y="442494"/>
                    <a:pt x="1321818" y="422499"/>
                  </a:cubicBezTo>
                  <a:cubicBezTo>
                    <a:pt x="1319320" y="418750"/>
                    <a:pt x="1313076" y="415001"/>
                    <a:pt x="1309329" y="411252"/>
                  </a:cubicBezTo>
                  <a:cubicBezTo>
                    <a:pt x="1300587" y="381260"/>
                    <a:pt x="1300587" y="381260"/>
                    <a:pt x="1261872" y="380010"/>
                  </a:cubicBezTo>
                  <a:cubicBezTo>
                    <a:pt x="1231898" y="385009"/>
                    <a:pt x="1200676" y="386258"/>
                    <a:pt x="1173201" y="405004"/>
                  </a:cubicBezTo>
                  <a:cubicBezTo>
                    <a:pt x="1149472" y="422499"/>
                    <a:pt x="1130739" y="391257"/>
                    <a:pt x="1107010" y="392507"/>
                  </a:cubicBezTo>
                  <a:cubicBezTo>
                    <a:pt x="1103264" y="407503"/>
                    <a:pt x="1100766" y="422499"/>
                    <a:pt x="1095770" y="437496"/>
                  </a:cubicBezTo>
                  <a:cubicBezTo>
                    <a:pt x="1089526" y="453742"/>
                    <a:pt x="1079535" y="469988"/>
                    <a:pt x="1070793" y="487483"/>
                  </a:cubicBezTo>
                  <a:cubicBezTo>
                    <a:pt x="1059553" y="508728"/>
                    <a:pt x="1035824" y="487483"/>
                    <a:pt x="1022086" y="501230"/>
                  </a:cubicBezTo>
                  <a:cubicBezTo>
                    <a:pt x="1015842" y="506229"/>
                    <a:pt x="1008349" y="508728"/>
                    <a:pt x="997109" y="516226"/>
                  </a:cubicBezTo>
                  <a:cubicBezTo>
                    <a:pt x="992113" y="488733"/>
                    <a:pt x="1008349" y="468738"/>
                    <a:pt x="1012095" y="447493"/>
                  </a:cubicBezTo>
                  <a:cubicBezTo>
                    <a:pt x="1014593" y="431247"/>
                    <a:pt x="1014593" y="429998"/>
                    <a:pt x="988367" y="428748"/>
                  </a:cubicBezTo>
                  <a:cubicBezTo>
                    <a:pt x="983371" y="428748"/>
                    <a:pt x="979624" y="432497"/>
                    <a:pt x="975878" y="428748"/>
                  </a:cubicBezTo>
                  <a:cubicBezTo>
                    <a:pt x="937162" y="392507"/>
                    <a:pt x="890954" y="370012"/>
                    <a:pt x="844745" y="347518"/>
                  </a:cubicBezTo>
                  <a:cubicBezTo>
                    <a:pt x="837252" y="330022"/>
                    <a:pt x="826012" y="318775"/>
                    <a:pt x="806030" y="315026"/>
                  </a:cubicBezTo>
                  <a:cubicBezTo>
                    <a:pt x="802283" y="315026"/>
                    <a:pt x="798537" y="310027"/>
                    <a:pt x="794790" y="306278"/>
                  </a:cubicBezTo>
                  <a:cubicBezTo>
                    <a:pt x="807279" y="293781"/>
                    <a:pt x="807279" y="276286"/>
                    <a:pt x="809776" y="258790"/>
                  </a:cubicBezTo>
                  <a:cubicBezTo>
                    <a:pt x="811025" y="255041"/>
                    <a:pt x="823514" y="253791"/>
                    <a:pt x="829759" y="251292"/>
                  </a:cubicBezTo>
                  <a:cubicBezTo>
                    <a:pt x="831632" y="256291"/>
                    <a:pt x="834364" y="259962"/>
                    <a:pt x="837701" y="262813"/>
                  </a:cubicBezTo>
                  <a:lnTo>
                    <a:pt x="840102" y="264182"/>
                  </a:lnTo>
                  <a:lnTo>
                    <a:pt x="846931" y="272693"/>
                  </a:lnTo>
                  <a:cubicBezTo>
                    <a:pt x="854112" y="278160"/>
                    <a:pt x="863479" y="281285"/>
                    <a:pt x="877216" y="280035"/>
                  </a:cubicBezTo>
                  <a:cubicBezTo>
                    <a:pt x="867850" y="275036"/>
                    <a:pt x="857858" y="272849"/>
                    <a:pt x="849272" y="269412"/>
                  </a:cubicBezTo>
                  <a:lnTo>
                    <a:pt x="840102" y="264182"/>
                  </a:lnTo>
                  <a:lnTo>
                    <a:pt x="829759" y="251292"/>
                  </a:lnTo>
                  <a:cubicBezTo>
                    <a:pt x="828510" y="237545"/>
                    <a:pt x="826012" y="225048"/>
                    <a:pt x="813523" y="218800"/>
                  </a:cubicBezTo>
                  <a:lnTo>
                    <a:pt x="813515" y="218742"/>
                  </a:lnTo>
                  <a:lnTo>
                    <a:pt x="813428" y="218827"/>
                  </a:lnTo>
                  <a:cubicBezTo>
                    <a:pt x="782261" y="222528"/>
                    <a:pt x="753587" y="215126"/>
                    <a:pt x="724914" y="199090"/>
                  </a:cubicBezTo>
                  <a:cubicBezTo>
                    <a:pt x="707460" y="189221"/>
                    <a:pt x="688760" y="180585"/>
                    <a:pt x="670060" y="171950"/>
                  </a:cubicBezTo>
                  <a:lnTo>
                    <a:pt x="674641" y="167150"/>
                  </a:lnTo>
                  <a:lnTo>
                    <a:pt x="667806" y="169757"/>
                  </a:lnTo>
                  <a:cubicBezTo>
                    <a:pt x="666562" y="187116"/>
                    <a:pt x="655365" y="197036"/>
                    <a:pt x="644167" y="208195"/>
                  </a:cubicBezTo>
                  <a:cubicBezTo>
                    <a:pt x="618040" y="231754"/>
                    <a:pt x="615551" y="235474"/>
                    <a:pt x="594400" y="210675"/>
                  </a:cubicBezTo>
                  <a:cubicBezTo>
                    <a:pt x="580715" y="194556"/>
                    <a:pt x="568273" y="195796"/>
                    <a:pt x="553343" y="193316"/>
                  </a:cubicBezTo>
                  <a:cubicBezTo>
                    <a:pt x="540901" y="192076"/>
                    <a:pt x="532192" y="199516"/>
                    <a:pt x="529704" y="210675"/>
                  </a:cubicBezTo>
                  <a:cubicBezTo>
                    <a:pt x="527215" y="223074"/>
                    <a:pt x="535925" y="229274"/>
                    <a:pt x="548366" y="228034"/>
                  </a:cubicBezTo>
                  <a:cubicBezTo>
                    <a:pt x="579470" y="225554"/>
                    <a:pt x="578226" y="247873"/>
                    <a:pt x="581959" y="268952"/>
                  </a:cubicBezTo>
                  <a:cubicBezTo>
                    <a:pt x="557075" y="266472"/>
                    <a:pt x="532192" y="263992"/>
                    <a:pt x="509797" y="265232"/>
                  </a:cubicBezTo>
                  <a:cubicBezTo>
                    <a:pt x="486158" y="266472"/>
                    <a:pt x="468740" y="262752"/>
                    <a:pt x="465007" y="235474"/>
                  </a:cubicBezTo>
                  <a:cubicBezTo>
                    <a:pt x="463763" y="230514"/>
                    <a:pt x="451321" y="221834"/>
                    <a:pt x="446344" y="223074"/>
                  </a:cubicBezTo>
                  <a:cubicBezTo>
                    <a:pt x="374183" y="247873"/>
                    <a:pt x="315707" y="208195"/>
                    <a:pt x="253499" y="185876"/>
                  </a:cubicBezTo>
                  <a:cubicBezTo>
                    <a:pt x="274649" y="162317"/>
                    <a:pt x="282114" y="137519"/>
                    <a:pt x="257231" y="110240"/>
                  </a:cubicBezTo>
                  <a:cubicBezTo>
                    <a:pt x="247278" y="97841"/>
                    <a:pt x="255987" y="86681"/>
                    <a:pt x="284603" y="74282"/>
                  </a:cubicBezTo>
                  <a:cubicBezTo>
                    <a:pt x="292068" y="81721"/>
                    <a:pt x="297044" y="91641"/>
                    <a:pt x="304509" y="97841"/>
                  </a:cubicBezTo>
                  <a:cubicBezTo>
                    <a:pt x="310730" y="102800"/>
                    <a:pt x="323172" y="101560"/>
                    <a:pt x="321928" y="92881"/>
                  </a:cubicBezTo>
                  <a:cubicBezTo>
                    <a:pt x="316951" y="64362"/>
                    <a:pt x="333125" y="69322"/>
                    <a:pt x="353032" y="63122"/>
                  </a:cubicBezTo>
                  <a:cubicBezTo>
                    <a:pt x="384136" y="53203"/>
                    <a:pt x="417729" y="42043"/>
                    <a:pt x="448833" y="33364"/>
                  </a:cubicBezTo>
                  <a:cubicBezTo>
                    <a:pt x="454432" y="30884"/>
                    <a:pt x="459719" y="30884"/>
                    <a:pt x="464385" y="32589"/>
                  </a:cubicBezTo>
                  <a:cubicBezTo>
                    <a:pt x="469051" y="34294"/>
                    <a:pt x="473094" y="37704"/>
                    <a:pt x="476205" y="42043"/>
                  </a:cubicBezTo>
                  <a:lnTo>
                    <a:pt x="479866" y="44888"/>
                  </a:lnTo>
                  <a:lnTo>
                    <a:pt x="493032" y="44888"/>
                  </a:lnTo>
                  <a:cubicBezTo>
                    <a:pt x="504252" y="32552"/>
                    <a:pt x="514225" y="18982"/>
                    <a:pt x="531679" y="36253"/>
                  </a:cubicBezTo>
                  <a:cubicBezTo>
                    <a:pt x="545392" y="49822"/>
                    <a:pt x="555366" y="49822"/>
                    <a:pt x="571572" y="38720"/>
                  </a:cubicBezTo>
                  <a:cubicBezTo>
                    <a:pt x="611466" y="11581"/>
                    <a:pt x="642321" y="-1681"/>
                    <a:pt x="672397" y="170"/>
                  </a:cubicBezTo>
                  <a:close/>
                </a:path>
              </a:pathLst>
            </a:custGeom>
            <a:solidFill>
              <a:srgbClr val="4472C4">
                <a:alpha val="59999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77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E65C9AD-8D9C-4238-B66F-669FB63A7E72}"/>
              </a:ext>
            </a:extLst>
          </p:cNvPr>
          <p:cNvSpPr txBox="1"/>
          <p:nvPr/>
        </p:nvSpPr>
        <p:spPr>
          <a:xfrm>
            <a:off x="5985582" y="2416589"/>
            <a:ext cx="706738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60" dirty="0">
                <a:solidFill>
                  <a:prstClr val="white"/>
                </a:solidFill>
                <a:latin typeface="Oswald SemiBold" pitchFamily="2" charset="77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9B0E4A-7C8A-41B6-AFBD-C5C3605E0514}"/>
              </a:ext>
            </a:extLst>
          </p:cNvPr>
          <p:cNvSpPr txBox="1"/>
          <p:nvPr/>
        </p:nvSpPr>
        <p:spPr>
          <a:xfrm>
            <a:off x="937140" y="2518790"/>
            <a:ext cx="4083982" cy="354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>
                <a:solidFill>
                  <a:srgbClr val="002060"/>
                </a:solidFill>
              </a:rPr>
              <a:t>HIV Self Testing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0E4774-767B-462F-86C8-A228BB2C73B0}"/>
              </a:ext>
            </a:extLst>
          </p:cNvPr>
          <p:cNvSpPr txBox="1"/>
          <p:nvPr/>
        </p:nvSpPr>
        <p:spPr>
          <a:xfrm>
            <a:off x="5569270" y="3736150"/>
            <a:ext cx="706738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60" dirty="0">
                <a:solidFill>
                  <a:prstClr val="white"/>
                </a:solidFill>
                <a:latin typeface="Oswald SemiBold" pitchFamily="2" charset="77"/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00AE39-2BAC-43ED-B40A-0F5CEF635BDE}"/>
              </a:ext>
            </a:extLst>
          </p:cNvPr>
          <p:cNvSpPr txBox="1"/>
          <p:nvPr/>
        </p:nvSpPr>
        <p:spPr>
          <a:xfrm>
            <a:off x="172467" y="3859663"/>
            <a:ext cx="4446791" cy="3547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>
                <a:solidFill>
                  <a:srgbClr val="002060"/>
                </a:solidFill>
              </a:rPr>
              <a:t>HIV/Syphilis Duo/Combo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117ADE-3EC9-4EE6-8A44-65C9E04F4117}"/>
              </a:ext>
            </a:extLst>
          </p:cNvPr>
          <p:cNvSpPr txBox="1"/>
          <p:nvPr/>
        </p:nvSpPr>
        <p:spPr>
          <a:xfrm>
            <a:off x="5985582" y="5055710"/>
            <a:ext cx="706738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700" b="1" spc="-60" dirty="0">
                <a:solidFill>
                  <a:prstClr val="white"/>
                </a:solidFill>
                <a:latin typeface="Oswald SemiBold" pitchFamily="2" charset="77"/>
              </a:rPr>
              <a:t>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C8D14F-659B-4C96-A981-015EC9836CAE}"/>
              </a:ext>
            </a:extLst>
          </p:cNvPr>
          <p:cNvSpPr txBox="1"/>
          <p:nvPr/>
        </p:nvSpPr>
        <p:spPr>
          <a:xfrm>
            <a:off x="937140" y="5209214"/>
            <a:ext cx="4108643" cy="35287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>
                <a:solidFill>
                  <a:schemeClr val="bg1"/>
                </a:solidFill>
              </a:rPr>
              <a:t>National Algorithm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A8F231-1F87-4132-AEFF-E1B1EA650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993" y="4552260"/>
            <a:ext cx="3772557" cy="2402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752A8-7B1F-4D82-85DE-545773E1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226" y="1582489"/>
            <a:ext cx="2795292" cy="3055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7CD98AE-407A-4B64-961E-784B7D9E3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829" y="2104955"/>
            <a:ext cx="2540724" cy="153709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95A820-B7E9-4ECE-B34E-5207D4905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800" y="3524711"/>
            <a:ext cx="2212006" cy="165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7_NASCP 3">
  <a:themeElements>
    <a:clrScheme name="2_TBOI Landscape 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BOI Landscape Dra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BOI Landscape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ASCP 3" id="{F1EC7D3D-61FA-4D0E-9473-0541A102B94B}" vid="{E2E6741C-BC8A-4B60-A487-6880FB49B8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2d97bc-6e3f-4f43-9d28-f75ed9d8fb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DCC2F8BC82B74494573D6D38B42B1F" ma:contentTypeVersion="15" ma:contentTypeDescription="Create a new document." ma:contentTypeScope="" ma:versionID="53b08bae88a4bf72d5e2df5c626e8002">
  <xsd:schema xmlns:xsd="http://www.w3.org/2001/XMLSchema" xmlns:xs="http://www.w3.org/2001/XMLSchema" xmlns:p="http://schemas.microsoft.com/office/2006/metadata/properties" xmlns:ns3="fa2d97bc-6e3f-4f43-9d28-f75ed9d8fbd4" xmlns:ns4="7c5c9db9-31c7-4ed8-b651-359aa70360b6" targetNamespace="http://schemas.microsoft.com/office/2006/metadata/properties" ma:root="true" ma:fieldsID="2354c9e1c94350e80651a18445d12a00" ns3:_="" ns4:_="">
    <xsd:import namespace="fa2d97bc-6e3f-4f43-9d28-f75ed9d8fbd4"/>
    <xsd:import namespace="7c5c9db9-31c7-4ed8-b651-359aa70360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d97bc-6e3f-4f43-9d28-f75ed9d8fb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c9db9-31c7-4ed8-b651-359aa70360b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766ECA-0C9C-471D-A305-67C3F7AD0625}">
  <ds:schemaRefs>
    <ds:schemaRef ds:uri="http://schemas.openxmlformats.org/package/2006/metadata/core-properties"/>
    <ds:schemaRef ds:uri="7c5c9db9-31c7-4ed8-b651-359aa70360b6"/>
    <ds:schemaRef ds:uri="http://purl.org/dc/elements/1.1/"/>
    <ds:schemaRef ds:uri="http://schemas.microsoft.com/office/2006/documentManagement/types"/>
    <ds:schemaRef ds:uri="http://purl.org/dc/terms/"/>
    <ds:schemaRef ds:uri="fa2d97bc-6e3f-4f43-9d28-f75ed9d8fbd4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2D7C0B9-B40C-431C-8C49-4779A7DD9B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50C1E3-845E-4DF2-AD80-6AD0C998B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d97bc-6e3f-4f43-9d28-f75ed9d8fbd4"/>
    <ds:schemaRef ds:uri="7c5c9db9-31c7-4ed8-b651-359aa70360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8398</TotalTime>
  <Words>968</Words>
  <Application>Microsoft Office PowerPoint</Application>
  <PresentationFormat>Widescreen</PresentationFormat>
  <Paragraphs>146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맑은 고딕</vt:lpstr>
      <vt:lpstr>Arial</vt:lpstr>
      <vt:lpstr>Calibri</vt:lpstr>
      <vt:lpstr>Calibri Light</vt:lpstr>
      <vt:lpstr>Oswald</vt:lpstr>
      <vt:lpstr>Oswald SemiBold</vt:lpstr>
      <vt:lpstr>Poppins</vt:lpstr>
      <vt:lpstr>Times New Roman</vt:lpstr>
      <vt:lpstr>Wingdings</vt:lpstr>
      <vt:lpstr>7_NASCP 3</vt:lpstr>
      <vt:lpstr>Integrating and Streamlining RTCQI Approaches in Non-conventional HIV Testing Settings: Synopsis of The Nigerian Community Testing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Barnabas</dc:creator>
  <cp:lastModifiedBy>David Barnabas</cp:lastModifiedBy>
  <cp:revision>765</cp:revision>
  <dcterms:created xsi:type="dcterms:W3CDTF">2024-05-11T11:34:46Z</dcterms:created>
  <dcterms:modified xsi:type="dcterms:W3CDTF">2024-08-26T19:12:08Z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2024-05-14T05:19:10Z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7b635c9c-1aef-4fc8-9786-f68f7bb721aa</vt:lpwstr>
  </property>
  <property fmtid="{D5CDD505-2E9C-101B-9397-08002B2CF9AE}" pid="8" name="MSIP_Label_8af03ff0-41c5-4c41-b55e-fabb8fae94be_ContentBits">
    <vt:lpwstr>0</vt:lpwstr>
  </property>
  <property fmtid="{D5CDD505-2E9C-101B-9397-08002B2CF9AE}" pid="9" name="ContentTypeId">
    <vt:lpwstr>0x01010075DCC2F8BC82B74494573D6D38B42B1F</vt:lpwstr>
  </property>
</Properties>
</file>